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58" name="막힌 원호 657">
            <a:extLst>
              <a:ext uri="{FF2B5EF4-FFF2-40B4-BE49-F238E27FC236}">
                <a16:creationId xmlns:a16="http://schemas.microsoft.com/office/drawing/2014/main" id="{61BE9DB9-561B-4B36-A8C7-87A26C1B9665}"/>
              </a:ext>
            </a:extLst>
          </p:cNvPr>
          <p:cNvSpPr/>
          <p:nvPr/>
        </p:nvSpPr>
        <p:spPr>
          <a:xfrm>
            <a:off x="1268458" y="3016313"/>
            <a:ext cx="2016000" cy="2016000"/>
          </a:xfrm>
          <a:prstGeom prst="blockArc">
            <a:avLst>
              <a:gd name="adj1" fmla="val 10800000"/>
              <a:gd name="adj2" fmla="val 7573"/>
              <a:gd name="adj3" fmla="val 489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9" name="막힌 원호 658">
            <a:extLst>
              <a:ext uri="{FF2B5EF4-FFF2-40B4-BE49-F238E27FC236}">
                <a16:creationId xmlns:a16="http://schemas.microsoft.com/office/drawing/2014/main" id="{2519AA9B-BBBC-492C-B0E1-A7B43AFE9126}"/>
              </a:ext>
            </a:extLst>
          </p:cNvPr>
          <p:cNvSpPr/>
          <p:nvPr/>
        </p:nvSpPr>
        <p:spPr>
          <a:xfrm rot="10800000">
            <a:off x="3188087" y="3016313"/>
            <a:ext cx="2016000" cy="2016000"/>
          </a:xfrm>
          <a:prstGeom prst="blockArc">
            <a:avLst>
              <a:gd name="adj1" fmla="val 10800000"/>
              <a:gd name="adj2" fmla="val 7573"/>
              <a:gd name="adj3" fmla="val 48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0" name="막힌 원호 659">
            <a:extLst>
              <a:ext uri="{FF2B5EF4-FFF2-40B4-BE49-F238E27FC236}">
                <a16:creationId xmlns:a16="http://schemas.microsoft.com/office/drawing/2014/main" id="{E0274A78-BB92-4838-A3EC-12B6BCBDAEC8}"/>
              </a:ext>
            </a:extLst>
          </p:cNvPr>
          <p:cNvSpPr/>
          <p:nvPr/>
        </p:nvSpPr>
        <p:spPr>
          <a:xfrm>
            <a:off x="5102127" y="3016313"/>
            <a:ext cx="2016000" cy="2016000"/>
          </a:xfrm>
          <a:prstGeom prst="blockArc">
            <a:avLst>
              <a:gd name="adj1" fmla="val 10800000"/>
              <a:gd name="adj2" fmla="val 7573"/>
              <a:gd name="adj3" fmla="val 489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1" name="막힌 원호 660">
            <a:extLst>
              <a:ext uri="{FF2B5EF4-FFF2-40B4-BE49-F238E27FC236}">
                <a16:creationId xmlns:a16="http://schemas.microsoft.com/office/drawing/2014/main" id="{C6CC7E95-AD52-4850-83FB-E23AC97DFB46}"/>
              </a:ext>
            </a:extLst>
          </p:cNvPr>
          <p:cNvSpPr/>
          <p:nvPr/>
        </p:nvSpPr>
        <p:spPr>
          <a:xfrm rot="10800000">
            <a:off x="7021756" y="3016313"/>
            <a:ext cx="2016000" cy="2016000"/>
          </a:xfrm>
          <a:prstGeom prst="blockArc">
            <a:avLst>
              <a:gd name="adj1" fmla="val 10800000"/>
              <a:gd name="adj2" fmla="val 7573"/>
              <a:gd name="adj3" fmla="val 48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2" name="막힌 원호 661">
            <a:extLst>
              <a:ext uri="{FF2B5EF4-FFF2-40B4-BE49-F238E27FC236}">
                <a16:creationId xmlns:a16="http://schemas.microsoft.com/office/drawing/2014/main" id="{0BD8EFD9-F2B1-454C-8E2D-4513C26E6A7C}"/>
              </a:ext>
            </a:extLst>
          </p:cNvPr>
          <p:cNvSpPr/>
          <p:nvPr/>
        </p:nvSpPr>
        <p:spPr>
          <a:xfrm>
            <a:off x="8935796" y="3016313"/>
            <a:ext cx="2016000" cy="2016000"/>
          </a:xfrm>
          <a:prstGeom prst="blockArc">
            <a:avLst>
              <a:gd name="adj1" fmla="val 10800000"/>
              <a:gd name="adj2" fmla="val 7573"/>
              <a:gd name="adj3" fmla="val 489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663" name="Group 57">
            <a:extLst>
              <a:ext uri="{FF2B5EF4-FFF2-40B4-BE49-F238E27FC236}">
                <a16:creationId xmlns:a16="http://schemas.microsoft.com/office/drawing/2014/main" id="{342ED877-5399-4544-95EB-8268743C788A}"/>
              </a:ext>
            </a:extLst>
          </p:cNvPr>
          <p:cNvGrpSpPr/>
          <p:nvPr/>
        </p:nvGrpSpPr>
        <p:grpSpPr>
          <a:xfrm>
            <a:off x="7885740" y="4850870"/>
            <a:ext cx="288032" cy="288032"/>
            <a:chOff x="1475656" y="1654935"/>
            <a:chExt cx="288032" cy="288032"/>
          </a:xfrm>
        </p:grpSpPr>
        <p:sp>
          <p:nvSpPr>
            <p:cNvPr id="664" name="Oval 58">
              <a:extLst>
                <a:ext uri="{FF2B5EF4-FFF2-40B4-BE49-F238E27FC236}">
                  <a16:creationId xmlns:a16="http://schemas.microsoft.com/office/drawing/2014/main" id="{7B93EEDE-6B06-4F24-8493-9031277802A9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65" name="Flowchart: Extract 59">
              <a:extLst>
                <a:ext uri="{FF2B5EF4-FFF2-40B4-BE49-F238E27FC236}">
                  <a16:creationId xmlns:a16="http://schemas.microsoft.com/office/drawing/2014/main" id="{9A73335E-6E6C-4622-8C79-DC30D68A0C26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666" name="Group 19">
            <a:extLst>
              <a:ext uri="{FF2B5EF4-FFF2-40B4-BE49-F238E27FC236}">
                <a16:creationId xmlns:a16="http://schemas.microsoft.com/office/drawing/2014/main" id="{461EF24D-B6E3-46F5-BAF8-690AEA233975}"/>
              </a:ext>
            </a:extLst>
          </p:cNvPr>
          <p:cNvGrpSpPr/>
          <p:nvPr/>
        </p:nvGrpSpPr>
        <p:grpSpPr>
          <a:xfrm>
            <a:off x="2107958" y="2900872"/>
            <a:ext cx="288032" cy="288032"/>
            <a:chOff x="1475656" y="1654935"/>
            <a:chExt cx="288032" cy="288032"/>
          </a:xfrm>
        </p:grpSpPr>
        <p:sp>
          <p:nvSpPr>
            <p:cNvPr id="667" name="Oval 17">
              <a:extLst>
                <a:ext uri="{FF2B5EF4-FFF2-40B4-BE49-F238E27FC236}">
                  <a16:creationId xmlns:a16="http://schemas.microsoft.com/office/drawing/2014/main" id="{24F6F1E3-0C6B-4F66-BB16-0E83B8454731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68" name="Flowchart: Extract 18">
              <a:extLst>
                <a:ext uri="{FF2B5EF4-FFF2-40B4-BE49-F238E27FC236}">
                  <a16:creationId xmlns:a16="http://schemas.microsoft.com/office/drawing/2014/main" id="{391E8410-EA6F-49BF-8555-A623A9A1BD8E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669" name="Group 51">
            <a:extLst>
              <a:ext uri="{FF2B5EF4-FFF2-40B4-BE49-F238E27FC236}">
                <a16:creationId xmlns:a16="http://schemas.microsoft.com/office/drawing/2014/main" id="{CF987D54-EF60-48DE-93DF-3B55C2E5A2DA}"/>
              </a:ext>
            </a:extLst>
          </p:cNvPr>
          <p:cNvGrpSpPr/>
          <p:nvPr/>
        </p:nvGrpSpPr>
        <p:grpSpPr>
          <a:xfrm>
            <a:off x="4052070" y="4843097"/>
            <a:ext cx="288032" cy="288032"/>
            <a:chOff x="1475656" y="1654935"/>
            <a:chExt cx="288032" cy="288032"/>
          </a:xfrm>
        </p:grpSpPr>
        <p:sp>
          <p:nvSpPr>
            <p:cNvPr id="670" name="Oval 52">
              <a:extLst>
                <a:ext uri="{FF2B5EF4-FFF2-40B4-BE49-F238E27FC236}">
                  <a16:creationId xmlns:a16="http://schemas.microsoft.com/office/drawing/2014/main" id="{E46ABBE7-4FB9-438A-BE37-3BDDF07AA6F7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71" name="Flowchart: Extract 53">
              <a:extLst>
                <a:ext uri="{FF2B5EF4-FFF2-40B4-BE49-F238E27FC236}">
                  <a16:creationId xmlns:a16="http://schemas.microsoft.com/office/drawing/2014/main" id="{53D6604D-E039-4B78-976C-49AA027D72A5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672" name="Group 54">
            <a:extLst>
              <a:ext uri="{FF2B5EF4-FFF2-40B4-BE49-F238E27FC236}">
                <a16:creationId xmlns:a16="http://schemas.microsoft.com/office/drawing/2014/main" id="{29843753-2304-46D2-A274-539178BF84D8}"/>
              </a:ext>
            </a:extLst>
          </p:cNvPr>
          <p:cNvGrpSpPr/>
          <p:nvPr/>
        </p:nvGrpSpPr>
        <p:grpSpPr>
          <a:xfrm>
            <a:off x="5966111" y="2910397"/>
            <a:ext cx="288032" cy="288032"/>
            <a:chOff x="1475656" y="1654935"/>
            <a:chExt cx="288032" cy="288032"/>
          </a:xfrm>
        </p:grpSpPr>
        <p:sp>
          <p:nvSpPr>
            <p:cNvPr id="673" name="Oval 55">
              <a:extLst>
                <a:ext uri="{FF2B5EF4-FFF2-40B4-BE49-F238E27FC236}">
                  <a16:creationId xmlns:a16="http://schemas.microsoft.com/office/drawing/2014/main" id="{09CAF627-0F1F-43F6-94E3-C3B3255DE907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74" name="Flowchart: Extract 56">
              <a:extLst>
                <a:ext uri="{FF2B5EF4-FFF2-40B4-BE49-F238E27FC236}">
                  <a16:creationId xmlns:a16="http://schemas.microsoft.com/office/drawing/2014/main" id="{48A19E4F-56B7-4598-B932-34A5E6B3388C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675" name="Group 54">
            <a:extLst>
              <a:ext uri="{FF2B5EF4-FFF2-40B4-BE49-F238E27FC236}">
                <a16:creationId xmlns:a16="http://schemas.microsoft.com/office/drawing/2014/main" id="{CCE5FFCE-1905-42E4-AA2A-8CBB507FF785}"/>
              </a:ext>
            </a:extLst>
          </p:cNvPr>
          <p:cNvGrpSpPr/>
          <p:nvPr/>
        </p:nvGrpSpPr>
        <p:grpSpPr>
          <a:xfrm>
            <a:off x="9799780" y="2910397"/>
            <a:ext cx="288032" cy="288032"/>
            <a:chOff x="1475656" y="1654935"/>
            <a:chExt cx="288032" cy="288032"/>
          </a:xfrm>
        </p:grpSpPr>
        <p:sp>
          <p:nvSpPr>
            <p:cNvPr id="676" name="Oval 55">
              <a:extLst>
                <a:ext uri="{FF2B5EF4-FFF2-40B4-BE49-F238E27FC236}">
                  <a16:creationId xmlns:a16="http://schemas.microsoft.com/office/drawing/2014/main" id="{7165BB13-FADB-4229-8743-DF3E334F71D9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677" name="Flowchart: Extract 56">
              <a:extLst>
                <a:ext uri="{FF2B5EF4-FFF2-40B4-BE49-F238E27FC236}">
                  <a16:creationId xmlns:a16="http://schemas.microsoft.com/office/drawing/2014/main" id="{CED571AF-C017-451F-BE4C-0B522F80E30F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sp>
        <p:nvSpPr>
          <p:cNvPr id="678" name="Isosceles Triangle 51">
            <a:extLst>
              <a:ext uri="{FF2B5EF4-FFF2-40B4-BE49-F238E27FC236}">
                <a16:creationId xmlns:a16="http://schemas.microsoft.com/office/drawing/2014/main" id="{181C5A25-B543-4FD6-8A45-6F04A541699B}"/>
              </a:ext>
            </a:extLst>
          </p:cNvPr>
          <p:cNvSpPr/>
          <p:nvPr/>
        </p:nvSpPr>
        <p:spPr>
          <a:xfrm>
            <a:off x="2107958" y="3891735"/>
            <a:ext cx="361042" cy="26475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9" name="Rounded Rectangle 6">
            <a:extLst>
              <a:ext uri="{FF2B5EF4-FFF2-40B4-BE49-F238E27FC236}">
                <a16:creationId xmlns:a16="http://schemas.microsoft.com/office/drawing/2014/main" id="{322F615E-75AC-40E5-A44F-6236A7CC1C6A}"/>
              </a:ext>
            </a:extLst>
          </p:cNvPr>
          <p:cNvSpPr/>
          <p:nvPr/>
        </p:nvSpPr>
        <p:spPr>
          <a:xfrm>
            <a:off x="4022268" y="3850214"/>
            <a:ext cx="375088" cy="38134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0" name="Teardrop 1">
            <a:extLst>
              <a:ext uri="{FF2B5EF4-FFF2-40B4-BE49-F238E27FC236}">
                <a16:creationId xmlns:a16="http://schemas.microsoft.com/office/drawing/2014/main" id="{726A8CF5-0382-48D1-A540-5DEC97F9CC76}"/>
              </a:ext>
            </a:extLst>
          </p:cNvPr>
          <p:cNvSpPr/>
          <p:nvPr/>
        </p:nvSpPr>
        <p:spPr>
          <a:xfrm rot="18805991">
            <a:off x="5933654" y="3821969"/>
            <a:ext cx="408546" cy="40428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1" name="Rounded Rectangle 27">
            <a:extLst>
              <a:ext uri="{FF2B5EF4-FFF2-40B4-BE49-F238E27FC236}">
                <a16:creationId xmlns:a16="http://schemas.microsoft.com/office/drawing/2014/main" id="{26E8B3D3-A7DA-4FF3-964F-D4F5EEB5A58B}"/>
              </a:ext>
            </a:extLst>
          </p:cNvPr>
          <p:cNvSpPr/>
          <p:nvPr/>
        </p:nvSpPr>
        <p:spPr>
          <a:xfrm>
            <a:off x="7862954" y="3879887"/>
            <a:ext cx="375520" cy="2884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2" name="Rounded Rectangle 7">
            <a:extLst>
              <a:ext uri="{FF2B5EF4-FFF2-40B4-BE49-F238E27FC236}">
                <a16:creationId xmlns:a16="http://schemas.microsoft.com/office/drawing/2014/main" id="{A5FC2A0F-3325-4686-AE84-C70900F11A28}"/>
              </a:ext>
            </a:extLst>
          </p:cNvPr>
          <p:cNvSpPr/>
          <p:nvPr/>
        </p:nvSpPr>
        <p:spPr>
          <a:xfrm>
            <a:off x="9786144" y="3838921"/>
            <a:ext cx="381784" cy="329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3" name="자유형: 도형 682">
            <a:extLst>
              <a:ext uri="{FF2B5EF4-FFF2-40B4-BE49-F238E27FC236}">
                <a16:creationId xmlns:a16="http://schemas.microsoft.com/office/drawing/2014/main" id="{B92F8E79-02A8-4772-A91E-A02FF76F69F1}"/>
              </a:ext>
            </a:extLst>
          </p:cNvPr>
          <p:cNvSpPr/>
          <p:nvPr/>
        </p:nvSpPr>
        <p:spPr>
          <a:xfrm>
            <a:off x="1578886" y="3325172"/>
            <a:ext cx="1395144" cy="1398282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1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84" name="자유형: 도형 683">
            <a:extLst>
              <a:ext uri="{FF2B5EF4-FFF2-40B4-BE49-F238E27FC236}">
                <a16:creationId xmlns:a16="http://schemas.microsoft.com/office/drawing/2014/main" id="{42737E03-2D5A-436F-80E7-C656D8EBC6F3}"/>
              </a:ext>
            </a:extLst>
          </p:cNvPr>
          <p:cNvSpPr/>
          <p:nvPr/>
        </p:nvSpPr>
        <p:spPr>
          <a:xfrm>
            <a:off x="3495721" y="3325172"/>
            <a:ext cx="1395144" cy="1398282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2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85" name="자유형: 도형 684">
            <a:extLst>
              <a:ext uri="{FF2B5EF4-FFF2-40B4-BE49-F238E27FC236}">
                <a16:creationId xmlns:a16="http://schemas.microsoft.com/office/drawing/2014/main" id="{970445FE-FC03-4AC3-B1D0-0CE2AD636BDB}"/>
              </a:ext>
            </a:extLst>
          </p:cNvPr>
          <p:cNvSpPr/>
          <p:nvPr/>
        </p:nvSpPr>
        <p:spPr>
          <a:xfrm>
            <a:off x="5412555" y="3325172"/>
            <a:ext cx="1395144" cy="1398282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3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86" name="자유형: 도형 685">
            <a:extLst>
              <a:ext uri="{FF2B5EF4-FFF2-40B4-BE49-F238E27FC236}">
                <a16:creationId xmlns:a16="http://schemas.microsoft.com/office/drawing/2014/main" id="{2F85871E-AA68-40DF-8B8C-952A96C1EE31}"/>
              </a:ext>
            </a:extLst>
          </p:cNvPr>
          <p:cNvSpPr/>
          <p:nvPr/>
        </p:nvSpPr>
        <p:spPr>
          <a:xfrm>
            <a:off x="7332184" y="3325172"/>
            <a:ext cx="1395144" cy="1398282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4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87" name="자유형: 도형 686">
            <a:extLst>
              <a:ext uri="{FF2B5EF4-FFF2-40B4-BE49-F238E27FC236}">
                <a16:creationId xmlns:a16="http://schemas.microsoft.com/office/drawing/2014/main" id="{5F3C0AD3-4466-4514-A0BA-40D3C4A93787}"/>
              </a:ext>
            </a:extLst>
          </p:cNvPr>
          <p:cNvSpPr/>
          <p:nvPr/>
        </p:nvSpPr>
        <p:spPr>
          <a:xfrm>
            <a:off x="9246224" y="3325172"/>
            <a:ext cx="1395144" cy="1398282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5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688" name="Group 76">
            <a:extLst>
              <a:ext uri="{FF2B5EF4-FFF2-40B4-BE49-F238E27FC236}">
                <a16:creationId xmlns:a16="http://schemas.microsoft.com/office/drawing/2014/main" id="{D1217BD4-0611-4AC5-B528-6BDE3012C39F}"/>
              </a:ext>
            </a:extLst>
          </p:cNvPr>
          <p:cNvGrpSpPr/>
          <p:nvPr/>
        </p:nvGrpSpPr>
        <p:grpSpPr>
          <a:xfrm>
            <a:off x="7323970" y="5329775"/>
            <a:ext cx="2526393" cy="842233"/>
            <a:chOff x="2551705" y="4319146"/>
            <a:chExt cx="3683695" cy="842233"/>
          </a:xfrm>
        </p:grpSpPr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BD0CF3BD-6B3A-4831-A03D-85A4032EEB1A}"/>
                </a:ext>
              </a:extLst>
            </p:cNvPr>
            <p:cNvSpPr txBox="1"/>
            <p:nvPr/>
          </p:nvSpPr>
          <p:spPr>
            <a:xfrm>
              <a:off x="2551705" y="4515048"/>
              <a:ext cx="3683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D648216C-5C48-4D22-8A20-1FE518576CE0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691" name="Group 79">
            <a:extLst>
              <a:ext uri="{FF2B5EF4-FFF2-40B4-BE49-F238E27FC236}">
                <a16:creationId xmlns:a16="http://schemas.microsoft.com/office/drawing/2014/main" id="{98210603-96ED-492C-BE46-A766E43CF287}"/>
              </a:ext>
            </a:extLst>
          </p:cNvPr>
          <p:cNvGrpSpPr/>
          <p:nvPr/>
        </p:nvGrpSpPr>
        <p:grpSpPr>
          <a:xfrm>
            <a:off x="9241452" y="1948743"/>
            <a:ext cx="2526393" cy="851286"/>
            <a:chOff x="2551705" y="4296700"/>
            <a:chExt cx="3552136" cy="851286"/>
          </a:xfrm>
        </p:grpSpPr>
        <p:sp>
          <p:nvSpPr>
            <p:cNvPr id="692" name="TextBox 691">
              <a:extLst>
                <a:ext uri="{FF2B5EF4-FFF2-40B4-BE49-F238E27FC236}">
                  <a16:creationId xmlns:a16="http://schemas.microsoft.com/office/drawing/2014/main" id="{22F6BBF1-9CE4-4CE2-BADF-A6137BF9A140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6E990326-78A4-4F52-BCDB-C1D6453376C6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694" name="Group 82">
            <a:extLst>
              <a:ext uri="{FF2B5EF4-FFF2-40B4-BE49-F238E27FC236}">
                <a16:creationId xmlns:a16="http://schemas.microsoft.com/office/drawing/2014/main" id="{7F82A59F-3842-4AC4-84A9-6B918136985A}"/>
              </a:ext>
            </a:extLst>
          </p:cNvPr>
          <p:cNvGrpSpPr/>
          <p:nvPr/>
        </p:nvGrpSpPr>
        <p:grpSpPr>
          <a:xfrm>
            <a:off x="3489003" y="5329775"/>
            <a:ext cx="2526396" cy="860339"/>
            <a:chOff x="2551704" y="4319146"/>
            <a:chExt cx="2894333" cy="860339"/>
          </a:xfrm>
        </p:grpSpPr>
        <p:sp>
          <p:nvSpPr>
            <p:cNvPr id="695" name="TextBox 694">
              <a:extLst>
                <a:ext uri="{FF2B5EF4-FFF2-40B4-BE49-F238E27FC236}">
                  <a16:creationId xmlns:a16="http://schemas.microsoft.com/office/drawing/2014/main" id="{A9A07273-7EF1-454A-A1D2-9C7128A7A2E2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E4CE91B9-C237-4B0B-A19F-AEBA0523ECCC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97" name="Group 85">
            <a:extLst>
              <a:ext uri="{FF2B5EF4-FFF2-40B4-BE49-F238E27FC236}">
                <a16:creationId xmlns:a16="http://schemas.microsoft.com/office/drawing/2014/main" id="{7D142DB5-F4E8-4736-B111-A383F3486E87}"/>
              </a:ext>
            </a:extLst>
          </p:cNvPr>
          <p:cNvGrpSpPr/>
          <p:nvPr/>
        </p:nvGrpSpPr>
        <p:grpSpPr>
          <a:xfrm>
            <a:off x="1578886" y="1948743"/>
            <a:ext cx="2519028" cy="860339"/>
            <a:chOff x="2729835" y="4319146"/>
            <a:chExt cx="2208570" cy="860339"/>
          </a:xfrm>
        </p:grpSpPr>
        <p:sp>
          <p:nvSpPr>
            <p:cNvPr id="698" name="TextBox 697">
              <a:extLst>
                <a:ext uri="{FF2B5EF4-FFF2-40B4-BE49-F238E27FC236}">
                  <a16:creationId xmlns:a16="http://schemas.microsoft.com/office/drawing/2014/main" id="{96007A97-8A96-47B9-A850-7A28778FFC1C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1E4AD7D6-3FBB-425E-BE6F-CC00AC23A2C0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00" name="Group 79">
            <a:extLst>
              <a:ext uri="{FF2B5EF4-FFF2-40B4-BE49-F238E27FC236}">
                <a16:creationId xmlns:a16="http://schemas.microsoft.com/office/drawing/2014/main" id="{C39DADB7-812F-420F-BB2E-4FC83286261D}"/>
              </a:ext>
            </a:extLst>
          </p:cNvPr>
          <p:cNvGrpSpPr/>
          <p:nvPr/>
        </p:nvGrpSpPr>
        <p:grpSpPr>
          <a:xfrm>
            <a:off x="5406488" y="1948743"/>
            <a:ext cx="2526393" cy="851286"/>
            <a:chOff x="2551705" y="4296700"/>
            <a:chExt cx="3552136" cy="851286"/>
          </a:xfrm>
        </p:grpSpPr>
        <p:sp>
          <p:nvSpPr>
            <p:cNvPr id="701" name="TextBox 700">
              <a:extLst>
                <a:ext uri="{FF2B5EF4-FFF2-40B4-BE49-F238E27FC236}">
                  <a16:creationId xmlns:a16="http://schemas.microsoft.com/office/drawing/2014/main" id="{16E80FB5-4ACD-46D8-8C6B-2DCA2C248E81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F543383F-A182-4227-952F-72314CDE32F5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85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2022-10-27T05:37:19Z</dcterms:modified>
</cp:coreProperties>
</file>