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58" name="막힌 원호 657">
            <a:extLst>
              <a:ext uri="{FF2B5EF4-FFF2-40B4-BE49-F238E27FC236}">
                <a16:creationId xmlns:a16="http://schemas.microsoft.com/office/drawing/2014/main" id="{61BE9DB9-561B-4B36-A8C7-87A26C1B9665}"/>
              </a:ext>
            </a:extLst>
          </p:cNvPr>
          <p:cNvSpPr/>
          <p:nvPr/>
        </p:nvSpPr>
        <p:spPr>
          <a:xfrm>
            <a:off x="1268458" y="3016313"/>
            <a:ext cx="2016000" cy="2016000"/>
          </a:xfrm>
          <a:prstGeom prst="blockArc">
            <a:avLst>
              <a:gd name="adj1" fmla="val 10800000"/>
              <a:gd name="adj2" fmla="val 7573"/>
              <a:gd name="adj3" fmla="val 489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59" name="막힌 원호 658">
            <a:extLst>
              <a:ext uri="{FF2B5EF4-FFF2-40B4-BE49-F238E27FC236}">
                <a16:creationId xmlns:a16="http://schemas.microsoft.com/office/drawing/2014/main" id="{2519AA9B-BBBC-492C-B0E1-A7B43AFE9126}"/>
              </a:ext>
            </a:extLst>
          </p:cNvPr>
          <p:cNvSpPr/>
          <p:nvPr/>
        </p:nvSpPr>
        <p:spPr>
          <a:xfrm rot="10800000">
            <a:off x="3188087" y="3016313"/>
            <a:ext cx="2016000" cy="2016000"/>
          </a:xfrm>
          <a:prstGeom prst="blockArc">
            <a:avLst>
              <a:gd name="adj1" fmla="val 10800000"/>
              <a:gd name="adj2" fmla="val 7573"/>
              <a:gd name="adj3" fmla="val 489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60" name="막힌 원호 659">
            <a:extLst>
              <a:ext uri="{FF2B5EF4-FFF2-40B4-BE49-F238E27FC236}">
                <a16:creationId xmlns:a16="http://schemas.microsoft.com/office/drawing/2014/main" id="{E0274A78-BB92-4838-A3EC-12B6BCBDAEC8}"/>
              </a:ext>
            </a:extLst>
          </p:cNvPr>
          <p:cNvSpPr/>
          <p:nvPr/>
        </p:nvSpPr>
        <p:spPr>
          <a:xfrm>
            <a:off x="5102127" y="3016313"/>
            <a:ext cx="2016000" cy="2016000"/>
          </a:xfrm>
          <a:prstGeom prst="blockArc">
            <a:avLst>
              <a:gd name="adj1" fmla="val 10800000"/>
              <a:gd name="adj2" fmla="val 7573"/>
              <a:gd name="adj3" fmla="val 489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61" name="막힌 원호 660">
            <a:extLst>
              <a:ext uri="{FF2B5EF4-FFF2-40B4-BE49-F238E27FC236}">
                <a16:creationId xmlns:a16="http://schemas.microsoft.com/office/drawing/2014/main" id="{C6CC7E95-AD52-4850-83FB-E23AC97DFB46}"/>
              </a:ext>
            </a:extLst>
          </p:cNvPr>
          <p:cNvSpPr/>
          <p:nvPr/>
        </p:nvSpPr>
        <p:spPr>
          <a:xfrm rot="10800000">
            <a:off x="7021756" y="3016313"/>
            <a:ext cx="2016000" cy="2016000"/>
          </a:xfrm>
          <a:prstGeom prst="blockArc">
            <a:avLst>
              <a:gd name="adj1" fmla="val 10800000"/>
              <a:gd name="adj2" fmla="val 7573"/>
              <a:gd name="adj3" fmla="val 48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62" name="막힌 원호 661">
            <a:extLst>
              <a:ext uri="{FF2B5EF4-FFF2-40B4-BE49-F238E27FC236}">
                <a16:creationId xmlns:a16="http://schemas.microsoft.com/office/drawing/2014/main" id="{0BD8EFD9-F2B1-454C-8E2D-4513C26E6A7C}"/>
              </a:ext>
            </a:extLst>
          </p:cNvPr>
          <p:cNvSpPr/>
          <p:nvPr/>
        </p:nvSpPr>
        <p:spPr>
          <a:xfrm>
            <a:off x="8935796" y="3016313"/>
            <a:ext cx="2016000" cy="2016000"/>
          </a:xfrm>
          <a:prstGeom prst="blockArc">
            <a:avLst>
              <a:gd name="adj1" fmla="val 10800000"/>
              <a:gd name="adj2" fmla="val 7573"/>
              <a:gd name="adj3" fmla="val 489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663" name="Group 57">
            <a:extLst>
              <a:ext uri="{FF2B5EF4-FFF2-40B4-BE49-F238E27FC236}">
                <a16:creationId xmlns:a16="http://schemas.microsoft.com/office/drawing/2014/main" id="{342ED877-5399-4544-95EB-8268743C788A}"/>
              </a:ext>
            </a:extLst>
          </p:cNvPr>
          <p:cNvGrpSpPr/>
          <p:nvPr/>
        </p:nvGrpSpPr>
        <p:grpSpPr>
          <a:xfrm>
            <a:off x="7885740" y="4850870"/>
            <a:ext cx="288032" cy="288032"/>
            <a:chOff x="1475656" y="1654935"/>
            <a:chExt cx="288032" cy="288032"/>
          </a:xfrm>
        </p:grpSpPr>
        <p:sp>
          <p:nvSpPr>
            <p:cNvPr id="664" name="Oval 58">
              <a:extLst>
                <a:ext uri="{FF2B5EF4-FFF2-40B4-BE49-F238E27FC236}">
                  <a16:creationId xmlns:a16="http://schemas.microsoft.com/office/drawing/2014/main" id="{7B93EEDE-6B06-4F24-8493-9031277802A9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65" name="Flowchart: Extract 59">
              <a:extLst>
                <a:ext uri="{FF2B5EF4-FFF2-40B4-BE49-F238E27FC236}">
                  <a16:creationId xmlns:a16="http://schemas.microsoft.com/office/drawing/2014/main" id="{9A73335E-6E6C-4622-8C79-DC30D68A0C26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666" name="Group 19">
            <a:extLst>
              <a:ext uri="{FF2B5EF4-FFF2-40B4-BE49-F238E27FC236}">
                <a16:creationId xmlns:a16="http://schemas.microsoft.com/office/drawing/2014/main" id="{461EF24D-B6E3-46F5-BAF8-690AEA233975}"/>
              </a:ext>
            </a:extLst>
          </p:cNvPr>
          <p:cNvGrpSpPr/>
          <p:nvPr/>
        </p:nvGrpSpPr>
        <p:grpSpPr>
          <a:xfrm>
            <a:off x="2107958" y="2900872"/>
            <a:ext cx="288032" cy="288032"/>
            <a:chOff x="1475656" y="1654935"/>
            <a:chExt cx="288032" cy="288032"/>
          </a:xfrm>
        </p:grpSpPr>
        <p:sp>
          <p:nvSpPr>
            <p:cNvPr id="667" name="Oval 17">
              <a:extLst>
                <a:ext uri="{FF2B5EF4-FFF2-40B4-BE49-F238E27FC236}">
                  <a16:creationId xmlns:a16="http://schemas.microsoft.com/office/drawing/2014/main" id="{24F6F1E3-0C6B-4F66-BB16-0E83B8454731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68" name="Flowchart: Extract 18">
              <a:extLst>
                <a:ext uri="{FF2B5EF4-FFF2-40B4-BE49-F238E27FC236}">
                  <a16:creationId xmlns:a16="http://schemas.microsoft.com/office/drawing/2014/main" id="{391E8410-EA6F-49BF-8555-A623A9A1BD8E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669" name="Group 51">
            <a:extLst>
              <a:ext uri="{FF2B5EF4-FFF2-40B4-BE49-F238E27FC236}">
                <a16:creationId xmlns:a16="http://schemas.microsoft.com/office/drawing/2014/main" id="{CF987D54-EF60-48DE-93DF-3B55C2E5A2DA}"/>
              </a:ext>
            </a:extLst>
          </p:cNvPr>
          <p:cNvGrpSpPr/>
          <p:nvPr/>
        </p:nvGrpSpPr>
        <p:grpSpPr>
          <a:xfrm>
            <a:off x="4052070" y="4843097"/>
            <a:ext cx="288032" cy="288032"/>
            <a:chOff x="1475656" y="1654935"/>
            <a:chExt cx="288032" cy="288032"/>
          </a:xfrm>
        </p:grpSpPr>
        <p:sp>
          <p:nvSpPr>
            <p:cNvPr id="670" name="Oval 52">
              <a:extLst>
                <a:ext uri="{FF2B5EF4-FFF2-40B4-BE49-F238E27FC236}">
                  <a16:creationId xmlns:a16="http://schemas.microsoft.com/office/drawing/2014/main" id="{E46ABBE7-4FB9-438A-BE37-3BDDF07AA6F7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71" name="Flowchart: Extract 53">
              <a:extLst>
                <a:ext uri="{FF2B5EF4-FFF2-40B4-BE49-F238E27FC236}">
                  <a16:creationId xmlns:a16="http://schemas.microsoft.com/office/drawing/2014/main" id="{53D6604D-E039-4B78-976C-49AA027D72A5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672" name="Group 54">
            <a:extLst>
              <a:ext uri="{FF2B5EF4-FFF2-40B4-BE49-F238E27FC236}">
                <a16:creationId xmlns:a16="http://schemas.microsoft.com/office/drawing/2014/main" id="{29843753-2304-46D2-A274-539178BF84D8}"/>
              </a:ext>
            </a:extLst>
          </p:cNvPr>
          <p:cNvGrpSpPr/>
          <p:nvPr/>
        </p:nvGrpSpPr>
        <p:grpSpPr>
          <a:xfrm>
            <a:off x="5966111" y="2910397"/>
            <a:ext cx="288032" cy="288032"/>
            <a:chOff x="1475656" y="1654935"/>
            <a:chExt cx="288032" cy="288032"/>
          </a:xfrm>
        </p:grpSpPr>
        <p:sp>
          <p:nvSpPr>
            <p:cNvPr id="673" name="Oval 55">
              <a:extLst>
                <a:ext uri="{FF2B5EF4-FFF2-40B4-BE49-F238E27FC236}">
                  <a16:creationId xmlns:a16="http://schemas.microsoft.com/office/drawing/2014/main" id="{09CAF627-0F1F-43F6-94E3-C3B3255DE907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74" name="Flowchart: Extract 56">
              <a:extLst>
                <a:ext uri="{FF2B5EF4-FFF2-40B4-BE49-F238E27FC236}">
                  <a16:creationId xmlns:a16="http://schemas.microsoft.com/office/drawing/2014/main" id="{48A19E4F-56B7-4598-B932-34A5E6B3388C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675" name="Group 54">
            <a:extLst>
              <a:ext uri="{FF2B5EF4-FFF2-40B4-BE49-F238E27FC236}">
                <a16:creationId xmlns:a16="http://schemas.microsoft.com/office/drawing/2014/main" id="{CCE5FFCE-1905-42E4-AA2A-8CBB507FF785}"/>
              </a:ext>
            </a:extLst>
          </p:cNvPr>
          <p:cNvGrpSpPr/>
          <p:nvPr/>
        </p:nvGrpSpPr>
        <p:grpSpPr>
          <a:xfrm>
            <a:off x="9799780" y="2910397"/>
            <a:ext cx="288032" cy="288032"/>
            <a:chOff x="1475656" y="1654935"/>
            <a:chExt cx="288032" cy="288032"/>
          </a:xfrm>
        </p:grpSpPr>
        <p:sp>
          <p:nvSpPr>
            <p:cNvPr id="676" name="Oval 55">
              <a:extLst>
                <a:ext uri="{FF2B5EF4-FFF2-40B4-BE49-F238E27FC236}">
                  <a16:creationId xmlns:a16="http://schemas.microsoft.com/office/drawing/2014/main" id="{7165BB13-FADB-4229-8743-DF3E334F71D9}"/>
                </a:ext>
              </a:extLst>
            </p:cNvPr>
            <p:cNvSpPr/>
            <p:nvPr/>
          </p:nvSpPr>
          <p:spPr>
            <a:xfrm>
              <a:off x="1475656" y="1654935"/>
              <a:ext cx="288032" cy="28803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677" name="Flowchart: Extract 56">
              <a:extLst>
                <a:ext uri="{FF2B5EF4-FFF2-40B4-BE49-F238E27FC236}">
                  <a16:creationId xmlns:a16="http://schemas.microsoft.com/office/drawing/2014/main" id="{CED571AF-C017-451F-BE4C-0B522F80E30F}"/>
                </a:ext>
              </a:extLst>
            </p:cNvPr>
            <p:cNvSpPr/>
            <p:nvPr/>
          </p:nvSpPr>
          <p:spPr>
            <a:xfrm rot="5400000">
              <a:off x="1575197" y="1744951"/>
              <a:ext cx="108000" cy="108000"/>
            </a:xfrm>
            <a:prstGeom prst="flowChartExtra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sp>
        <p:nvSpPr>
          <p:cNvPr id="678" name="Isosceles Triangle 51">
            <a:extLst>
              <a:ext uri="{FF2B5EF4-FFF2-40B4-BE49-F238E27FC236}">
                <a16:creationId xmlns:a16="http://schemas.microsoft.com/office/drawing/2014/main" id="{181C5A25-B543-4FD6-8A45-6F04A541699B}"/>
              </a:ext>
            </a:extLst>
          </p:cNvPr>
          <p:cNvSpPr/>
          <p:nvPr/>
        </p:nvSpPr>
        <p:spPr>
          <a:xfrm>
            <a:off x="2107958" y="3891735"/>
            <a:ext cx="361042" cy="264752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79" name="Rounded Rectangle 6">
            <a:extLst>
              <a:ext uri="{FF2B5EF4-FFF2-40B4-BE49-F238E27FC236}">
                <a16:creationId xmlns:a16="http://schemas.microsoft.com/office/drawing/2014/main" id="{322F615E-75AC-40E5-A44F-6236A7CC1C6A}"/>
              </a:ext>
            </a:extLst>
          </p:cNvPr>
          <p:cNvSpPr/>
          <p:nvPr/>
        </p:nvSpPr>
        <p:spPr>
          <a:xfrm>
            <a:off x="4022268" y="3850214"/>
            <a:ext cx="375088" cy="38134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0" name="Teardrop 1">
            <a:extLst>
              <a:ext uri="{FF2B5EF4-FFF2-40B4-BE49-F238E27FC236}">
                <a16:creationId xmlns:a16="http://schemas.microsoft.com/office/drawing/2014/main" id="{726A8CF5-0382-48D1-A540-5DEC97F9CC76}"/>
              </a:ext>
            </a:extLst>
          </p:cNvPr>
          <p:cNvSpPr/>
          <p:nvPr/>
        </p:nvSpPr>
        <p:spPr>
          <a:xfrm rot="18805991">
            <a:off x="5933654" y="3821969"/>
            <a:ext cx="408546" cy="40428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1" name="Rounded Rectangle 27">
            <a:extLst>
              <a:ext uri="{FF2B5EF4-FFF2-40B4-BE49-F238E27FC236}">
                <a16:creationId xmlns:a16="http://schemas.microsoft.com/office/drawing/2014/main" id="{26E8B3D3-A7DA-4FF3-964F-D4F5EEB5A58B}"/>
              </a:ext>
            </a:extLst>
          </p:cNvPr>
          <p:cNvSpPr/>
          <p:nvPr/>
        </p:nvSpPr>
        <p:spPr>
          <a:xfrm>
            <a:off x="7862954" y="3879887"/>
            <a:ext cx="375520" cy="28844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2" name="Rounded Rectangle 7">
            <a:extLst>
              <a:ext uri="{FF2B5EF4-FFF2-40B4-BE49-F238E27FC236}">
                <a16:creationId xmlns:a16="http://schemas.microsoft.com/office/drawing/2014/main" id="{A5FC2A0F-3325-4686-AE84-C70900F11A28}"/>
              </a:ext>
            </a:extLst>
          </p:cNvPr>
          <p:cNvSpPr/>
          <p:nvPr/>
        </p:nvSpPr>
        <p:spPr>
          <a:xfrm>
            <a:off x="9786144" y="3838921"/>
            <a:ext cx="381784" cy="329476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83" name="자유형: 도형 682">
            <a:extLst>
              <a:ext uri="{FF2B5EF4-FFF2-40B4-BE49-F238E27FC236}">
                <a16:creationId xmlns:a16="http://schemas.microsoft.com/office/drawing/2014/main" id="{B92F8E79-02A8-4772-A91E-A02FF76F69F1}"/>
              </a:ext>
            </a:extLst>
          </p:cNvPr>
          <p:cNvSpPr/>
          <p:nvPr/>
        </p:nvSpPr>
        <p:spPr>
          <a:xfrm>
            <a:off x="1578886" y="3325172"/>
            <a:ext cx="1395144" cy="1398282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1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84" name="자유형: 도형 683">
            <a:extLst>
              <a:ext uri="{FF2B5EF4-FFF2-40B4-BE49-F238E27FC236}">
                <a16:creationId xmlns:a16="http://schemas.microsoft.com/office/drawing/2014/main" id="{42737E03-2D5A-436F-80E7-C656D8EBC6F3}"/>
              </a:ext>
            </a:extLst>
          </p:cNvPr>
          <p:cNvSpPr/>
          <p:nvPr/>
        </p:nvSpPr>
        <p:spPr>
          <a:xfrm>
            <a:off x="3495721" y="3325172"/>
            <a:ext cx="1395144" cy="1398282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2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85" name="자유형: 도형 684">
            <a:extLst>
              <a:ext uri="{FF2B5EF4-FFF2-40B4-BE49-F238E27FC236}">
                <a16:creationId xmlns:a16="http://schemas.microsoft.com/office/drawing/2014/main" id="{970445FE-FC03-4AC3-B1D0-0CE2AD636BDB}"/>
              </a:ext>
            </a:extLst>
          </p:cNvPr>
          <p:cNvSpPr/>
          <p:nvPr/>
        </p:nvSpPr>
        <p:spPr>
          <a:xfrm>
            <a:off x="5412555" y="3325172"/>
            <a:ext cx="1395144" cy="1398282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3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86" name="자유형: 도형 685">
            <a:extLst>
              <a:ext uri="{FF2B5EF4-FFF2-40B4-BE49-F238E27FC236}">
                <a16:creationId xmlns:a16="http://schemas.microsoft.com/office/drawing/2014/main" id="{2F85871E-AA68-40DF-8B8C-952A96C1EE31}"/>
              </a:ext>
            </a:extLst>
          </p:cNvPr>
          <p:cNvSpPr/>
          <p:nvPr/>
        </p:nvSpPr>
        <p:spPr>
          <a:xfrm>
            <a:off x="7332184" y="3325172"/>
            <a:ext cx="1395144" cy="1398282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4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687" name="자유형: 도형 686">
            <a:extLst>
              <a:ext uri="{FF2B5EF4-FFF2-40B4-BE49-F238E27FC236}">
                <a16:creationId xmlns:a16="http://schemas.microsoft.com/office/drawing/2014/main" id="{5F3C0AD3-4466-4514-A0BA-40D3C4A93787}"/>
              </a:ext>
            </a:extLst>
          </p:cNvPr>
          <p:cNvSpPr/>
          <p:nvPr/>
        </p:nvSpPr>
        <p:spPr>
          <a:xfrm>
            <a:off x="9246224" y="3325172"/>
            <a:ext cx="1395144" cy="1398282"/>
          </a:xfrm>
          <a:custGeom>
            <a:avLst/>
            <a:gdLst>
              <a:gd name="connsiteX0" fmla="*/ 1509551 w 3209895"/>
              <a:gd name="connsiteY0" fmla="*/ 3217105 h 3217105"/>
              <a:gd name="connsiteX1" fmla="*/ 1466029 w 3209895"/>
              <a:gd name="connsiteY1" fmla="*/ 2989297 h 3217105"/>
              <a:gd name="connsiteX2" fmla="*/ 1323770 w 3209895"/>
              <a:gd name="connsiteY2" fmla="*/ 2939708 h 3217105"/>
              <a:gd name="connsiteX3" fmla="*/ 1286842 w 3209895"/>
              <a:gd name="connsiteY3" fmla="*/ 2964415 h 3217105"/>
              <a:gd name="connsiteX4" fmla="*/ 1208591 w 3209895"/>
              <a:gd name="connsiteY4" fmla="*/ 3106762 h 3217105"/>
              <a:gd name="connsiteX5" fmla="*/ 1175795 w 3209895"/>
              <a:gd name="connsiteY5" fmla="*/ 3167077 h 3217105"/>
              <a:gd name="connsiteX6" fmla="*/ 1014105 w 3209895"/>
              <a:gd name="connsiteY6" fmla="*/ 3108696 h 3217105"/>
              <a:gd name="connsiteX7" fmla="*/ 1002323 w 3209895"/>
              <a:gd name="connsiteY7" fmla="*/ 3068691 h 3217105"/>
              <a:gd name="connsiteX8" fmla="*/ 1028524 w 3209895"/>
              <a:gd name="connsiteY8" fmla="*/ 2877195 h 3217105"/>
              <a:gd name="connsiteX9" fmla="*/ 1004609 w 3209895"/>
              <a:gd name="connsiteY9" fmla="*/ 2828749 h 3217105"/>
              <a:gd name="connsiteX10" fmla="*/ 795792 w 3209895"/>
              <a:gd name="connsiteY10" fmla="*/ 2850554 h 3217105"/>
              <a:gd name="connsiteX11" fmla="*/ 700132 w 3209895"/>
              <a:gd name="connsiteY11" fmla="*/ 2939532 h 3217105"/>
              <a:gd name="connsiteX12" fmla="*/ 546354 w 3209895"/>
              <a:gd name="connsiteY12" fmla="*/ 2824353 h 3217105"/>
              <a:gd name="connsiteX13" fmla="*/ 651422 w 3209895"/>
              <a:gd name="connsiteY13" fmla="*/ 2625647 h 3217105"/>
              <a:gd name="connsiteX14" fmla="*/ 643157 w 3209895"/>
              <a:gd name="connsiteY14" fmla="*/ 2565683 h 3217105"/>
              <a:gd name="connsiteX15" fmla="*/ 549695 w 3209895"/>
              <a:gd name="connsiteY15" fmla="*/ 2478024 h 3217105"/>
              <a:gd name="connsiteX16" fmla="*/ 434076 w 3209895"/>
              <a:gd name="connsiteY16" fmla="*/ 2522601 h 3217105"/>
              <a:gd name="connsiteX17" fmla="*/ 320568 w 3209895"/>
              <a:gd name="connsiteY17" fmla="*/ 2572102 h 3217105"/>
              <a:gd name="connsiteX18" fmla="*/ 213301 w 3209895"/>
              <a:gd name="connsiteY18" fmla="*/ 2413401 h 3217105"/>
              <a:gd name="connsiteX19" fmla="*/ 398907 w 3209895"/>
              <a:gd name="connsiteY19" fmla="*/ 2237379 h 3217105"/>
              <a:gd name="connsiteX20" fmla="*/ 336833 w 3209895"/>
              <a:gd name="connsiteY20" fmla="*/ 2104439 h 3217105"/>
              <a:gd name="connsiteX21" fmla="*/ 291377 w 3209895"/>
              <a:gd name="connsiteY21" fmla="*/ 2086151 h 3217105"/>
              <a:gd name="connsiteX22" fmla="*/ 79922 w 3209895"/>
              <a:gd name="connsiteY22" fmla="*/ 2101977 h 3217105"/>
              <a:gd name="connsiteX23" fmla="*/ 30773 w 3209895"/>
              <a:gd name="connsiteY23" fmla="*/ 1917954 h 3217105"/>
              <a:gd name="connsiteX24" fmla="*/ 207499 w 3209895"/>
              <a:gd name="connsiteY24" fmla="*/ 1834339 h 3217105"/>
              <a:gd name="connsiteX25" fmla="*/ 254010 w 3209895"/>
              <a:gd name="connsiteY25" fmla="*/ 1759780 h 3217105"/>
              <a:gd name="connsiteX26" fmla="*/ 136808 w 3209895"/>
              <a:gd name="connsiteY26" fmla="*/ 1615411 h 3217105"/>
              <a:gd name="connsiteX27" fmla="*/ 0 w 3209895"/>
              <a:gd name="connsiteY27" fmla="*/ 1575757 h 3217105"/>
              <a:gd name="connsiteX28" fmla="*/ 18200 w 3209895"/>
              <a:gd name="connsiteY28" fmla="*/ 1390767 h 3217105"/>
              <a:gd name="connsiteX29" fmla="*/ 222709 w 3209895"/>
              <a:gd name="connsiteY29" fmla="*/ 1366940 h 3217105"/>
              <a:gd name="connsiteX30" fmla="*/ 269045 w 3209895"/>
              <a:gd name="connsiteY30" fmla="*/ 1326671 h 3217105"/>
              <a:gd name="connsiteX31" fmla="*/ 290850 w 3209895"/>
              <a:gd name="connsiteY31" fmla="*/ 1199974 h 3217105"/>
              <a:gd name="connsiteX32" fmla="*/ 192640 w 3209895"/>
              <a:gd name="connsiteY32" fmla="*/ 1125064 h 3217105"/>
              <a:gd name="connsiteX33" fmla="*/ 140941 w 3209895"/>
              <a:gd name="connsiteY33" fmla="*/ 950800 h 3217105"/>
              <a:gd name="connsiteX34" fmla="*/ 168197 w 3209895"/>
              <a:gd name="connsiteY34" fmla="*/ 886528 h 3217105"/>
              <a:gd name="connsiteX35" fmla="*/ 372794 w 3209895"/>
              <a:gd name="connsiteY35" fmla="*/ 934095 h 3217105"/>
              <a:gd name="connsiteX36" fmla="*/ 428713 w 3209895"/>
              <a:gd name="connsiteY36" fmla="*/ 910444 h 3217105"/>
              <a:gd name="connsiteX37" fmla="*/ 499931 w 3209895"/>
              <a:gd name="connsiteY37" fmla="*/ 793858 h 3217105"/>
              <a:gd name="connsiteX38" fmla="*/ 354066 w 3209895"/>
              <a:gd name="connsiteY38" fmla="*/ 601921 h 3217105"/>
              <a:gd name="connsiteX39" fmla="*/ 476455 w 3209895"/>
              <a:gd name="connsiteY39" fmla="*/ 459750 h 3217105"/>
              <a:gd name="connsiteX40" fmla="*/ 684657 w 3209895"/>
              <a:gd name="connsiteY40" fmla="*/ 583985 h 3217105"/>
              <a:gd name="connsiteX41" fmla="*/ 691515 w 3209895"/>
              <a:gd name="connsiteY41" fmla="*/ 581084 h 3217105"/>
              <a:gd name="connsiteX42" fmla="*/ 809244 w 3209895"/>
              <a:gd name="connsiteY42" fmla="*/ 480763 h 3217105"/>
              <a:gd name="connsiteX43" fmla="*/ 773811 w 3209895"/>
              <a:gd name="connsiteY43" fmla="*/ 332965 h 3217105"/>
              <a:gd name="connsiteX44" fmla="*/ 824191 w 3209895"/>
              <a:gd name="connsiteY44" fmla="*/ 200904 h 3217105"/>
              <a:gd name="connsiteX45" fmla="*/ 908509 w 3209895"/>
              <a:gd name="connsiteY45" fmla="*/ 152371 h 3217105"/>
              <a:gd name="connsiteX46" fmla="*/ 1040658 w 3209895"/>
              <a:gd name="connsiteY46" fmla="*/ 316611 h 3217105"/>
              <a:gd name="connsiteX47" fmla="*/ 1095346 w 3209895"/>
              <a:gd name="connsiteY47" fmla="*/ 332701 h 3217105"/>
              <a:gd name="connsiteX48" fmla="*/ 1190566 w 3209895"/>
              <a:gd name="connsiteY48" fmla="*/ 299554 h 3217105"/>
              <a:gd name="connsiteX49" fmla="*/ 1229253 w 3209895"/>
              <a:gd name="connsiteY49" fmla="*/ 244250 h 3217105"/>
              <a:gd name="connsiteX50" fmla="*/ 1228110 w 3209895"/>
              <a:gd name="connsiteY50" fmla="*/ 72888 h 3217105"/>
              <a:gd name="connsiteX51" fmla="*/ 1261432 w 3209895"/>
              <a:gd name="connsiteY51" fmla="*/ 33059 h 3217105"/>
              <a:gd name="connsiteX52" fmla="*/ 1414595 w 3209895"/>
              <a:gd name="connsiteY52" fmla="*/ 5187 h 3217105"/>
              <a:gd name="connsiteX53" fmla="*/ 1481856 w 3209895"/>
              <a:gd name="connsiteY53" fmla="*/ 188771 h 3217105"/>
              <a:gd name="connsiteX54" fmla="*/ 1545248 w 3209895"/>
              <a:gd name="connsiteY54" fmla="*/ 231238 h 3217105"/>
              <a:gd name="connsiteX55" fmla="*/ 1611015 w 3209895"/>
              <a:gd name="connsiteY55" fmla="*/ 231326 h 3217105"/>
              <a:gd name="connsiteX56" fmla="*/ 1702718 w 3209895"/>
              <a:gd name="connsiteY56" fmla="*/ 165735 h 3217105"/>
              <a:gd name="connsiteX57" fmla="*/ 1759956 w 3209895"/>
              <a:gd name="connsiteY57" fmla="*/ 0 h 3217105"/>
              <a:gd name="connsiteX58" fmla="*/ 1941693 w 3209895"/>
              <a:gd name="connsiteY58" fmla="*/ 26729 h 3217105"/>
              <a:gd name="connsiteX59" fmla="*/ 1940902 w 3209895"/>
              <a:gd name="connsiteY59" fmla="*/ 239766 h 3217105"/>
              <a:gd name="connsiteX60" fmla="*/ 1977039 w 3209895"/>
              <a:gd name="connsiteY60" fmla="*/ 288915 h 3217105"/>
              <a:gd name="connsiteX61" fmla="*/ 2085096 w 3209895"/>
              <a:gd name="connsiteY61" fmla="*/ 325579 h 3217105"/>
              <a:gd name="connsiteX62" fmla="*/ 2136707 w 3209895"/>
              <a:gd name="connsiteY62" fmla="*/ 310632 h 3217105"/>
              <a:gd name="connsiteX63" fmla="*/ 2269998 w 3209895"/>
              <a:gd name="connsiteY63" fmla="*/ 141029 h 3217105"/>
              <a:gd name="connsiteX64" fmla="*/ 2435469 w 3209895"/>
              <a:gd name="connsiteY64" fmla="*/ 224028 h 3217105"/>
              <a:gd name="connsiteX65" fmla="*/ 2366186 w 3209895"/>
              <a:gd name="connsiteY65" fmla="*/ 436538 h 3217105"/>
              <a:gd name="connsiteX66" fmla="*/ 2382364 w 3209895"/>
              <a:gd name="connsiteY66" fmla="*/ 488149 h 3217105"/>
              <a:gd name="connsiteX67" fmla="*/ 2494729 w 3209895"/>
              <a:gd name="connsiteY67" fmla="*/ 576951 h 3217105"/>
              <a:gd name="connsiteX68" fmla="*/ 2711548 w 3209895"/>
              <a:gd name="connsiteY68" fmla="*/ 438209 h 3217105"/>
              <a:gd name="connsiteX69" fmla="*/ 2834816 w 3209895"/>
              <a:gd name="connsiteY69" fmla="*/ 573874 h 3217105"/>
              <a:gd name="connsiteX70" fmla="*/ 2701788 w 3209895"/>
              <a:gd name="connsiteY70" fmla="*/ 749368 h 3217105"/>
              <a:gd name="connsiteX71" fmla="*/ 2699590 w 3209895"/>
              <a:gd name="connsiteY71" fmla="*/ 803441 h 3217105"/>
              <a:gd name="connsiteX72" fmla="*/ 2718230 w 3209895"/>
              <a:gd name="connsiteY72" fmla="*/ 833159 h 3217105"/>
              <a:gd name="connsiteX73" fmla="*/ 2886075 w 3209895"/>
              <a:gd name="connsiteY73" fmla="*/ 900068 h 3217105"/>
              <a:gd name="connsiteX74" fmla="*/ 3030796 w 3209895"/>
              <a:gd name="connsiteY74" fmla="*/ 863229 h 3217105"/>
              <a:gd name="connsiteX75" fmla="*/ 3098937 w 3209895"/>
              <a:gd name="connsiteY75" fmla="*/ 1015072 h 3217105"/>
              <a:gd name="connsiteX76" fmla="*/ 3080825 w 3209895"/>
              <a:gd name="connsiteY76" fmla="*/ 1047867 h 3217105"/>
              <a:gd name="connsiteX77" fmla="*/ 2917376 w 3209895"/>
              <a:gd name="connsiteY77" fmla="*/ 1159002 h 3217105"/>
              <a:gd name="connsiteX78" fmla="*/ 2896714 w 3209895"/>
              <a:gd name="connsiteY78" fmla="*/ 1208591 h 3217105"/>
              <a:gd name="connsiteX79" fmla="*/ 3072296 w 3209895"/>
              <a:gd name="connsiteY79" fmla="*/ 1362192 h 3217105"/>
              <a:gd name="connsiteX80" fmla="*/ 3205236 w 3209895"/>
              <a:gd name="connsiteY80" fmla="*/ 1491703 h 3217105"/>
              <a:gd name="connsiteX81" fmla="*/ 3209896 w 3209895"/>
              <a:gd name="connsiteY81" fmla="*/ 1557206 h 3217105"/>
              <a:gd name="connsiteX82" fmla="*/ 2994484 w 3209895"/>
              <a:gd name="connsiteY82" fmla="*/ 1617169 h 3217105"/>
              <a:gd name="connsiteX83" fmla="*/ 2951050 w 3209895"/>
              <a:gd name="connsiteY83" fmla="*/ 1670011 h 3217105"/>
              <a:gd name="connsiteX84" fmla="*/ 2951314 w 3209895"/>
              <a:gd name="connsiteY84" fmla="*/ 1794334 h 3217105"/>
              <a:gd name="connsiteX85" fmla="*/ 3064119 w 3209895"/>
              <a:gd name="connsiteY85" fmla="*/ 1855529 h 3217105"/>
              <a:gd name="connsiteX86" fmla="*/ 3112038 w 3209895"/>
              <a:gd name="connsiteY86" fmla="*/ 1877422 h 3217105"/>
              <a:gd name="connsiteX87" fmla="*/ 3165934 w 3209895"/>
              <a:gd name="connsiteY87" fmla="*/ 1990051 h 3217105"/>
              <a:gd name="connsiteX88" fmla="*/ 3142195 w 3209895"/>
              <a:gd name="connsiteY88" fmla="*/ 2091251 h 3217105"/>
              <a:gd name="connsiteX89" fmla="*/ 2922387 w 3209895"/>
              <a:gd name="connsiteY89" fmla="*/ 2075072 h 3217105"/>
              <a:gd name="connsiteX90" fmla="*/ 2858643 w 3209895"/>
              <a:gd name="connsiteY90" fmla="*/ 2110066 h 3217105"/>
              <a:gd name="connsiteX91" fmla="*/ 2896099 w 3209895"/>
              <a:gd name="connsiteY91" fmla="*/ 2315102 h 3217105"/>
              <a:gd name="connsiteX92" fmla="*/ 3000287 w 3209895"/>
              <a:gd name="connsiteY92" fmla="*/ 2414631 h 3217105"/>
              <a:gd name="connsiteX93" fmla="*/ 2901901 w 3209895"/>
              <a:gd name="connsiteY93" fmla="*/ 2569376 h 3217105"/>
              <a:gd name="connsiteX94" fmla="*/ 2691941 w 3209895"/>
              <a:gd name="connsiteY94" fmla="*/ 2478903 h 3217105"/>
              <a:gd name="connsiteX95" fmla="*/ 2624592 w 3209895"/>
              <a:gd name="connsiteY95" fmla="*/ 2492795 h 3217105"/>
              <a:gd name="connsiteX96" fmla="*/ 2538779 w 3209895"/>
              <a:gd name="connsiteY96" fmla="*/ 2588279 h 3217105"/>
              <a:gd name="connsiteX97" fmla="*/ 2666795 w 3209895"/>
              <a:gd name="connsiteY97" fmla="*/ 2826991 h 3217105"/>
              <a:gd name="connsiteX98" fmla="*/ 2522162 w 3209895"/>
              <a:gd name="connsiteY98" fmla="*/ 2941554 h 3217105"/>
              <a:gd name="connsiteX99" fmla="*/ 2347722 w 3209895"/>
              <a:gd name="connsiteY99" fmla="*/ 2785931 h 3217105"/>
              <a:gd name="connsiteX100" fmla="*/ 2286352 w 3209895"/>
              <a:gd name="connsiteY100" fmla="*/ 2778369 h 3217105"/>
              <a:gd name="connsiteX101" fmla="*/ 2192714 w 3209895"/>
              <a:gd name="connsiteY101" fmla="*/ 2960722 h 3217105"/>
              <a:gd name="connsiteX102" fmla="*/ 2213903 w 3209895"/>
              <a:gd name="connsiteY102" fmla="*/ 3109048 h 3217105"/>
              <a:gd name="connsiteX103" fmla="*/ 2040519 w 3209895"/>
              <a:gd name="connsiteY103" fmla="*/ 3169363 h 3217105"/>
              <a:gd name="connsiteX104" fmla="*/ 1929560 w 3209895"/>
              <a:gd name="connsiteY104" fmla="*/ 2967844 h 3217105"/>
              <a:gd name="connsiteX105" fmla="*/ 1871443 w 3209895"/>
              <a:gd name="connsiteY105" fmla="*/ 2939356 h 3217105"/>
              <a:gd name="connsiteX106" fmla="*/ 1754681 w 3209895"/>
              <a:gd name="connsiteY106" fmla="*/ 2966876 h 3217105"/>
              <a:gd name="connsiteX107" fmla="*/ 1724084 w 3209895"/>
              <a:gd name="connsiteY107" fmla="*/ 3082583 h 3217105"/>
              <a:gd name="connsiteX108" fmla="*/ 1702806 w 3209895"/>
              <a:gd name="connsiteY108" fmla="*/ 3216666 h 3217105"/>
              <a:gd name="connsiteX109" fmla="*/ 1509551 w 3209895"/>
              <a:gd name="connsiteY109" fmla="*/ 3217105 h 3217105"/>
              <a:gd name="connsiteX110" fmla="*/ 695032 w 3209895"/>
              <a:gd name="connsiteY110" fmla="*/ 1600991 h 3217105"/>
              <a:gd name="connsiteX111" fmla="*/ 1621478 w 3209895"/>
              <a:gd name="connsiteY111" fmla="*/ 2532009 h 3217105"/>
              <a:gd name="connsiteX112" fmla="*/ 2519348 w 3209895"/>
              <a:gd name="connsiteY112" fmla="*/ 1596947 h 3217105"/>
              <a:gd name="connsiteX113" fmla="*/ 1600464 w 3209895"/>
              <a:gd name="connsiteY113" fmla="*/ 693361 h 3217105"/>
              <a:gd name="connsiteX114" fmla="*/ 695032 w 3209895"/>
              <a:gd name="connsiteY114" fmla="*/ 1600991 h 3217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209895" h="3217105">
                <a:moveTo>
                  <a:pt x="1509551" y="3217105"/>
                </a:moveTo>
                <a:cubicBezTo>
                  <a:pt x="1496011" y="3140876"/>
                  <a:pt x="1491351" y="3061482"/>
                  <a:pt x="1466029" y="2989297"/>
                </a:cubicBezTo>
                <a:cubicBezTo>
                  <a:pt x="1444840" y="2928893"/>
                  <a:pt x="1371864" y="2956677"/>
                  <a:pt x="1323770" y="2939708"/>
                </a:cubicBezTo>
                <a:cubicBezTo>
                  <a:pt x="1315066" y="2936631"/>
                  <a:pt x="1294052" y="2952457"/>
                  <a:pt x="1286842" y="2964415"/>
                </a:cubicBezTo>
                <a:cubicBezTo>
                  <a:pt x="1258971" y="3010750"/>
                  <a:pt x="1234440" y="3059108"/>
                  <a:pt x="1208591" y="3106762"/>
                </a:cubicBezTo>
                <a:cubicBezTo>
                  <a:pt x="1198216" y="3125929"/>
                  <a:pt x="1187841" y="3145008"/>
                  <a:pt x="1175795" y="3167077"/>
                </a:cubicBezTo>
                <a:cubicBezTo>
                  <a:pt x="1120404" y="3147646"/>
                  <a:pt x="1066331" y="3130325"/>
                  <a:pt x="1014105" y="3108696"/>
                </a:cubicBezTo>
                <a:cubicBezTo>
                  <a:pt x="1005840" y="3105268"/>
                  <a:pt x="1000916" y="3081968"/>
                  <a:pt x="1002323" y="3068691"/>
                </a:cubicBezTo>
                <a:cubicBezTo>
                  <a:pt x="1009357" y="3004684"/>
                  <a:pt x="1017622" y="2940675"/>
                  <a:pt x="1028524" y="2877195"/>
                </a:cubicBezTo>
                <a:cubicBezTo>
                  <a:pt x="1032832" y="2852313"/>
                  <a:pt x="1025271" y="2840970"/>
                  <a:pt x="1004609" y="2828749"/>
                </a:cubicBezTo>
                <a:cubicBezTo>
                  <a:pt x="891804" y="2762280"/>
                  <a:pt x="892156" y="2761664"/>
                  <a:pt x="795792" y="2850554"/>
                </a:cubicBezTo>
                <a:cubicBezTo>
                  <a:pt x="764667" y="2879217"/>
                  <a:pt x="733806" y="2908232"/>
                  <a:pt x="700132" y="2939532"/>
                </a:cubicBezTo>
                <a:cubicBezTo>
                  <a:pt x="649048" y="2901286"/>
                  <a:pt x="599196" y="2863919"/>
                  <a:pt x="546354" y="2824353"/>
                </a:cubicBezTo>
                <a:cubicBezTo>
                  <a:pt x="581699" y="2756916"/>
                  <a:pt x="614670" y="2690183"/>
                  <a:pt x="651422" y="2625647"/>
                </a:cubicBezTo>
                <a:cubicBezTo>
                  <a:pt x="665754" y="2600501"/>
                  <a:pt x="663556" y="2584675"/>
                  <a:pt x="643157" y="2565683"/>
                </a:cubicBezTo>
                <a:cubicBezTo>
                  <a:pt x="611241" y="2535966"/>
                  <a:pt x="585568" y="2486201"/>
                  <a:pt x="549695" y="2478024"/>
                </a:cubicBezTo>
                <a:cubicBezTo>
                  <a:pt x="516284" y="2470375"/>
                  <a:pt x="472938" y="2505896"/>
                  <a:pt x="434076" y="2522601"/>
                </a:cubicBezTo>
                <a:cubicBezTo>
                  <a:pt x="397852" y="2538164"/>
                  <a:pt x="361804" y="2554078"/>
                  <a:pt x="320568" y="2572102"/>
                </a:cubicBezTo>
                <a:cubicBezTo>
                  <a:pt x="285310" y="2519964"/>
                  <a:pt x="250493" y="2468440"/>
                  <a:pt x="213301" y="2413401"/>
                </a:cubicBezTo>
                <a:cubicBezTo>
                  <a:pt x="275551" y="2354316"/>
                  <a:pt x="336745" y="2296287"/>
                  <a:pt x="398907" y="2237379"/>
                </a:cubicBezTo>
                <a:cubicBezTo>
                  <a:pt x="378069" y="2191395"/>
                  <a:pt x="360309" y="2146290"/>
                  <a:pt x="336833" y="2104439"/>
                </a:cubicBezTo>
                <a:cubicBezTo>
                  <a:pt x="330503" y="2093097"/>
                  <a:pt x="306676" y="2085447"/>
                  <a:pt x="291377" y="2086151"/>
                </a:cubicBezTo>
                <a:cubicBezTo>
                  <a:pt x="222709" y="2089316"/>
                  <a:pt x="154217" y="2096086"/>
                  <a:pt x="79922" y="2101977"/>
                </a:cubicBezTo>
                <a:cubicBezTo>
                  <a:pt x="64008" y="2042365"/>
                  <a:pt x="48270" y="1983633"/>
                  <a:pt x="30773" y="1917954"/>
                </a:cubicBezTo>
                <a:cubicBezTo>
                  <a:pt x="89682" y="1889818"/>
                  <a:pt x="147535" y="1859573"/>
                  <a:pt x="207499" y="1834339"/>
                </a:cubicBezTo>
                <a:cubicBezTo>
                  <a:pt x="243283" y="1819304"/>
                  <a:pt x="257615" y="1801720"/>
                  <a:pt x="254010" y="1759780"/>
                </a:cubicBezTo>
                <a:cubicBezTo>
                  <a:pt x="244250" y="1646008"/>
                  <a:pt x="246800" y="1646008"/>
                  <a:pt x="136808" y="1615411"/>
                </a:cubicBezTo>
                <a:cubicBezTo>
                  <a:pt x="91968" y="1602925"/>
                  <a:pt x="47303" y="1589473"/>
                  <a:pt x="0" y="1575757"/>
                </a:cubicBezTo>
                <a:cubicBezTo>
                  <a:pt x="6067" y="1514035"/>
                  <a:pt x="11870" y="1454775"/>
                  <a:pt x="18200" y="1390767"/>
                </a:cubicBezTo>
                <a:cubicBezTo>
                  <a:pt x="87044" y="1382503"/>
                  <a:pt x="154745" y="1373183"/>
                  <a:pt x="222709" y="1366940"/>
                </a:cubicBezTo>
                <a:cubicBezTo>
                  <a:pt x="250141" y="1364391"/>
                  <a:pt x="264385" y="1354719"/>
                  <a:pt x="269045" y="1326671"/>
                </a:cubicBezTo>
                <a:cubicBezTo>
                  <a:pt x="276254" y="1283589"/>
                  <a:pt x="303335" y="1235144"/>
                  <a:pt x="290850" y="1199974"/>
                </a:cubicBezTo>
                <a:cubicBezTo>
                  <a:pt x="279332" y="1167443"/>
                  <a:pt x="227457" y="1148803"/>
                  <a:pt x="192640" y="1125064"/>
                </a:cubicBezTo>
                <a:cubicBezTo>
                  <a:pt x="96364" y="1059385"/>
                  <a:pt x="96188" y="1059561"/>
                  <a:pt x="140941" y="950800"/>
                </a:cubicBezTo>
                <a:cubicBezTo>
                  <a:pt x="149293" y="930666"/>
                  <a:pt x="157998" y="910619"/>
                  <a:pt x="168197" y="886528"/>
                </a:cubicBezTo>
                <a:cubicBezTo>
                  <a:pt x="237041" y="902179"/>
                  <a:pt x="305533" y="915895"/>
                  <a:pt x="372794" y="934095"/>
                </a:cubicBezTo>
                <a:cubicBezTo>
                  <a:pt x="401193" y="941744"/>
                  <a:pt x="415173" y="934886"/>
                  <a:pt x="428713" y="910444"/>
                </a:cubicBezTo>
                <a:cubicBezTo>
                  <a:pt x="450518" y="870966"/>
                  <a:pt x="475664" y="833247"/>
                  <a:pt x="499931" y="793858"/>
                </a:cubicBezTo>
                <a:cubicBezTo>
                  <a:pt x="451133" y="729674"/>
                  <a:pt x="403391" y="666897"/>
                  <a:pt x="354066" y="601921"/>
                </a:cubicBezTo>
                <a:cubicBezTo>
                  <a:pt x="395478" y="553827"/>
                  <a:pt x="435307" y="507580"/>
                  <a:pt x="476455" y="459750"/>
                </a:cubicBezTo>
                <a:cubicBezTo>
                  <a:pt x="548552" y="502744"/>
                  <a:pt x="617396" y="543892"/>
                  <a:pt x="684657" y="583985"/>
                </a:cubicBezTo>
                <a:cubicBezTo>
                  <a:pt x="688877" y="582227"/>
                  <a:pt x="690460" y="581963"/>
                  <a:pt x="691515" y="581084"/>
                </a:cubicBezTo>
                <a:cubicBezTo>
                  <a:pt x="732751" y="548376"/>
                  <a:pt x="794825" y="522703"/>
                  <a:pt x="809244" y="480763"/>
                </a:cubicBezTo>
                <a:cubicBezTo>
                  <a:pt x="823136" y="440231"/>
                  <a:pt x="789286" y="382377"/>
                  <a:pt x="773811" y="332965"/>
                </a:cubicBezTo>
                <a:cubicBezTo>
                  <a:pt x="746819" y="246448"/>
                  <a:pt x="745939" y="246624"/>
                  <a:pt x="824191" y="200904"/>
                </a:cubicBezTo>
                <a:cubicBezTo>
                  <a:pt x="850656" y="185430"/>
                  <a:pt x="877296" y="170307"/>
                  <a:pt x="908509" y="152371"/>
                </a:cubicBezTo>
                <a:cubicBezTo>
                  <a:pt x="953262" y="207674"/>
                  <a:pt x="997927" y="261395"/>
                  <a:pt x="1040658" y="316611"/>
                </a:cubicBezTo>
                <a:cubicBezTo>
                  <a:pt x="1056220" y="336745"/>
                  <a:pt x="1069672" y="344746"/>
                  <a:pt x="1095346" y="332701"/>
                </a:cubicBezTo>
                <a:cubicBezTo>
                  <a:pt x="1125679" y="318545"/>
                  <a:pt x="1157859" y="306676"/>
                  <a:pt x="1190566" y="299554"/>
                </a:cubicBezTo>
                <a:cubicBezTo>
                  <a:pt x="1223626" y="292344"/>
                  <a:pt x="1230484" y="274935"/>
                  <a:pt x="1229253" y="244250"/>
                </a:cubicBezTo>
                <a:cubicBezTo>
                  <a:pt x="1226967" y="187188"/>
                  <a:pt x="1229780" y="129950"/>
                  <a:pt x="1228110" y="72888"/>
                </a:cubicBezTo>
                <a:cubicBezTo>
                  <a:pt x="1227318" y="47215"/>
                  <a:pt x="1235759" y="36840"/>
                  <a:pt x="1261432" y="33059"/>
                </a:cubicBezTo>
                <a:cubicBezTo>
                  <a:pt x="1311900" y="25761"/>
                  <a:pt x="1361841" y="15035"/>
                  <a:pt x="1414595" y="5187"/>
                </a:cubicBezTo>
                <a:cubicBezTo>
                  <a:pt x="1438070" y="68316"/>
                  <a:pt x="1462864" y="127664"/>
                  <a:pt x="1481856" y="188771"/>
                </a:cubicBezTo>
                <a:cubicBezTo>
                  <a:pt x="1492670" y="223588"/>
                  <a:pt x="1510694" y="235282"/>
                  <a:pt x="1545248" y="231238"/>
                </a:cubicBezTo>
                <a:cubicBezTo>
                  <a:pt x="1566965" y="228688"/>
                  <a:pt x="1589649" y="227809"/>
                  <a:pt x="1611015" y="231326"/>
                </a:cubicBezTo>
                <a:cubicBezTo>
                  <a:pt x="1664999" y="240382"/>
                  <a:pt x="1689442" y="216379"/>
                  <a:pt x="1702718" y="165735"/>
                </a:cubicBezTo>
                <a:cubicBezTo>
                  <a:pt x="1717138" y="110871"/>
                  <a:pt x="1739558" y="58029"/>
                  <a:pt x="1759956" y="0"/>
                </a:cubicBezTo>
                <a:cubicBezTo>
                  <a:pt x="1820272" y="8880"/>
                  <a:pt x="1878828" y="17497"/>
                  <a:pt x="1941693" y="26729"/>
                </a:cubicBezTo>
                <a:cubicBezTo>
                  <a:pt x="1941693" y="99793"/>
                  <a:pt x="1943276" y="169867"/>
                  <a:pt x="1940902" y="239766"/>
                </a:cubicBezTo>
                <a:cubicBezTo>
                  <a:pt x="1939935" y="268781"/>
                  <a:pt x="1950662" y="281442"/>
                  <a:pt x="1977039" y="288915"/>
                </a:cubicBezTo>
                <a:cubicBezTo>
                  <a:pt x="2013614" y="299290"/>
                  <a:pt x="2049927" y="311160"/>
                  <a:pt x="2085096" y="325579"/>
                </a:cubicBezTo>
                <a:cubicBezTo>
                  <a:pt x="2108395" y="335075"/>
                  <a:pt x="2121848" y="330239"/>
                  <a:pt x="2136707" y="310632"/>
                </a:cubicBezTo>
                <a:cubicBezTo>
                  <a:pt x="2178998" y="254625"/>
                  <a:pt x="2223311" y="200113"/>
                  <a:pt x="2269998" y="141029"/>
                </a:cubicBezTo>
                <a:cubicBezTo>
                  <a:pt x="2325390" y="168812"/>
                  <a:pt x="2379462" y="195981"/>
                  <a:pt x="2435469" y="224028"/>
                </a:cubicBezTo>
                <a:cubicBezTo>
                  <a:pt x="2411642" y="297883"/>
                  <a:pt x="2390189" y="367694"/>
                  <a:pt x="2366186" y="436538"/>
                </a:cubicBezTo>
                <a:cubicBezTo>
                  <a:pt x="2357921" y="460101"/>
                  <a:pt x="2362757" y="473730"/>
                  <a:pt x="2382364" y="488149"/>
                </a:cubicBezTo>
                <a:cubicBezTo>
                  <a:pt x="2420083" y="515757"/>
                  <a:pt x="2455868" y="546002"/>
                  <a:pt x="2494729" y="576951"/>
                </a:cubicBezTo>
                <a:cubicBezTo>
                  <a:pt x="2566035" y="531319"/>
                  <a:pt x="2637253" y="485775"/>
                  <a:pt x="2711548" y="438209"/>
                </a:cubicBezTo>
                <a:cubicBezTo>
                  <a:pt x="2752344" y="483049"/>
                  <a:pt x="2792437" y="527187"/>
                  <a:pt x="2834816" y="573874"/>
                </a:cubicBezTo>
                <a:cubicBezTo>
                  <a:pt x="2793756" y="628386"/>
                  <a:pt x="2748827" y="689756"/>
                  <a:pt x="2701788" y="749368"/>
                </a:cubicBezTo>
                <a:cubicBezTo>
                  <a:pt x="2686490" y="768711"/>
                  <a:pt x="2683940" y="784274"/>
                  <a:pt x="2699590" y="803441"/>
                </a:cubicBezTo>
                <a:cubicBezTo>
                  <a:pt x="2706888" y="812409"/>
                  <a:pt x="2712163" y="823224"/>
                  <a:pt x="2718230" y="833159"/>
                </a:cubicBezTo>
                <a:cubicBezTo>
                  <a:pt x="2776347" y="927940"/>
                  <a:pt x="2776347" y="927940"/>
                  <a:pt x="2886075" y="900068"/>
                </a:cubicBezTo>
                <a:cubicBezTo>
                  <a:pt x="2932762" y="888199"/>
                  <a:pt x="2979449" y="876329"/>
                  <a:pt x="3030796" y="863229"/>
                </a:cubicBezTo>
                <a:cubicBezTo>
                  <a:pt x="3054360" y="914488"/>
                  <a:pt x="3078451" y="963989"/>
                  <a:pt x="3098937" y="1015072"/>
                </a:cubicBezTo>
                <a:cubicBezTo>
                  <a:pt x="3102014" y="1022633"/>
                  <a:pt x="3090408" y="1041097"/>
                  <a:pt x="3080825" y="1047867"/>
                </a:cubicBezTo>
                <a:cubicBezTo>
                  <a:pt x="3027280" y="1086202"/>
                  <a:pt x="2972855" y="1123481"/>
                  <a:pt x="2917376" y="1159002"/>
                </a:cubicBezTo>
                <a:cubicBezTo>
                  <a:pt x="2896978" y="1172015"/>
                  <a:pt x="2891614" y="1184148"/>
                  <a:pt x="2896714" y="1208591"/>
                </a:cubicBezTo>
                <a:cubicBezTo>
                  <a:pt x="2926784" y="1351817"/>
                  <a:pt x="2926080" y="1351993"/>
                  <a:pt x="3072296" y="1362192"/>
                </a:cubicBezTo>
                <a:cubicBezTo>
                  <a:pt x="3195212" y="1370809"/>
                  <a:pt x="3195300" y="1370809"/>
                  <a:pt x="3205236" y="1491703"/>
                </a:cubicBezTo>
                <a:cubicBezTo>
                  <a:pt x="3206906" y="1511925"/>
                  <a:pt x="3208137" y="1532235"/>
                  <a:pt x="3209896" y="1557206"/>
                </a:cubicBezTo>
                <a:cubicBezTo>
                  <a:pt x="3137623" y="1577516"/>
                  <a:pt x="3066493" y="1598969"/>
                  <a:pt x="2994484" y="1617169"/>
                </a:cubicBezTo>
                <a:cubicBezTo>
                  <a:pt x="2964678" y="1624731"/>
                  <a:pt x="2949819" y="1636512"/>
                  <a:pt x="2951050" y="1670011"/>
                </a:cubicBezTo>
                <a:cubicBezTo>
                  <a:pt x="2952633" y="1712214"/>
                  <a:pt x="2932762" y="1764616"/>
                  <a:pt x="2951314" y="1794334"/>
                </a:cubicBezTo>
                <a:cubicBezTo>
                  <a:pt x="2971097" y="1825899"/>
                  <a:pt x="3024994" y="1836274"/>
                  <a:pt x="3064119" y="1855529"/>
                </a:cubicBezTo>
                <a:cubicBezTo>
                  <a:pt x="3079857" y="1863266"/>
                  <a:pt x="3096036" y="1870212"/>
                  <a:pt x="3112038" y="1877422"/>
                </a:cubicBezTo>
                <a:cubicBezTo>
                  <a:pt x="3184662" y="1910041"/>
                  <a:pt x="3184662" y="1909953"/>
                  <a:pt x="3165934" y="1990051"/>
                </a:cubicBezTo>
                <a:cubicBezTo>
                  <a:pt x="3158285" y="2022583"/>
                  <a:pt x="3150636" y="2055202"/>
                  <a:pt x="3142195" y="2091251"/>
                </a:cubicBezTo>
                <a:cubicBezTo>
                  <a:pt x="3067724" y="2085975"/>
                  <a:pt x="2994836" y="2082370"/>
                  <a:pt x="2922387" y="2075072"/>
                </a:cubicBezTo>
                <a:cubicBezTo>
                  <a:pt x="2890647" y="2071907"/>
                  <a:pt x="2873062" y="2078414"/>
                  <a:pt x="2858643" y="2110066"/>
                </a:cubicBezTo>
                <a:cubicBezTo>
                  <a:pt x="2805186" y="2227619"/>
                  <a:pt x="2803691" y="2227004"/>
                  <a:pt x="2896099" y="2315102"/>
                </a:cubicBezTo>
                <a:cubicBezTo>
                  <a:pt x="2929949" y="2347371"/>
                  <a:pt x="2963799" y="2379726"/>
                  <a:pt x="3000287" y="2414631"/>
                </a:cubicBezTo>
                <a:cubicBezTo>
                  <a:pt x="2967668" y="2465979"/>
                  <a:pt x="2935752" y="2516095"/>
                  <a:pt x="2901901" y="2569376"/>
                </a:cubicBezTo>
                <a:cubicBezTo>
                  <a:pt x="2830771" y="2538955"/>
                  <a:pt x="2760697" y="2510292"/>
                  <a:pt x="2691941" y="2478903"/>
                </a:cubicBezTo>
                <a:cubicBezTo>
                  <a:pt x="2663981" y="2466155"/>
                  <a:pt x="2644902" y="2466594"/>
                  <a:pt x="2624592" y="2492795"/>
                </a:cubicBezTo>
                <a:cubicBezTo>
                  <a:pt x="2598743" y="2526206"/>
                  <a:pt x="2568233" y="2555924"/>
                  <a:pt x="2538779" y="2588279"/>
                </a:cubicBezTo>
                <a:cubicBezTo>
                  <a:pt x="2581510" y="2667850"/>
                  <a:pt x="2623537" y="2746277"/>
                  <a:pt x="2666795" y="2826991"/>
                </a:cubicBezTo>
                <a:cubicBezTo>
                  <a:pt x="2618877" y="2864886"/>
                  <a:pt x="2572102" y="2901989"/>
                  <a:pt x="2522162" y="2941554"/>
                </a:cubicBezTo>
                <a:cubicBezTo>
                  <a:pt x="2462989" y="2889064"/>
                  <a:pt x="2404257" y="2838685"/>
                  <a:pt x="2347722" y="2785931"/>
                </a:cubicBezTo>
                <a:cubicBezTo>
                  <a:pt x="2327148" y="2766676"/>
                  <a:pt x="2310970" y="2765621"/>
                  <a:pt x="2286352" y="2778369"/>
                </a:cubicBezTo>
                <a:cubicBezTo>
                  <a:pt x="2173107" y="2836926"/>
                  <a:pt x="2172931" y="2836223"/>
                  <a:pt x="2192714" y="2960722"/>
                </a:cubicBezTo>
                <a:cubicBezTo>
                  <a:pt x="2200275" y="3008288"/>
                  <a:pt x="2206342" y="3056118"/>
                  <a:pt x="2213903" y="3109048"/>
                </a:cubicBezTo>
                <a:cubicBezTo>
                  <a:pt x="2156753" y="3128918"/>
                  <a:pt x="2100834" y="3148438"/>
                  <a:pt x="2040519" y="3169363"/>
                </a:cubicBezTo>
                <a:cubicBezTo>
                  <a:pt x="2002448" y="3100695"/>
                  <a:pt x="1964641" y="3035017"/>
                  <a:pt x="1929560" y="2967844"/>
                </a:cubicBezTo>
                <a:cubicBezTo>
                  <a:pt x="1916020" y="2941906"/>
                  <a:pt x="1901952" y="2931004"/>
                  <a:pt x="1871443" y="2939356"/>
                </a:cubicBezTo>
                <a:cubicBezTo>
                  <a:pt x="1832141" y="2950083"/>
                  <a:pt x="1779475" y="2943137"/>
                  <a:pt x="1754681" y="2966876"/>
                </a:cubicBezTo>
                <a:cubicBezTo>
                  <a:pt x="1730062" y="2990528"/>
                  <a:pt x="1731645" y="3042578"/>
                  <a:pt x="1724084" y="3082583"/>
                </a:cubicBezTo>
                <a:cubicBezTo>
                  <a:pt x="1715643" y="3127072"/>
                  <a:pt x="1709752" y="3172001"/>
                  <a:pt x="1702806" y="3216666"/>
                </a:cubicBezTo>
                <a:cubicBezTo>
                  <a:pt x="1638535" y="3217105"/>
                  <a:pt x="1573999" y="3217105"/>
                  <a:pt x="1509551" y="3217105"/>
                </a:cubicBezTo>
                <a:close/>
                <a:moveTo>
                  <a:pt x="695032" y="1600991"/>
                </a:moveTo>
                <a:cubicBezTo>
                  <a:pt x="700132" y="2126420"/>
                  <a:pt x="1108622" y="2536933"/>
                  <a:pt x="1621478" y="2532009"/>
                </a:cubicBezTo>
                <a:cubicBezTo>
                  <a:pt x="2121848" y="2527173"/>
                  <a:pt x="2523832" y="2108571"/>
                  <a:pt x="2519348" y="1596947"/>
                </a:cubicBezTo>
                <a:cubicBezTo>
                  <a:pt x="2515040" y="1094467"/>
                  <a:pt x="2102768" y="689053"/>
                  <a:pt x="1600464" y="693361"/>
                </a:cubicBezTo>
                <a:cubicBezTo>
                  <a:pt x="1100445" y="697582"/>
                  <a:pt x="690196" y="1108886"/>
                  <a:pt x="695032" y="1600991"/>
                </a:cubicBezTo>
                <a:close/>
              </a:path>
            </a:pathLst>
          </a:custGeom>
          <a:solidFill>
            <a:schemeClr val="accent5"/>
          </a:solidFill>
          <a:ln w="8788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688" name="Group 76">
            <a:extLst>
              <a:ext uri="{FF2B5EF4-FFF2-40B4-BE49-F238E27FC236}">
                <a16:creationId xmlns:a16="http://schemas.microsoft.com/office/drawing/2014/main" id="{D1217BD4-0611-4AC5-B528-6BDE3012C39F}"/>
              </a:ext>
            </a:extLst>
          </p:cNvPr>
          <p:cNvGrpSpPr/>
          <p:nvPr/>
        </p:nvGrpSpPr>
        <p:grpSpPr>
          <a:xfrm>
            <a:off x="7323970" y="5329775"/>
            <a:ext cx="2526393" cy="842233"/>
            <a:chOff x="2551705" y="4319146"/>
            <a:chExt cx="3683695" cy="842233"/>
          </a:xfrm>
        </p:grpSpPr>
        <p:sp>
          <p:nvSpPr>
            <p:cNvPr id="689" name="TextBox 688">
              <a:extLst>
                <a:ext uri="{FF2B5EF4-FFF2-40B4-BE49-F238E27FC236}">
                  <a16:creationId xmlns:a16="http://schemas.microsoft.com/office/drawing/2014/main" id="{BD0CF3BD-6B3A-4831-A03D-85A4032EEB1A}"/>
                </a:ext>
              </a:extLst>
            </p:cNvPr>
            <p:cNvSpPr txBox="1"/>
            <p:nvPr/>
          </p:nvSpPr>
          <p:spPr>
            <a:xfrm>
              <a:off x="2551705" y="4515048"/>
              <a:ext cx="36836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0" name="TextBox 689">
              <a:extLst>
                <a:ext uri="{FF2B5EF4-FFF2-40B4-BE49-F238E27FC236}">
                  <a16:creationId xmlns:a16="http://schemas.microsoft.com/office/drawing/2014/main" id="{D648216C-5C48-4D22-8A20-1FE518576CE0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691" name="Group 79">
            <a:extLst>
              <a:ext uri="{FF2B5EF4-FFF2-40B4-BE49-F238E27FC236}">
                <a16:creationId xmlns:a16="http://schemas.microsoft.com/office/drawing/2014/main" id="{98210603-96ED-492C-BE46-A766E43CF287}"/>
              </a:ext>
            </a:extLst>
          </p:cNvPr>
          <p:cNvGrpSpPr/>
          <p:nvPr/>
        </p:nvGrpSpPr>
        <p:grpSpPr>
          <a:xfrm>
            <a:off x="9241452" y="1948743"/>
            <a:ext cx="2526393" cy="851286"/>
            <a:chOff x="2551705" y="4296700"/>
            <a:chExt cx="3552136" cy="851286"/>
          </a:xfrm>
        </p:grpSpPr>
        <p:sp>
          <p:nvSpPr>
            <p:cNvPr id="692" name="TextBox 691">
              <a:extLst>
                <a:ext uri="{FF2B5EF4-FFF2-40B4-BE49-F238E27FC236}">
                  <a16:creationId xmlns:a16="http://schemas.microsoft.com/office/drawing/2014/main" id="{22F6BBF1-9CE4-4CE2-BADF-A6137BF9A140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3" name="TextBox 692">
              <a:extLst>
                <a:ext uri="{FF2B5EF4-FFF2-40B4-BE49-F238E27FC236}">
                  <a16:creationId xmlns:a16="http://schemas.microsoft.com/office/drawing/2014/main" id="{6E990326-78A4-4F52-BCDB-C1D6453376C6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694" name="Group 82">
            <a:extLst>
              <a:ext uri="{FF2B5EF4-FFF2-40B4-BE49-F238E27FC236}">
                <a16:creationId xmlns:a16="http://schemas.microsoft.com/office/drawing/2014/main" id="{7F82A59F-3842-4AC4-84A9-6B918136985A}"/>
              </a:ext>
            </a:extLst>
          </p:cNvPr>
          <p:cNvGrpSpPr/>
          <p:nvPr/>
        </p:nvGrpSpPr>
        <p:grpSpPr>
          <a:xfrm>
            <a:off x="3489003" y="5329775"/>
            <a:ext cx="2526396" cy="860339"/>
            <a:chOff x="2551704" y="4319146"/>
            <a:chExt cx="2894333" cy="860339"/>
          </a:xfrm>
        </p:grpSpPr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A9A07273-7EF1-454A-A1D2-9C7128A7A2E2}"/>
                </a:ext>
              </a:extLst>
            </p:cNvPr>
            <p:cNvSpPr txBox="1"/>
            <p:nvPr/>
          </p:nvSpPr>
          <p:spPr>
            <a:xfrm>
              <a:off x="2551705" y="4533154"/>
              <a:ext cx="28943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6" name="TextBox 695">
              <a:extLst>
                <a:ext uri="{FF2B5EF4-FFF2-40B4-BE49-F238E27FC236}">
                  <a16:creationId xmlns:a16="http://schemas.microsoft.com/office/drawing/2014/main" id="{E4CE91B9-C237-4B0B-A19F-AEBA0523ECCC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697" name="Group 85">
            <a:extLst>
              <a:ext uri="{FF2B5EF4-FFF2-40B4-BE49-F238E27FC236}">
                <a16:creationId xmlns:a16="http://schemas.microsoft.com/office/drawing/2014/main" id="{7D142DB5-F4E8-4736-B111-A383F3486E87}"/>
              </a:ext>
            </a:extLst>
          </p:cNvPr>
          <p:cNvGrpSpPr/>
          <p:nvPr/>
        </p:nvGrpSpPr>
        <p:grpSpPr>
          <a:xfrm>
            <a:off x="1578886" y="1948743"/>
            <a:ext cx="2519028" cy="860339"/>
            <a:chOff x="2729835" y="4319146"/>
            <a:chExt cx="2208570" cy="860339"/>
          </a:xfrm>
        </p:grpSpPr>
        <p:sp>
          <p:nvSpPr>
            <p:cNvPr id="698" name="TextBox 697">
              <a:extLst>
                <a:ext uri="{FF2B5EF4-FFF2-40B4-BE49-F238E27FC236}">
                  <a16:creationId xmlns:a16="http://schemas.microsoft.com/office/drawing/2014/main" id="{96007A97-8A96-47B9-A850-7A28778FFC1C}"/>
                </a:ext>
              </a:extLst>
            </p:cNvPr>
            <p:cNvSpPr txBox="1"/>
            <p:nvPr/>
          </p:nvSpPr>
          <p:spPr>
            <a:xfrm>
              <a:off x="2729838" y="4533154"/>
              <a:ext cx="22085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9" name="TextBox 698">
              <a:extLst>
                <a:ext uri="{FF2B5EF4-FFF2-40B4-BE49-F238E27FC236}">
                  <a16:creationId xmlns:a16="http://schemas.microsoft.com/office/drawing/2014/main" id="{1E4AD7D6-3FBB-425E-BE6F-CC00AC23A2C0}"/>
                </a:ext>
              </a:extLst>
            </p:cNvPr>
            <p:cNvSpPr txBox="1"/>
            <p:nvPr/>
          </p:nvSpPr>
          <p:spPr>
            <a:xfrm>
              <a:off x="2729835" y="4319146"/>
              <a:ext cx="22085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700" name="Group 79">
            <a:extLst>
              <a:ext uri="{FF2B5EF4-FFF2-40B4-BE49-F238E27FC236}">
                <a16:creationId xmlns:a16="http://schemas.microsoft.com/office/drawing/2014/main" id="{C39DADB7-812F-420F-BB2E-4FC83286261D}"/>
              </a:ext>
            </a:extLst>
          </p:cNvPr>
          <p:cNvGrpSpPr/>
          <p:nvPr/>
        </p:nvGrpSpPr>
        <p:grpSpPr>
          <a:xfrm>
            <a:off x="5406488" y="1948743"/>
            <a:ext cx="2526393" cy="851286"/>
            <a:chOff x="2551705" y="4296700"/>
            <a:chExt cx="3552136" cy="851286"/>
          </a:xfrm>
        </p:grpSpPr>
        <p:sp>
          <p:nvSpPr>
            <p:cNvPr id="701" name="TextBox 700">
              <a:extLst>
                <a:ext uri="{FF2B5EF4-FFF2-40B4-BE49-F238E27FC236}">
                  <a16:creationId xmlns:a16="http://schemas.microsoft.com/office/drawing/2014/main" id="{16E80FB5-4ACD-46D8-8C6B-2DCA2C248E81}"/>
                </a:ext>
              </a:extLst>
            </p:cNvPr>
            <p:cNvSpPr txBox="1"/>
            <p:nvPr/>
          </p:nvSpPr>
          <p:spPr>
            <a:xfrm>
              <a:off x="2551706" y="4501655"/>
              <a:ext cx="35521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02" name="TextBox 701">
              <a:extLst>
                <a:ext uri="{FF2B5EF4-FFF2-40B4-BE49-F238E27FC236}">
                  <a16:creationId xmlns:a16="http://schemas.microsoft.com/office/drawing/2014/main" id="{F543383F-A182-4227-952F-72314CDE32F5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85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2022-10-27T05:37:19Z</dcterms:modified>
</cp:coreProperties>
</file>