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67" name="타원 366">
            <a:extLst>
              <a:ext uri="{FF2B5EF4-FFF2-40B4-BE49-F238E27FC236}">
                <a16:creationId xmlns:a16="http://schemas.microsoft.com/office/drawing/2014/main" id="{8C4C2B64-23F2-49F5-8435-2766FAE5A284}"/>
              </a:ext>
            </a:extLst>
          </p:cNvPr>
          <p:cNvSpPr/>
          <p:nvPr/>
        </p:nvSpPr>
        <p:spPr>
          <a:xfrm>
            <a:off x="852938" y="2614614"/>
            <a:ext cx="2781299" cy="278129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8" name="타원 367">
            <a:extLst>
              <a:ext uri="{FF2B5EF4-FFF2-40B4-BE49-F238E27FC236}">
                <a16:creationId xmlns:a16="http://schemas.microsoft.com/office/drawing/2014/main" id="{4219B6CF-9B16-4C59-B6BF-5DB9F618B8FC}"/>
              </a:ext>
            </a:extLst>
          </p:cNvPr>
          <p:cNvSpPr/>
          <p:nvPr/>
        </p:nvSpPr>
        <p:spPr>
          <a:xfrm>
            <a:off x="8552232" y="2646545"/>
            <a:ext cx="2781299" cy="27812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9" name="타원 368">
            <a:extLst>
              <a:ext uri="{FF2B5EF4-FFF2-40B4-BE49-F238E27FC236}">
                <a16:creationId xmlns:a16="http://schemas.microsoft.com/office/drawing/2014/main" id="{81E9DE25-5E0B-4BA8-A17E-2AB62A6E71CC}"/>
              </a:ext>
            </a:extLst>
          </p:cNvPr>
          <p:cNvSpPr/>
          <p:nvPr/>
        </p:nvSpPr>
        <p:spPr>
          <a:xfrm>
            <a:off x="1158890" y="2920566"/>
            <a:ext cx="2169394" cy="216939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0" name="타원 369">
            <a:extLst>
              <a:ext uri="{FF2B5EF4-FFF2-40B4-BE49-F238E27FC236}">
                <a16:creationId xmlns:a16="http://schemas.microsoft.com/office/drawing/2014/main" id="{13C9E9E6-1F99-4E65-BF41-24C330768D6F}"/>
              </a:ext>
            </a:extLst>
          </p:cNvPr>
          <p:cNvSpPr/>
          <p:nvPr/>
        </p:nvSpPr>
        <p:spPr>
          <a:xfrm>
            <a:off x="8858184" y="2952497"/>
            <a:ext cx="2169394" cy="216939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71" name="그룹 370">
            <a:extLst>
              <a:ext uri="{FF2B5EF4-FFF2-40B4-BE49-F238E27FC236}">
                <a16:creationId xmlns:a16="http://schemas.microsoft.com/office/drawing/2014/main" id="{81D79CB4-25FD-4C67-8703-8D4B369C1DD4}"/>
              </a:ext>
            </a:extLst>
          </p:cNvPr>
          <p:cNvGrpSpPr/>
          <p:nvPr/>
        </p:nvGrpSpPr>
        <p:grpSpPr>
          <a:xfrm>
            <a:off x="333055" y="2094731"/>
            <a:ext cx="3821064" cy="3821064"/>
            <a:chOff x="312787" y="2094731"/>
            <a:chExt cx="3821064" cy="3821064"/>
          </a:xfrm>
        </p:grpSpPr>
        <p:sp>
          <p:nvSpPr>
            <p:cNvPr id="372" name="Block Arc 50">
              <a:extLst>
                <a:ext uri="{FF2B5EF4-FFF2-40B4-BE49-F238E27FC236}">
                  <a16:creationId xmlns:a16="http://schemas.microsoft.com/office/drawing/2014/main" id="{3DB1127D-3411-474C-93D9-BFB560B6E740}"/>
                </a:ext>
              </a:extLst>
            </p:cNvPr>
            <p:cNvSpPr/>
            <p:nvPr userDrawn="1"/>
          </p:nvSpPr>
          <p:spPr>
            <a:xfrm rot="12600000">
              <a:off x="312788" y="2094731"/>
              <a:ext cx="3821062" cy="3821064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73" name="Block Arc 51">
              <a:extLst>
                <a:ext uri="{FF2B5EF4-FFF2-40B4-BE49-F238E27FC236}">
                  <a16:creationId xmlns:a16="http://schemas.microsoft.com/office/drawing/2014/main" id="{4EB7A609-77FB-49DF-97BB-AA44E88BE3E2}"/>
                </a:ext>
              </a:extLst>
            </p:cNvPr>
            <p:cNvSpPr/>
            <p:nvPr userDrawn="1"/>
          </p:nvSpPr>
          <p:spPr>
            <a:xfrm rot="9000000">
              <a:off x="312787" y="2094732"/>
              <a:ext cx="3821064" cy="3821062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74" name="Block Arc 49">
              <a:extLst>
                <a:ext uri="{FF2B5EF4-FFF2-40B4-BE49-F238E27FC236}">
                  <a16:creationId xmlns:a16="http://schemas.microsoft.com/office/drawing/2014/main" id="{82A90D3C-7CE0-406E-9C3A-AC879CA87AA4}"/>
                </a:ext>
              </a:extLst>
            </p:cNvPr>
            <p:cNvSpPr/>
            <p:nvPr userDrawn="1"/>
          </p:nvSpPr>
          <p:spPr>
            <a:xfrm rot="5400000">
              <a:off x="312788" y="2094731"/>
              <a:ext cx="3821062" cy="3821064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75" name="Oval 18">
              <a:extLst>
                <a:ext uri="{FF2B5EF4-FFF2-40B4-BE49-F238E27FC236}">
                  <a16:creationId xmlns:a16="http://schemas.microsoft.com/office/drawing/2014/main" id="{2DAA9D26-2EF6-4CEC-937D-7B0B1A4E3B81}"/>
                </a:ext>
              </a:extLst>
            </p:cNvPr>
            <p:cNvSpPr/>
            <p:nvPr/>
          </p:nvSpPr>
          <p:spPr>
            <a:xfrm rot="20010143">
              <a:off x="2167915" y="2095921"/>
              <a:ext cx="171039" cy="17103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76" name="Oval 20">
              <a:extLst>
                <a:ext uri="{FF2B5EF4-FFF2-40B4-BE49-F238E27FC236}">
                  <a16:creationId xmlns:a16="http://schemas.microsoft.com/office/drawing/2014/main" id="{D1968BB5-FB5B-4DB1-86B2-294D237EBDE5}"/>
                </a:ext>
              </a:extLst>
            </p:cNvPr>
            <p:cNvSpPr/>
            <p:nvPr/>
          </p:nvSpPr>
          <p:spPr>
            <a:xfrm rot="20010143">
              <a:off x="3704437" y="2993635"/>
              <a:ext cx="171039" cy="171039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77" name="Oval 21">
              <a:extLst>
                <a:ext uri="{FF2B5EF4-FFF2-40B4-BE49-F238E27FC236}">
                  <a16:creationId xmlns:a16="http://schemas.microsoft.com/office/drawing/2014/main" id="{9BF19513-B74E-476F-A5A5-30C284429366}"/>
                </a:ext>
              </a:extLst>
            </p:cNvPr>
            <p:cNvSpPr/>
            <p:nvPr/>
          </p:nvSpPr>
          <p:spPr>
            <a:xfrm rot="20010143">
              <a:off x="3705179" y="4855325"/>
              <a:ext cx="171039" cy="171039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78" name="Oval 22">
              <a:extLst>
                <a:ext uri="{FF2B5EF4-FFF2-40B4-BE49-F238E27FC236}">
                  <a16:creationId xmlns:a16="http://schemas.microsoft.com/office/drawing/2014/main" id="{7D0581B7-F6D3-4899-8B63-7956BA990A13}"/>
                </a:ext>
              </a:extLst>
            </p:cNvPr>
            <p:cNvSpPr/>
            <p:nvPr/>
          </p:nvSpPr>
          <p:spPr>
            <a:xfrm rot="20010143">
              <a:off x="2119805" y="5738166"/>
              <a:ext cx="171039" cy="17103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79" name="그룹 378">
            <a:extLst>
              <a:ext uri="{FF2B5EF4-FFF2-40B4-BE49-F238E27FC236}">
                <a16:creationId xmlns:a16="http://schemas.microsoft.com/office/drawing/2014/main" id="{F36CD47E-32A9-452F-9491-A0847A83810B}"/>
              </a:ext>
            </a:extLst>
          </p:cNvPr>
          <p:cNvGrpSpPr/>
          <p:nvPr/>
        </p:nvGrpSpPr>
        <p:grpSpPr>
          <a:xfrm flipH="1">
            <a:off x="8032349" y="2126662"/>
            <a:ext cx="3821064" cy="3821064"/>
            <a:chOff x="312787" y="2094731"/>
            <a:chExt cx="3821064" cy="3821064"/>
          </a:xfrm>
        </p:grpSpPr>
        <p:sp>
          <p:nvSpPr>
            <p:cNvPr id="380" name="Block Arc 50">
              <a:extLst>
                <a:ext uri="{FF2B5EF4-FFF2-40B4-BE49-F238E27FC236}">
                  <a16:creationId xmlns:a16="http://schemas.microsoft.com/office/drawing/2014/main" id="{9475C44E-A5E4-4BEF-8C8E-04FBA05A5AC3}"/>
                </a:ext>
              </a:extLst>
            </p:cNvPr>
            <p:cNvSpPr/>
            <p:nvPr userDrawn="1"/>
          </p:nvSpPr>
          <p:spPr>
            <a:xfrm rot="12600000">
              <a:off x="312788" y="2094731"/>
              <a:ext cx="3821062" cy="3821064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81" name="Block Arc 51">
              <a:extLst>
                <a:ext uri="{FF2B5EF4-FFF2-40B4-BE49-F238E27FC236}">
                  <a16:creationId xmlns:a16="http://schemas.microsoft.com/office/drawing/2014/main" id="{65CCA26D-1FF2-4DBF-A9F2-173FBEECFA41}"/>
                </a:ext>
              </a:extLst>
            </p:cNvPr>
            <p:cNvSpPr/>
            <p:nvPr userDrawn="1"/>
          </p:nvSpPr>
          <p:spPr>
            <a:xfrm rot="9000000">
              <a:off x="312787" y="2094732"/>
              <a:ext cx="3821064" cy="3821062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82" name="Block Arc 49">
              <a:extLst>
                <a:ext uri="{FF2B5EF4-FFF2-40B4-BE49-F238E27FC236}">
                  <a16:creationId xmlns:a16="http://schemas.microsoft.com/office/drawing/2014/main" id="{712610C5-4998-402A-A9C3-9E2B55F10D8E}"/>
                </a:ext>
              </a:extLst>
            </p:cNvPr>
            <p:cNvSpPr/>
            <p:nvPr userDrawn="1"/>
          </p:nvSpPr>
          <p:spPr>
            <a:xfrm rot="5400000">
              <a:off x="312788" y="2094731"/>
              <a:ext cx="3821062" cy="3821064"/>
            </a:xfrm>
            <a:prstGeom prst="blockArc">
              <a:avLst>
                <a:gd name="adj1" fmla="val 10800000"/>
                <a:gd name="adj2" fmla="val 14451417"/>
                <a:gd name="adj3" fmla="val 460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83" name="Oval 18">
              <a:extLst>
                <a:ext uri="{FF2B5EF4-FFF2-40B4-BE49-F238E27FC236}">
                  <a16:creationId xmlns:a16="http://schemas.microsoft.com/office/drawing/2014/main" id="{540B0B37-7808-4321-BFD0-E0849D15C9C9}"/>
                </a:ext>
              </a:extLst>
            </p:cNvPr>
            <p:cNvSpPr/>
            <p:nvPr/>
          </p:nvSpPr>
          <p:spPr>
            <a:xfrm rot="20010143">
              <a:off x="2167915" y="2095921"/>
              <a:ext cx="171039" cy="171039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84" name="Oval 20">
              <a:extLst>
                <a:ext uri="{FF2B5EF4-FFF2-40B4-BE49-F238E27FC236}">
                  <a16:creationId xmlns:a16="http://schemas.microsoft.com/office/drawing/2014/main" id="{3B25292A-5C96-473B-A987-74BE8F62B7DA}"/>
                </a:ext>
              </a:extLst>
            </p:cNvPr>
            <p:cNvSpPr/>
            <p:nvPr/>
          </p:nvSpPr>
          <p:spPr>
            <a:xfrm rot="20010143">
              <a:off x="3704437" y="2993635"/>
              <a:ext cx="171039" cy="17103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85" name="Oval 21">
              <a:extLst>
                <a:ext uri="{FF2B5EF4-FFF2-40B4-BE49-F238E27FC236}">
                  <a16:creationId xmlns:a16="http://schemas.microsoft.com/office/drawing/2014/main" id="{0989F945-EECA-413F-A5B8-AD4EB7D560A3}"/>
                </a:ext>
              </a:extLst>
            </p:cNvPr>
            <p:cNvSpPr/>
            <p:nvPr/>
          </p:nvSpPr>
          <p:spPr>
            <a:xfrm rot="20010143">
              <a:off x="3705179" y="4855325"/>
              <a:ext cx="171039" cy="17103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86" name="Oval 22">
              <a:extLst>
                <a:ext uri="{FF2B5EF4-FFF2-40B4-BE49-F238E27FC236}">
                  <a16:creationId xmlns:a16="http://schemas.microsoft.com/office/drawing/2014/main" id="{952A025B-319A-41CB-9B5F-6E037383F589}"/>
                </a:ext>
              </a:extLst>
            </p:cNvPr>
            <p:cNvSpPr/>
            <p:nvPr/>
          </p:nvSpPr>
          <p:spPr>
            <a:xfrm rot="20010143">
              <a:off x="2119805" y="5738166"/>
              <a:ext cx="171039" cy="171039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387" name="TextBox 386">
            <a:extLst>
              <a:ext uri="{FF2B5EF4-FFF2-40B4-BE49-F238E27FC236}">
                <a16:creationId xmlns:a16="http://schemas.microsoft.com/office/drawing/2014/main" id="{DBBC2FF8-94F7-4842-8AEC-49A61620926B}"/>
              </a:ext>
            </a:extLst>
          </p:cNvPr>
          <p:cNvSpPr txBox="1"/>
          <p:nvPr/>
        </p:nvSpPr>
        <p:spPr>
          <a:xfrm>
            <a:off x="4683527" y="1938632"/>
            <a:ext cx="283371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Diagrams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44951B11-E992-4701-9521-E998D81F21C9}"/>
              </a:ext>
            </a:extLst>
          </p:cNvPr>
          <p:cNvSpPr txBox="1"/>
          <p:nvPr/>
        </p:nvSpPr>
        <p:spPr>
          <a:xfrm>
            <a:off x="4683527" y="2877480"/>
            <a:ext cx="283371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Diagrams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3B7086B6-E875-4973-B6E0-5661581E7CF6}"/>
              </a:ext>
            </a:extLst>
          </p:cNvPr>
          <p:cNvSpPr txBox="1"/>
          <p:nvPr/>
        </p:nvSpPr>
        <p:spPr>
          <a:xfrm>
            <a:off x="4683527" y="3816328"/>
            <a:ext cx="283371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Diagrams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F9833CF8-8317-45CE-9B03-4E8CC599B8BB}"/>
              </a:ext>
            </a:extLst>
          </p:cNvPr>
          <p:cNvSpPr txBox="1"/>
          <p:nvPr/>
        </p:nvSpPr>
        <p:spPr>
          <a:xfrm>
            <a:off x="4683527" y="4755176"/>
            <a:ext cx="283371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Diagrams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413F6A2D-2AC8-46C4-8D07-A1F5BEA56FC1}"/>
              </a:ext>
            </a:extLst>
          </p:cNvPr>
          <p:cNvSpPr txBox="1"/>
          <p:nvPr/>
        </p:nvSpPr>
        <p:spPr>
          <a:xfrm>
            <a:off x="4683527" y="5694023"/>
            <a:ext cx="283371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Diagrams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92" name="Group 13">
            <a:extLst>
              <a:ext uri="{FF2B5EF4-FFF2-40B4-BE49-F238E27FC236}">
                <a16:creationId xmlns:a16="http://schemas.microsoft.com/office/drawing/2014/main" id="{1CB6B97F-9FA9-434F-BE6B-56F16DBB86F5}"/>
              </a:ext>
            </a:extLst>
          </p:cNvPr>
          <p:cNvGrpSpPr/>
          <p:nvPr/>
        </p:nvGrpSpPr>
        <p:grpSpPr>
          <a:xfrm>
            <a:off x="8789730" y="3810427"/>
            <a:ext cx="2306303" cy="1084161"/>
            <a:chOff x="200945" y="4307149"/>
            <a:chExt cx="3298762" cy="1084161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96612DE9-0664-4D75-A37C-105887434D1A}"/>
                </a:ext>
              </a:extLst>
            </p:cNvPr>
            <p:cNvSpPr txBox="1"/>
            <p:nvPr/>
          </p:nvSpPr>
          <p:spPr>
            <a:xfrm>
              <a:off x="245430" y="4560313"/>
              <a:ext cx="3251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25DD63B4-4068-4E1D-AE5B-BE69B764DBA1}"/>
                </a:ext>
              </a:extLst>
            </p:cNvPr>
            <p:cNvSpPr txBox="1"/>
            <p:nvPr/>
          </p:nvSpPr>
          <p:spPr>
            <a:xfrm>
              <a:off x="200945" y="4307149"/>
              <a:ext cx="3298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5" name="Group 16">
            <a:extLst>
              <a:ext uri="{FF2B5EF4-FFF2-40B4-BE49-F238E27FC236}">
                <a16:creationId xmlns:a16="http://schemas.microsoft.com/office/drawing/2014/main" id="{EAB7EF4C-B907-4A5F-81EB-5386259CC42F}"/>
              </a:ext>
            </a:extLst>
          </p:cNvPr>
          <p:cNvGrpSpPr/>
          <p:nvPr/>
        </p:nvGrpSpPr>
        <p:grpSpPr>
          <a:xfrm>
            <a:off x="1090436" y="3810427"/>
            <a:ext cx="2306303" cy="1084161"/>
            <a:chOff x="200945" y="4307149"/>
            <a:chExt cx="3298762" cy="1084161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4E80570C-30F2-4EDB-BBE3-6804803479AC}"/>
                </a:ext>
              </a:extLst>
            </p:cNvPr>
            <p:cNvSpPr txBox="1"/>
            <p:nvPr/>
          </p:nvSpPr>
          <p:spPr>
            <a:xfrm>
              <a:off x="245430" y="4560313"/>
              <a:ext cx="3251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D01CE1DC-C71E-44B9-90D1-E9219B9EBC06}"/>
                </a:ext>
              </a:extLst>
            </p:cNvPr>
            <p:cNvSpPr txBox="1"/>
            <p:nvPr/>
          </p:nvSpPr>
          <p:spPr>
            <a:xfrm>
              <a:off x="200945" y="4307149"/>
              <a:ext cx="3298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8" name="Rounded Rectangle 25">
            <a:extLst>
              <a:ext uri="{FF2B5EF4-FFF2-40B4-BE49-F238E27FC236}">
                <a16:creationId xmlns:a16="http://schemas.microsoft.com/office/drawing/2014/main" id="{E29D9F97-1CD5-4189-A1A3-A06D270B098A}"/>
              </a:ext>
            </a:extLst>
          </p:cNvPr>
          <p:cNvSpPr/>
          <p:nvPr/>
        </p:nvSpPr>
        <p:spPr>
          <a:xfrm>
            <a:off x="2025701" y="3269728"/>
            <a:ext cx="435772" cy="31935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9" name="Freeform 53">
            <a:extLst>
              <a:ext uri="{FF2B5EF4-FFF2-40B4-BE49-F238E27FC236}">
                <a16:creationId xmlns:a16="http://schemas.microsoft.com/office/drawing/2014/main" id="{E039E6D3-8CDC-4F21-90AE-15A9E3355D3A}"/>
              </a:ext>
            </a:extLst>
          </p:cNvPr>
          <p:cNvSpPr/>
          <p:nvPr/>
        </p:nvSpPr>
        <p:spPr>
          <a:xfrm>
            <a:off x="9757430" y="3282104"/>
            <a:ext cx="370902" cy="380272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00" name="그룹 399">
            <a:extLst>
              <a:ext uri="{FF2B5EF4-FFF2-40B4-BE49-F238E27FC236}">
                <a16:creationId xmlns:a16="http://schemas.microsoft.com/office/drawing/2014/main" id="{A1D95043-BF56-4915-A46A-BF9272FBD917}"/>
              </a:ext>
            </a:extLst>
          </p:cNvPr>
          <p:cNvGrpSpPr/>
          <p:nvPr/>
        </p:nvGrpSpPr>
        <p:grpSpPr>
          <a:xfrm>
            <a:off x="3619500" y="2180309"/>
            <a:ext cx="1133475" cy="3735485"/>
            <a:chOff x="3619500" y="2180309"/>
            <a:chExt cx="1133475" cy="3735485"/>
          </a:xfrm>
        </p:grpSpPr>
        <p:sp>
          <p:nvSpPr>
            <p:cNvPr id="401" name="자유형: 도형 400">
              <a:extLst>
                <a:ext uri="{FF2B5EF4-FFF2-40B4-BE49-F238E27FC236}">
                  <a16:creationId xmlns:a16="http://schemas.microsoft.com/office/drawing/2014/main" id="{7AD0A137-2B31-494A-A32D-6434BDAC0FD0}"/>
                </a:ext>
              </a:extLst>
            </p:cNvPr>
            <p:cNvSpPr/>
            <p:nvPr/>
          </p:nvSpPr>
          <p:spPr>
            <a:xfrm>
              <a:off x="3619500" y="2180309"/>
              <a:ext cx="1133475" cy="391441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2" name="자유형: 도형 401">
              <a:extLst>
                <a:ext uri="{FF2B5EF4-FFF2-40B4-BE49-F238E27FC236}">
                  <a16:creationId xmlns:a16="http://schemas.microsoft.com/office/drawing/2014/main" id="{BE03C877-4836-4C48-9ECD-A2CC11EE1882}"/>
                </a:ext>
              </a:extLst>
            </p:cNvPr>
            <p:cNvSpPr/>
            <p:nvPr/>
          </p:nvSpPr>
          <p:spPr>
            <a:xfrm>
              <a:off x="4149346" y="3056239"/>
              <a:ext cx="603629" cy="229383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3" name="자유형: 도형 402">
              <a:extLst>
                <a:ext uri="{FF2B5EF4-FFF2-40B4-BE49-F238E27FC236}">
                  <a16:creationId xmlns:a16="http://schemas.microsoft.com/office/drawing/2014/main" id="{38CFC894-FFCB-4959-BE51-A489A34461DC}"/>
                </a:ext>
              </a:extLst>
            </p:cNvPr>
            <p:cNvSpPr/>
            <p:nvPr/>
          </p:nvSpPr>
          <p:spPr>
            <a:xfrm flipV="1">
              <a:off x="3619500" y="5524353"/>
              <a:ext cx="1133475" cy="391441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4" name="자유형: 도형 403">
              <a:extLst>
                <a:ext uri="{FF2B5EF4-FFF2-40B4-BE49-F238E27FC236}">
                  <a16:creationId xmlns:a16="http://schemas.microsoft.com/office/drawing/2014/main" id="{6A37AF15-8022-475B-95B5-40ECEDCC4E80}"/>
                </a:ext>
              </a:extLst>
            </p:cNvPr>
            <p:cNvSpPr/>
            <p:nvPr/>
          </p:nvSpPr>
          <p:spPr>
            <a:xfrm flipV="1">
              <a:off x="4149346" y="4810480"/>
              <a:ext cx="603629" cy="229383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1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05" name="직선 연결선 404">
              <a:extLst>
                <a:ext uri="{FF2B5EF4-FFF2-40B4-BE49-F238E27FC236}">
                  <a16:creationId xmlns:a16="http://schemas.microsoft.com/office/drawing/2014/main" id="{912FE6AF-1154-4553-A47C-23AD3410A711}"/>
                </a:ext>
              </a:extLst>
            </p:cNvPr>
            <p:cNvCxnSpPr>
              <a:cxnSpLocks/>
            </p:cNvCxnSpPr>
            <p:nvPr/>
          </p:nvCxnSpPr>
          <p:spPr>
            <a:xfrm>
              <a:off x="4308569" y="4016383"/>
              <a:ext cx="444406" cy="0"/>
            </a:xfrm>
            <a:prstGeom prst="line">
              <a:avLst/>
            </a:prstGeom>
            <a:ln w="1905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6" name="그룹 405">
            <a:extLst>
              <a:ext uri="{FF2B5EF4-FFF2-40B4-BE49-F238E27FC236}">
                <a16:creationId xmlns:a16="http://schemas.microsoft.com/office/drawing/2014/main" id="{FCA32EE4-D309-49CF-A7C4-3C95EF6BF72C}"/>
              </a:ext>
            </a:extLst>
          </p:cNvPr>
          <p:cNvGrpSpPr/>
          <p:nvPr/>
        </p:nvGrpSpPr>
        <p:grpSpPr>
          <a:xfrm flipH="1">
            <a:off x="7433316" y="2180309"/>
            <a:ext cx="1133475" cy="3735485"/>
            <a:chOff x="3619500" y="2180309"/>
            <a:chExt cx="1133475" cy="3735485"/>
          </a:xfrm>
        </p:grpSpPr>
        <p:sp>
          <p:nvSpPr>
            <p:cNvPr id="407" name="자유형: 도형 406">
              <a:extLst>
                <a:ext uri="{FF2B5EF4-FFF2-40B4-BE49-F238E27FC236}">
                  <a16:creationId xmlns:a16="http://schemas.microsoft.com/office/drawing/2014/main" id="{94F32E97-D790-48C2-AEC6-97054A3D2149}"/>
                </a:ext>
              </a:extLst>
            </p:cNvPr>
            <p:cNvSpPr/>
            <p:nvPr/>
          </p:nvSpPr>
          <p:spPr>
            <a:xfrm>
              <a:off x="3619500" y="2180309"/>
              <a:ext cx="1133475" cy="391441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8" name="자유형: 도형 407">
              <a:extLst>
                <a:ext uri="{FF2B5EF4-FFF2-40B4-BE49-F238E27FC236}">
                  <a16:creationId xmlns:a16="http://schemas.microsoft.com/office/drawing/2014/main" id="{7F3040D0-B4B3-4117-9D87-6AB7E654DF6B}"/>
                </a:ext>
              </a:extLst>
            </p:cNvPr>
            <p:cNvSpPr/>
            <p:nvPr/>
          </p:nvSpPr>
          <p:spPr>
            <a:xfrm>
              <a:off x="4149346" y="3056239"/>
              <a:ext cx="603629" cy="229383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9" name="자유형: 도형 408">
              <a:extLst>
                <a:ext uri="{FF2B5EF4-FFF2-40B4-BE49-F238E27FC236}">
                  <a16:creationId xmlns:a16="http://schemas.microsoft.com/office/drawing/2014/main" id="{4187F8D9-F227-4AD8-A7E9-F36E63FF50CD}"/>
                </a:ext>
              </a:extLst>
            </p:cNvPr>
            <p:cNvSpPr/>
            <p:nvPr/>
          </p:nvSpPr>
          <p:spPr>
            <a:xfrm flipV="1">
              <a:off x="3619500" y="5524353"/>
              <a:ext cx="1133475" cy="391441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자유형: 도형 409">
              <a:extLst>
                <a:ext uri="{FF2B5EF4-FFF2-40B4-BE49-F238E27FC236}">
                  <a16:creationId xmlns:a16="http://schemas.microsoft.com/office/drawing/2014/main" id="{81E98AE0-E10D-408B-9F5D-6EED2FC01C97}"/>
                </a:ext>
              </a:extLst>
            </p:cNvPr>
            <p:cNvSpPr/>
            <p:nvPr/>
          </p:nvSpPr>
          <p:spPr>
            <a:xfrm flipV="1">
              <a:off x="4149346" y="4810480"/>
              <a:ext cx="603629" cy="229383"/>
            </a:xfrm>
            <a:custGeom>
              <a:avLst/>
              <a:gdLst>
                <a:gd name="connsiteX0" fmla="*/ 0 w 1133475"/>
                <a:gd name="connsiteY0" fmla="*/ 390525 h 390525"/>
                <a:gd name="connsiteX1" fmla="*/ 476250 w 1133475"/>
                <a:gd name="connsiteY1" fmla="*/ 0 h 390525"/>
                <a:gd name="connsiteX2" fmla="*/ 1133475 w 1133475"/>
                <a:gd name="connsiteY2" fmla="*/ 9525 h 390525"/>
                <a:gd name="connsiteX0" fmla="*/ 0 w 1133475"/>
                <a:gd name="connsiteY0" fmla="*/ 391441 h 391441"/>
                <a:gd name="connsiteX1" fmla="*/ 476250 w 1133475"/>
                <a:gd name="connsiteY1" fmla="*/ 916 h 391441"/>
                <a:gd name="connsiteX2" fmla="*/ 1133475 w 1133475"/>
                <a:gd name="connsiteY2" fmla="*/ 916 h 39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3475" h="391441">
                  <a:moveTo>
                    <a:pt x="0" y="391441"/>
                  </a:moveTo>
                  <a:lnTo>
                    <a:pt x="476250" y="916"/>
                  </a:lnTo>
                  <a:cubicBezTo>
                    <a:pt x="695325" y="4091"/>
                    <a:pt x="914400" y="-2259"/>
                    <a:pt x="1133475" y="916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headEnd type="oval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11" name="직선 연결선 410">
              <a:extLst>
                <a:ext uri="{FF2B5EF4-FFF2-40B4-BE49-F238E27FC236}">
                  <a16:creationId xmlns:a16="http://schemas.microsoft.com/office/drawing/2014/main" id="{EA7F6A33-6BBE-4269-A63B-B60F44AD5A5D}"/>
                </a:ext>
              </a:extLst>
            </p:cNvPr>
            <p:cNvCxnSpPr>
              <a:cxnSpLocks/>
            </p:cNvCxnSpPr>
            <p:nvPr/>
          </p:nvCxnSpPr>
          <p:spPr>
            <a:xfrm>
              <a:off x="4308569" y="4016383"/>
              <a:ext cx="444406" cy="0"/>
            </a:xfrm>
            <a:prstGeom prst="line">
              <a:avLst/>
            </a:prstGeom>
            <a:ln w="19050">
              <a:solidFill>
                <a:schemeClr val="accent4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11253</TotalTime>
  <Words>70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2022-10-24T03:44:54Z</dcterms:modified>
</cp:coreProperties>
</file>