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2" name="자유형: 도형 411">
            <a:extLst>
              <a:ext uri="{FF2B5EF4-FFF2-40B4-BE49-F238E27FC236}">
                <a16:creationId xmlns:a16="http://schemas.microsoft.com/office/drawing/2014/main" id="{68E779D0-973B-4FDE-85A0-361DEF2251DB}"/>
              </a:ext>
            </a:extLst>
          </p:cNvPr>
          <p:cNvSpPr/>
          <p:nvPr/>
        </p:nvSpPr>
        <p:spPr>
          <a:xfrm>
            <a:off x="4272596" y="2166005"/>
            <a:ext cx="2221333" cy="1777374"/>
          </a:xfrm>
          <a:custGeom>
            <a:avLst/>
            <a:gdLst>
              <a:gd name="connsiteX0" fmla="*/ 1774854 w 2221333"/>
              <a:gd name="connsiteY0" fmla="*/ 0 h 1777374"/>
              <a:gd name="connsiteX1" fmla="*/ 1774854 w 2221333"/>
              <a:gd name="connsiteY1" fmla="*/ 802366 h 1777374"/>
              <a:gd name="connsiteX2" fmla="*/ 1862151 w 2221333"/>
              <a:gd name="connsiteY2" fmla="*/ 791709 h 1777374"/>
              <a:gd name="connsiteX3" fmla="*/ 2051803 w 2221333"/>
              <a:gd name="connsiteY3" fmla="*/ 689367 h 1777374"/>
              <a:gd name="connsiteX4" fmla="*/ 2221333 w 2221333"/>
              <a:gd name="connsiteY4" fmla="*/ 885381 h 1777374"/>
              <a:gd name="connsiteX5" fmla="*/ 2083590 w 2221333"/>
              <a:gd name="connsiteY5" fmla="*/ 1092555 h 1777374"/>
              <a:gd name="connsiteX6" fmla="*/ 1861671 w 2221333"/>
              <a:gd name="connsiteY6" fmla="*/ 989698 h 1777374"/>
              <a:gd name="connsiteX7" fmla="*/ 1779465 w 2221333"/>
              <a:gd name="connsiteY7" fmla="*/ 986794 h 1777374"/>
              <a:gd name="connsiteX8" fmla="*/ 1774854 w 2221333"/>
              <a:gd name="connsiteY8" fmla="*/ 802388 h 1777374"/>
              <a:gd name="connsiteX9" fmla="*/ 1774853 w 2221333"/>
              <a:gd name="connsiteY9" fmla="*/ 1774853 h 1777374"/>
              <a:gd name="connsiteX10" fmla="*/ 1114925 w 2221333"/>
              <a:gd name="connsiteY10" fmla="*/ 1775790 h 1777374"/>
              <a:gd name="connsiteX11" fmla="*/ 1135198 w 2221333"/>
              <a:gd name="connsiteY11" fmla="*/ 1723011 h 1777374"/>
              <a:gd name="connsiteX12" fmla="*/ 1236733 w 2221333"/>
              <a:gd name="connsiteY12" fmla="*/ 1516046 h 1777374"/>
              <a:gd name="connsiteX13" fmla="*/ 977551 w 2221333"/>
              <a:gd name="connsiteY13" fmla="*/ 1343725 h 1777374"/>
              <a:gd name="connsiteX14" fmla="*/ 732332 w 2221333"/>
              <a:gd name="connsiteY14" fmla="*/ 1555813 h 1777374"/>
              <a:gd name="connsiteX15" fmla="*/ 848688 w 2221333"/>
              <a:gd name="connsiteY15" fmla="*/ 1759082 h 1777374"/>
              <a:gd name="connsiteX16" fmla="*/ 854555 w 2221333"/>
              <a:gd name="connsiteY16" fmla="*/ 1776160 h 1777374"/>
              <a:gd name="connsiteX17" fmla="*/ 2 w 2221333"/>
              <a:gd name="connsiteY17" fmla="*/ 1777374 h 1777374"/>
              <a:gd name="connsiteX18" fmla="*/ 518952 w 2221333"/>
              <a:gd name="connsiteY18" fmla="*/ 520734 h 1777374"/>
              <a:gd name="connsiteX19" fmla="*/ 1774854 w 2221333"/>
              <a:gd name="connsiteY19" fmla="*/ 0 h 1777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221333" h="1777374">
                <a:moveTo>
                  <a:pt x="1774854" y="0"/>
                </a:moveTo>
                <a:lnTo>
                  <a:pt x="1774854" y="802366"/>
                </a:lnTo>
                <a:lnTo>
                  <a:pt x="1862151" y="791709"/>
                </a:lnTo>
                <a:cubicBezTo>
                  <a:pt x="1943663" y="772947"/>
                  <a:pt x="1944972" y="700339"/>
                  <a:pt x="2051803" y="689367"/>
                </a:cubicBezTo>
                <a:cubicBezTo>
                  <a:pt x="2156711" y="690112"/>
                  <a:pt x="2212886" y="766317"/>
                  <a:pt x="2221333" y="885381"/>
                </a:cubicBezTo>
                <a:cubicBezTo>
                  <a:pt x="2219100" y="985388"/>
                  <a:pt x="2171692" y="1085985"/>
                  <a:pt x="2083590" y="1092555"/>
                </a:cubicBezTo>
                <a:cubicBezTo>
                  <a:pt x="1982834" y="1092005"/>
                  <a:pt x="1946950" y="1003212"/>
                  <a:pt x="1861671" y="989698"/>
                </a:cubicBezTo>
                <a:cubicBezTo>
                  <a:pt x="1850410" y="989499"/>
                  <a:pt x="1790726" y="986993"/>
                  <a:pt x="1779465" y="986794"/>
                </a:cubicBezTo>
                <a:lnTo>
                  <a:pt x="1774854" y="802388"/>
                </a:lnTo>
                <a:lnTo>
                  <a:pt x="1774853" y="1774853"/>
                </a:lnTo>
                <a:lnTo>
                  <a:pt x="1114925" y="1775790"/>
                </a:lnTo>
                <a:lnTo>
                  <a:pt x="1135198" y="1723011"/>
                </a:lnTo>
                <a:cubicBezTo>
                  <a:pt x="1173605" y="1659468"/>
                  <a:pt x="1236218" y="1610582"/>
                  <a:pt x="1236733" y="1516046"/>
                </a:cubicBezTo>
                <a:cubicBezTo>
                  <a:pt x="1228514" y="1405828"/>
                  <a:pt x="1102664" y="1346519"/>
                  <a:pt x="977551" y="1343725"/>
                </a:cubicBezTo>
                <a:cubicBezTo>
                  <a:pt x="828599" y="1354293"/>
                  <a:pt x="733264" y="1424569"/>
                  <a:pt x="732332" y="1555813"/>
                </a:cubicBezTo>
                <a:cubicBezTo>
                  <a:pt x="744342" y="1672755"/>
                  <a:pt x="815389" y="1688627"/>
                  <a:pt x="848688" y="1759082"/>
                </a:cubicBezTo>
                <a:lnTo>
                  <a:pt x="854555" y="1776160"/>
                </a:lnTo>
                <a:lnTo>
                  <a:pt x="2" y="1777374"/>
                </a:lnTo>
                <a:cubicBezTo>
                  <a:pt x="-667" y="1306217"/>
                  <a:pt x="186030" y="854129"/>
                  <a:pt x="518952" y="520734"/>
                </a:cubicBezTo>
                <a:cubicBezTo>
                  <a:pt x="851874" y="187339"/>
                  <a:pt x="1303697" y="0"/>
                  <a:pt x="17748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3" name="자유형: 도형 412">
            <a:extLst>
              <a:ext uri="{FF2B5EF4-FFF2-40B4-BE49-F238E27FC236}">
                <a16:creationId xmlns:a16="http://schemas.microsoft.com/office/drawing/2014/main" id="{00410F76-3CEA-4211-8B10-83F6AFC03E7F}"/>
              </a:ext>
            </a:extLst>
          </p:cNvPr>
          <p:cNvSpPr/>
          <p:nvPr/>
        </p:nvSpPr>
        <p:spPr>
          <a:xfrm>
            <a:off x="6104092" y="2166010"/>
            <a:ext cx="1774852" cy="2197851"/>
          </a:xfrm>
          <a:custGeom>
            <a:avLst/>
            <a:gdLst>
              <a:gd name="connsiteX0" fmla="*/ 4287 w 1774852"/>
              <a:gd name="connsiteY0" fmla="*/ 0 h 2197851"/>
              <a:gd name="connsiteX1" fmla="*/ 1774852 w 1774852"/>
              <a:gd name="connsiteY1" fmla="*/ 1773741 h 2197851"/>
              <a:gd name="connsiteX2" fmla="*/ 982709 w 1774852"/>
              <a:gd name="connsiteY2" fmla="*/ 1774235 h 2197851"/>
              <a:gd name="connsiteX3" fmla="*/ 990575 w 1774852"/>
              <a:gd name="connsiteY3" fmla="*/ 1838669 h 2197851"/>
              <a:gd name="connsiteX4" fmla="*/ 1092917 w 1774852"/>
              <a:gd name="connsiteY4" fmla="*/ 2028321 h 2197851"/>
              <a:gd name="connsiteX5" fmla="*/ 896904 w 1774852"/>
              <a:gd name="connsiteY5" fmla="*/ 2197851 h 2197851"/>
              <a:gd name="connsiteX6" fmla="*/ 689729 w 1774852"/>
              <a:gd name="connsiteY6" fmla="*/ 2060108 h 2197851"/>
              <a:gd name="connsiteX7" fmla="*/ 792586 w 1774852"/>
              <a:gd name="connsiteY7" fmla="*/ 1838188 h 2197851"/>
              <a:gd name="connsiteX8" fmla="*/ 794038 w 1774852"/>
              <a:gd name="connsiteY8" fmla="*/ 1797085 h 2197851"/>
              <a:gd name="connsiteX9" fmla="*/ 794892 w 1774852"/>
              <a:gd name="connsiteY9" fmla="*/ 1774352 h 2197851"/>
              <a:gd name="connsiteX10" fmla="*/ 0 w 1774852"/>
              <a:gd name="connsiteY10" fmla="*/ 1774848 h 2197851"/>
              <a:gd name="connsiteX11" fmla="*/ 1816 w 1774852"/>
              <a:gd name="connsiteY11" fmla="*/ 1023197 h 2197851"/>
              <a:gd name="connsiteX12" fmla="*/ 26663 w 1774852"/>
              <a:gd name="connsiteY12" fmla="*/ 1030079 h 2197851"/>
              <a:gd name="connsiteX13" fmla="*/ 266900 w 1774852"/>
              <a:gd name="connsiteY13" fmla="*/ 1148401 h 2197851"/>
              <a:gd name="connsiteX14" fmla="*/ 439221 w 1774852"/>
              <a:gd name="connsiteY14" fmla="*/ 889219 h 2197851"/>
              <a:gd name="connsiteX15" fmla="*/ 227134 w 1774852"/>
              <a:gd name="connsiteY15" fmla="*/ 644000 h 2197851"/>
              <a:gd name="connsiteX16" fmla="*/ 23864 w 1774852"/>
              <a:gd name="connsiteY16" fmla="*/ 760356 h 2197851"/>
              <a:gd name="connsiteX17" fmla="*/ 2433 w 1774852"/>
              <a:gd name="connsiteY17" fmla="*/ 767718 h 2197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74852" h="2197851">
                <a:moveTo>
                  <a:pt x="4287" y="0"/>
                </a:moveTo>
                <a:cubicBezTo>
                  <a:pt x="982403" y="2363"/>
                  <a:pt x="1774242" y="795623"/>
                  <a:pt x="1774852" y="1773741"/>
                </a:cubicBezTo>
                <a:lnTo>
                  <a:pt x="982709" y="1774235"/>
                </a:lnTo>
                <a:lnTo>
                  <a:pt x="990575" y="1838669"/>
                </a:lnTo>
                <a:cubicBezTo>
                  <a:pt x="1009338" y="1920181"/>
                  <a:pt x="1081946" y="1921490"/>
                  <a:pt x="1092917" y="2028321"/>
                </a:cubicBezTo>
                <a:cubicBezTo>
                  <a:pt x="1092173" y="2133229"/>
                  <a:pt x="1015967" y="2189404"/>
                  <a:pt x="896904" y="2197851"/>
                </a:cubicBezTo>
                <a:cubicBezTo>
                  <a:pt x="796896" y="2195618"/>
                  <a:pt x="696299" y="2148210"/>
                  <a:pt x="689729" y="2060108"/>
                </a:cubicBezTo>
                <a:cubicBezTo>
                  <a:pt x="690279" y="1959352"/>
                  <a:pt x="779072" y="1923468"/>
                  <a:pt x="792586" y="1838188"/>
                </a:cubicBezTo>
                <a:cubicBezTo>
                  <a:pt x="792686" y="1832558"/>
                  <a:pt x="793362" y="1814822"/>
                  <a:pt x="794038" y="1797085"/>
                </a:cubicBezTo>
                <a:lnTo>
                  <a:pt x="794892" y="1774352"/>
                </a:lnTo>
                <a:lnTo>
                  <a:pt x="0" y="1774848"/>
                </a:lnTo>
                <a:lnTo>
                  <a:pt x="1816" y="1023197"/>
                </a:lnTo>
                <a:lnTo>
                  <a:pt x="26663" y="1030079"/>
                </a:lnTo>
                <a:cubicBezTo>
                  <a:pt x="108451" y="1062676"/>
                  <a:pt x="156608" y="1147800"/>
                  <a:pt x="266900" y="1148401"/>
                </a:cubicBezTo>
                <a:cubicBezTo>
                  <a:pt x="377119" y="1140182"/>
                  <a:pt x="436427" y="1014332"/>
                  <a:pt x="439221" y="889219"/>
                </a:cubicBezTo>
                <a:cubicBezTo>
                  <a:pt x="428653" y="740267"/>
                  <a:pt x="358377" y="644931"/>
                  <a:pt x="227134" y="644000"/>
                </a:cubicBezTo>
                <a:cubicBezTo>
                  <a:pt x="110191" y="656010"/>
                  <a:pt x="94319" y="727057"/>
                  <a:pt x="23864" y="760356"/>
                </a:cubicBezTo>
                <a:lnTo>
                  <a:pt x="2433" y="76771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4" name="자유형: 도형 413">
            <a:extLst>
              <a:ext uri="{FF2B5EF4-FFF2-40B4-BE49-F238E27FC236}">
                <a16:creationId xmlns:a16="http://schemas.microsoft.com/office/drawing/2014/main" id="{F5AD9696-3F5B-4EC6-BB27-1C3C7FF1702A}"/>
              </a:ext>
            </a:extLst>
          </p:cNvPr>
          <p:cNvSpPr/>
          <p:nvPr/>
        </p:nvSpPr>
        <p:spPr>
          <a:xfrm>
            <a:off x="5673795" y="3978294"/>
            <a:ext cx="2205151" cy="1794060"/>
          </a:xfrm>
          <a:custGeom>
            <a:avLst/>
            <a:gdLst>
              <a:gd name="connsiteX0" fmla="*/ 2205047 w 2205151"/>
              <a:gd name="connsiteY0" fmla="*/ 0 h 1794060"/>
              <a:gd name="connsiteX1" fmla="*/ 1690521 w 2205151"/>
              <a:gd name="connsiteY1" fmla="*/ 1268984 h 1794060"/>
              <a:gd name="connsiteX2" fmla="*/ 425864 w 2205151"/>
              <a:gd name="connsiteY2" fmla="*/ 1794055 h 1794060"/>
              <a:gd name="connsiteX3" fmla="*/ 427944 w 2205151"/>
              <a:gd name="connsiteY3" fmla="*/ 961504 h 1794060"/>
              <a:gd name="connsiteX4" fmla="*/ 359182 w 2205151"/>
              <a:gd name="connsiteY4" fmla="*/ 969898 h 1794060"/>
              <a:gd name="connsiteX5" fmla="*/ 169530 w 2205151"/>
              <a:gd name="connsiteY5" fmla="*/ 1072240 h 1794060"/>
              <a:gd name="connsiteX6" fmla="*/ 0 w 2205151"/>
              <a:gd name="connsiteY6" fmla="*/ 876227 h 1794060"/>
              <a:gd name="connsiteX7" fmla="*/ 137743 w 2205151"/>
              <a:gd name="connsiteY7" fmla="*/ 669052 h 1794060"/>
              <a:gd name="connsiteX8" fmla="*/ 359662 w 2205151"/>
              <a:gd name="connsiteY8" fmla="*/ 771909 h 1794060"/>
              <a:gd name="connsiteX9" fmla="*/ 425856 w 2205151"/>
              <a:gd name="connsiteY9" fmla="*/ 774303 h 1794060"/>
              <a:gd name="connsiteX10" fmla="*/ 428412 w 2205151"/>
              <a:gd name="connsiteY10" fmla="*/ 774385 h 1794060"/>
              <a:gd name="connsiteX11" fmla="*/ 430298 w 2205151"/>
              <a:gd name="connsiteY11" fmla="*/ 19208 h 1794060"/>
              <a:gd name="connsiteX12" fmla="*/ 1185646 w 2205151"/>
              <a:gd name="connsiteY12" fmla="*/ 11033 h 1794060"/>
              <a:gd name="connsiteX13" fmla="*/ 1182500 w 2205151"/>
              <a:gd name="connsiteY13" fmla="*/ 22393 h 1794060"/>
              <a:gd name="connsiteX14" fmla="*/ 1064177 w 2205151"/>
              <a:gd name="connsiteY14" fmla="*/ 262630 h 1794060"/>
              <a:gd name="connsiteX15" fmla="*/ 1323359 w 2205151"/>
              <a:gd name="connsiteY15" fmla="*/ 434951 h 1794060"/>
              <a:gd name="connsiteX16" fmla="*/ 1568578 w 2205151"/>
              <a:gd name="connsiteY16" fmla="*/ 222864 h 1794060"/>
              <a:gd name="connsiteX17" fmla="*/ 1452223 w 2205151"/>
              <a:gd name="connsiteY17" fmla="*/ 19594 h 1794060"/>
              <a:gd name="connsiteX18" fmla="*/ 1448305 w 2205151"/>
              <a:gd name="connsiteY18" fmla="*/ 8190 h 1794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05151" h="1794060">
                <a:moveTo>
                  <a:pt x="2205047" y="0"/>
                </a:moveTo>
                <a:cubicBezTo>
                  <a:pt x="2210186" y="474790"/>
                  <a:pt x="2024868" y="931843"/>
                  <a:pt x="1690521" y="1268984"/>
                </a:cubicBezTo>
                <a:cubicBezTo>
                  <a:pt x="1356174" y="1606126"/>
                  <a:pt x="900680" y="1795241"/>
                  <a:pt x="425864" y="1794055"/>
                </a:cubicBezTo>
                <a:lnTo>
                  <a:pt x="427944" y="961504"/>
                </a:lnTo>
                <a:lnTo>
                  <a:pt x="359182" y="969898"/>
                </a:lnTo>
                <a:cubicBezTo>
                  <a:pt x="277670" y="988661"/>
                  <a:pt x="276361" y="1061269"/>
                  <a:pt x="169530" y="1072240"/>
                </a:cubicBezTo>
                <a:cubicBezTo>
                  <a:pt x="64622" y="1071496"/>
                  <a:pt x="8447" y="995290"/>
                  <a:pt x="0" y="876227"/>
                </a:cubicBezTo>
                <a:cubicBezTo>
                  <a:pt x="2233" y="776219"/>
                  <a:pt x="49641" y="675622"/>
                  <a:pt x="137743" y="669052"/>
                </a:cubicBezTo>
                <a:cubicBezTo>
                  <a:pt x="238499" y="669602"/>
                  <a:pt x="274383" y="758395"/>
                  <a:pt x="359662" y="771909"/>
                </a:cubicBezTo>
                <a:cubicBezTo>
                  <a:pt x="368108" y="772059"/>
                  <a:pt x="403792" y="773505"/>
                  <a:pt x="425856" y="774303"/>
                </a:cubicBezTo>
                <a:lnTo>
                  <a:pt x="428412" y="774385"/>
                </a:lnTo>
                <a:lnTo>
                  <a:pt x="430298" y="19208"/>
                </a:lnTo>
                <a:lnTo>
                  <a:pt x="1185646" y="11033"/>
                </a:lnTo>
                <a:lnTo>
                  <a:pt x="1182500" y="22393"/>
                </a:lnTo>
                <a:cubicBezTo>
                  <a:pt x="1149902" y="104181"/>
                  <a:pt x="1064779" y="152338"/>
                  <a:pt x="1064177" y="262630"/>
                </a:cubicBezTo>
                <a:cubicBezTo>
                  <a:pt x="1072397" y="372849"/>
                  <a:pt x="1198247" y="432157"/>
                  <a:pt x="1323359" y="434951"/>
                </a:cubicBezTo>
                <a:cubicBezTo>
                  <a:pt x="1472311" y="424383"/>
                  <a:pt x="1567647" y="354107"/>
                  <a:pt x="1568578" y="222864"/>
                </a:cubicBezTo>
                <a:cubicBezTo>
                  <a:pt x="1556568" y="105921"/>
                  <a:pt x="1485522" y="90049"/>
                  <a:pt x="1452223" y="19594"/>
                </a:cubicBezTo>
                <a:lnTo>
                  <a:pt x="1448305" y="819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5" name="자유형: 도형 414">
            <a:extLst>
              <a:ext uri="{FF2B5EF4-FFF2-40B4-BE49-F238E27FC236}">
                <a16:creationId xmlns:a16="http://schemas.microsoft.com/office/drawing/2014/main" id="{C68694B3-E21F-43A6-8B0B-F0FB6E318235}"/>
              </a:ext>
            </a:extLst>
          </p:cNvPr>
          <p:cNvSpPr/>
          <p:nvPr/>
        </p:nvSpPr>
        <p:spPr>
          <a:xfrm>
            <a:off x="4272598" y="3559113"/>
            <a:ext cx="1774851" cy="2213230"/>
          </a:xfrm>
          <a:custGeom>
            <a:avLst/>
            <a:gdLst>
              <a:gd name="connsiteX0" fmla="*/ 973707 w 1774851"/>
              <a:gd name="connsiteY0" fmla="*/ 0 h 2213230"/>
              <a:gd name="connsiteX1" fmla="*/ 1180881 w 1774851"/>
              <a:gd name="connsiteY1" fmla="*/ 137743 h 2213230"/>
              <a:gd name="connsiteX2" fmla="*/ 1078024 w 1774851"/>
              <a:gd name="connsiteY2" fmla="*/ 359663 h 2213230"/>
              <a:gd name="connsiteX3" fmla="*/ 1075630 w 1774851"/>
              <a:gd name="connsiteY3" fmla="*/ 425857 h 2213230"/>
              <a:gd name="connsiteX4" fmla="*/ 1075199 w 1774851"/>
              <a:gd name="connsiteY4" fmla="*/ 439390 h 2213230"/>
              <a:gd name="connsiteX5" fmla="*/ 1774851 w 1774851"/>
              <a:gd name="connsiteY5" fmla="*/ 438389 h 2213230"/>
              <a:gd name="connsiteX6" fmla="*/ 1772181 w 1774851"/>
              <a:gd name="connsiteY6" fmla="*/ 1152868 h 2213230"/>
              <a:gd name="connsiteX7" fmla="*/ 1764372 w 1774851"/>
              <a:gd name="connsiteY7" fmla="*/ 1150706 h 2213230"/>
              <a:gd name="connsiteX8" fmla="*/ 1524135 w 1774851"/>
              <a:gd name="connsiteY8" fmla="*/ 1032383 h 2213230"/>
              <a:gd name="connsiteX9" fmla="*/ 1351814 w 1774851"/>
              <a:gd name="connsiteY9" fmla="*/ 1291565 h 2213230"/>
              <a:gd name="connsiteX10" fmla="*/ 1563902 w 1774851"/>
              <a:gd name="connsiteY10" fmla="*/ 1536784 h 2213230"/>
              <a:gd name="connsiteX11" fmla="*/ 1767171 w 1774851"/>
              <a:gd name="connsiteY11" fmla="*/ 1420429 h 2213230"/>
              <a:gd name="connsiteX12" fmla="*/ 1771187 w 1774851"/>
              <a:gd name="connsiteY12" fmla="*/ 1419049 h 2213230"/>
              <a:gd name="connsiteX13" fmla="*/ 1768219 w 1774851"/>
              <a:gd name="connsiteY13" fmla="*/ 2213230 h 2213230"/>
              <a:gd name="connsiteX14" fmla="*/ 0 w 1774851"/>
              <a:gd name="connsiteY14" fmla="*/ 440927 h 2213230"/>
              <a:gd name="connsiteX15" fmla="*/ 889859 w 1774851"/>
              <a:gd name="connsiteY15" fmla="*/ 439655 h 2213230"/>
              <a:gd name="connsiteX16" fmla="*/ 880035 w 1774851"/>
              <a:gd name="connsiteY16" fmla="*/ 359182 h 2213230"/>
              <a:gd name="connsiteX17" fmla="*/ 777693 w 1774851"/>
              <a:gd name="connsiteY17" fmla="*/ 169530 h 2213230"/>
              <a:gd name="connsiteX18" fmla="*/ 973707 w 1774851"/>
              <a:gd name="connsiteY18" fmla="*/ 0 h 221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74851" h="2213230">
                <a:moveTo>
                  <a:pt x="973707" y="0"/>
                </a:moveTo>
                <a:cubicBezTo>
                  <a:pt x="1073714" y="2233"/>
                  <a:pt x="1174311" y="49641"/>
                  <a:pt x="1180881" y="137743"/>
                </a:cubicBezTo>
                <a:cubicBezTo>
                  <a:pt x="1180332" y="238499"/>
                  <a:pt x="1091539" y="274383"/>
                  <a:pt x="1078024" y="359663"/>
                </a:cubicBezTo>
                <a:cubicBezTo>
                  <a:pt x="1077875" y="368108"/>
                  <a:pt x="1076428" y="403792"/>
                  <a:pt x="1075630" y="425857"/>
                </a:cubicBezTo>
                <a:lnTo>
                  <a:pt x="1075199" y="439390"/>
                </a:lnTo>
                <a:lnTo>
                  <a:pt x="1774851" y="438389"/>
                </a:lnTo>
                <a:lnTo>
                  <a:pt x="1772181" y="1152868"/>
                </a:lnTo>
                <a:lnTo>
                  <a:pt x="1764372" y="1150706"/>
                </a:lnTo>
                <a:cubicBezTo>
                  <a:pt x="1682584" y="1118108"/>
                  <a:pt x="1634428" y="1032985"/>
                  <a:pt x="1524135" y="1032383"/>
                </a:cubicBezTo>
                <a:cubicBezTo>
                  <a:pt x="1413917" y="1040603"/>
                  <a:pt x="1354608" y="1166453"/>
                  <a:pt x="1351814" y="1291565"/>
                </a:cubicBezTo>
                <a:cubicBezTo>
                  <a:pt x="1362382" y="1440517"/>
                  <a:pt x="1432658" y="1535853"/>
                  <a:pt x="1563902" y="1536784"/>
                </a:cubicBezTo>
                <a:cubicBezTo>
                  <a:pt x="1680844" y="1524774"/>
                  <a:pt x="1696716" y="1453728"/>
                  <a:pt x="1767171" y="1420429"/>
                </a:cubicBezTo>
                <a:lnTo>
                  <a:pt x="1771187" y="1419049"/>
                </a:lnTo>
                <a:lnTo>
                  <a:pt x="1768219" y="2213230"/>
                </a:lnTo>
                <a:cubicBezTo>
                  <a:pt x="791581" y="2209581"/>
                  <a:pt x="1397" y="1417571"/>
                  <a:pt x="0" y="440927"/>
                </a:cubicBezTo>
                <a:lnTo>
                  <a:pt x="889859" y="439655"/>
                </a:lnTo>
                <a:lnTo>
                  <a:pt x="880035" y="359182"/>
                </a:lnTo>
                <a:cubicBezTo>
                  <a:pt x="861273" y="277670"/>
                  <a:pt x="788665" y="276361"/>
                  <a:pt x="777693" y="169530"/>
                </a:cubicBezTo>
                <a:cubicBezTo>
                  <a:pt x="778438" y="64622"/>
                  <a:pt x="854643" y="8447"/>
                  <a:pt x="9737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6" name="Round Same Side Corner Rectangle 11">
            <a:extLst>
              <a:ext uri="{FF2B5EF4-FFF2-40B4-BE49-F238E27FC236}">
                <a16:creationId xmlns:a16="http://schemas.microsoft.com/office/drawing/2014/main" id="{3FFEC0B9-D699-4862-B0DB-33AE9F0037A7}"/>
              </a:ext>
            </a:extLst>
          </p:cNvPr>
          <p:cNvSpPr>
            <a:spLocks noChangeAspect="1"/>
          </p:cNvSpPr>
          <p:nvPr/>
        </p:nvSpPr>
        <p:spPr>
          <a:xfrm rot="9900000">
            <a:off x="6820615" y="2929343"/>
            <a:ext cx="476404" cy="40461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7" name="Block Arc 10">
            <a:extLst>
              <a:ext uri="{FF2B5EF4-FFF2-40B4-BE49-F238E27FC236}">
                <a16:creationId xmlns:a16="http://schemas.microsoft.com/office/drawing/2014/main" id="{E71BFBA8-AFBD-4A4E-B8F7-B6D42D8A7A4D}"/>
              </a:ext>
            </a:extLst>
          </p:cNvPr>
          <p:cNvSpPr/>
          <p:nvPr/>
        </p:nvSpPr>
        <p:spPr>
          <a:xfrm>
            <a:off x="6731958" y="4650378"/>
            <a:ext cx="519120" cy="351620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8" name="Round Same Side Corner Rectangle 36">
            <a:extLst>
              <a:ext uri="{FF2B5EF4-FFF2-40B4-BE49-F238E27FC236}">
                <a16:creationId xmlns:a16="http://schemas.microsoft.com/office/drawing/2014/main" id="{740AD416-18B1-432B-A1CD-EC7AE56C2AB7}"/>
              </a:ext>
            </a:extLst>
          </p:cNvPr>
          <p:cNvSpPr>
            <a:spLocks noChangeAspect="1"/>
          </p:cNvSpPr>
          <p:nvPr/>
        </p:nvSpPr>
        <p:spPr>
          <a:xfrm>
            <a:off x="4950141" y="2924586"/>
            <a:ext cx="476406" cy="37665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9" name="Freeform 18">
            <a:extLst>
              <a:ext uri="{FF2B5EF4-FFF2-40B4-BE49-F238E27FC236}">
                <a16:creationId xmlns:a16="http://schemas.microsoft.com/office/drawing/2014/main" id="{AF7B765A-4C33-4636-A150-23684ECDEA5C}"/>
              </a:ext>
            </a:extLst>
          </p:cNvPr>
          <p:cNvSpPr/>
          <p:nvPr/>
        </p:nvSpPr>
        <p:spPr>
          <a:xfrm>
            <a:off x="4893013" y="4570146"/>
            <a:ext cx="535084" cy="431852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420" name="그룹 419">
            <a:extLst>
              <a:ext uri="{FF2B5EF4-FFF2-40B4-BE49-F238E27FC236}">
                <a16:creationId xmlns:a16="http://schemas.microsoft.com/office/drawing/2014/main" id="{917A0210-3FB0-471D-85D5-BD7B881B9ED7}"/>
              </a:ext>
            </a:extLst>
          </p:cNvPr>
          <p:cNvGrpSpPr/>
          <p:nvPr/>
        </p:nvGrpSpPr>
        <p:grpSpPr>
          <a:xfrm>
            <a:off x="8105776" y="2013828"/>
            <a:ext cx="3217222" cy="897285"/>
            <a:chOff x="7483202" y="1970281"/>
            <a:chExt cx="2880320" cy="897285"/>
          </a:xfrm>
        </p:grpSpPr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5A36DE60-9970-44B3-B9FB-C7687551BD44}"/>
                </a:ext>
              </a:extLst>
            </p:cNvPr>
            <p:cNvSpPr txBox="1"/>
            <p:nvPr/>
          </p:nvSpPr>
          <p:spPr>
            <a:xfrm>
              <a:off x="7483202" y="1970281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068E799A-3574-4D1D-A6BA-381309093E69}"/>
                </a:ext>
              </a:extLst>
            </p:cNvPr>
            <p:cNvSpPr txBox="1"/>
            <p:nvPr/>
          </p:nvSpPr>
          <p:spPr>
            <a:xfrm>
              <a:off x="7483202" y="2221235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423" name="그룹 422">
            <a:extLst>
              <a:ext uri="{FF2B5EF4-FFF2-40B4-BE49-F238E27FC236}">
                <a16:creationId xmlns:a16="http://schemas.microsoft.com/office/drawing/2014/main" id="{B580B8E9-D0B6-4608-B73F-312B72D1248C}"/>
              </a:ext>
            </a:extLst>
          </p:cNvPr>
          <p:cNvGrpSpPr/>
          <p:nvPr/>
        </p:nvGrpSpPr>
        <p:grpSpPr>
          <a:xfrm>
            <a:off x="8105776" y="5249172"/>
            <a:ext cx="3217222" cy="897285"/>
            <a:chOff x="7959859" y="5205624"/>
            <a:chExt cx="2880320" cy="897285"/>
          </a:xfrm>
        </p:grpSpPr>
        <p:sp>
          <p:nvSpPr>
            <p:cNvPr id="424" name="TextBox 423">
              <a:extLst>
                <a:ext uri="{FF2B5EF4-FFF2-40B4-BE49-F238E27FC236}">
                  <a16:creationId xmlns:a16="http://schemas.microsoft.com/office/drawing/2014/main" id="{C6FABDFD-5ED9-49B9-90EC-96D34FDC846E}"/>
                </a:ext>
              </a:extLst>
            </p:cNvPr>
            <p:cNvSpPr txBox="1"/>
            <p:nvPr/>
          </p:nvSpPr>
          <p:spPr>
            <a:xfrm>
              <a:off x="7959859" y="5205624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8D93910D-7C0A-4740-8280-1108A86141F5}"/>
                </a:ext>
              </a:extLst>
            </p:cNvPr>
            <p:cNvSpPr txBox="1"/>
            <p:nvPr/>
          </p:nvSpPr>
          <p:spPr>
            <a:xfrm>
              <a:off x="7959859" y="545657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426" name="그룹 425">
            <a:extLst>
              <a:ext uri="{FF2B5EF4-FFF2-40B4-BE49-F238E27FC236}">
                <a16:creationId xmlns:a16="http://schemas.microsoft.com/office/drawing/2014/main" id="{764E967E-8EEA-4171-96C9-52B3C186F823}"/>
              </a:ext>
            </a:extLst>
          </p:cNvPr>
          <p:cNvGrpSpPr/>
          <p:nvPr/>
        </p:nvGrpSpPr>
        <p:grpSpPr>
          <a:xfrm>
            <a:off x="846307" y="1859600"/>
            <a:ext cx="3223973" cy="897285"/>
            <a:chOff x="1919536" y="1816053"/>
            <a:chExt cx="2880320" cy="897285"/>
          </a:xfrm>
        </p:grpSpPr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1049979C-C9BE-4EF1-BF90-3138B9BEFCEE}"/>
                </a:ext>
              </a:extLst>
            </p:cNvPr>
            <p:cNvSpPr txBox="1"/>
            <p:nvPr/>
          </p:nvSpPr>
          <p:spPr>
            <a:xfrm>
              <a:off x="1919536" y="1816053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28" name="TextBox 427">
              <a:extLst>
                <a:ext uri="{FF2B5EF4-FFF2-40B4-BE49-F238E27FC236}">
                  <a16:creationId xmlns:a16="http://schemas.microsoft.com/office/drawing/2014/main" id="{387BB7E6-3DC3-444A-A0A6-8DD730CCABF9}"/>
                </a:ext>
              </a:extLst>
            </p:cNvPr>
            <p:cNvSpPr txBox="1"/>
            <p:nvPr/>
          </p:nvSpPr>
          <p:spPr>
            <a:xfrm>
              <a:off x="1919536" y="2067007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429" name="그룹 428">
            <a:extLst>
              <a:ext uri="{FF2B5EF4-FFF2-40B4-BE49-F238E27FC236}">
                <a16:creationId xmlns:a16="http://schemas.microsoft.com/office/drawing/2014/main" id="{A9811681-A22B-4550-9D1B-4B8459A44AF4}"/>
              </a:ext>
            </a:extLst>
          </p:cNvPr>
          <p:cNvGrpSpPr/>
          <p:nvPr/>
        </p:nvGrpSpPr>
        <p:grpSpPr>
          <a:xfrm>
            <a:off x="846307" y="4914635"/>
            <a:ext cx="3223973" cy="897285"/>
            <a:chOff x="1991543" y="4871087"/>
            <a:chExt cx="2880320" cy="897285"/>
          </a:xfrm>
        </p:grpSpPr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D24723DA-3BEA-4516-B1F8-182794196F94}"/>
                </a:ext>
              </a:extLst>
            </p:cNvPr>
            <p:cNvSpPr txBox="1"/>
            <p:nvPr/>
          </p:nvSpPr>
          <p:spPr>
            <a:xfrm>
              <a:off x="1991543" y="4871087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8BB23505-AA20-439B-BE81-6A80BF0ACB72}"/>
                </a:ext>
              </a:extLst>
            </p:cNvPr>
            <p:cNvSpPr txBox="1"/>
            <p:nvPr/>
          </p:nvSpPr>
          <p:spPr>
            <a:xfrm>
              <a:off x="1991543" y="5122041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84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25</cp:revision>
  <dcterms:created xsi:type="dcterms:W3CDTF">2018-02-18T19:39:47Z</dcterms:created>
  <dcterms:modified xsi:type="dcterms:W3CDTF">2022-10-24T05:45:24Z</dcterms:modified>
</cp:coreProperties>
</file>