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03" name="Group 16">
            <a:extLst>
              <a:ext uri="{FF2B5EF4-FFF2-40B4-BE49-F238E27FC236}">
                <a16:creationId xmlns:a16="http://schemas.microsoft.com/office/drawing/2014/main" id="{5404C312-1148-42FD-AF9E-71695DCD0E91}"/>
              </a:ext>
            </a:extLst>
          </p:cNvPr>
          <p:cNvGrpSpPr/>
          <p:nvPr/>
        </p:nvGrpSpPr>
        <p:grpSpPr>
          <a:xfrm>
            <a:off x="8810625" y="1975485"/>
            <a:ext cx="2468880" cy="2468880"/>
            <a:chOff x="1733549" y="2674143"/>
            <a:chExt cx="2468880" cy="2468880"/>
          </a:xfrm>
          <a:solidFill>
            <a:schemeClr val="accent4"/>
          </a:solidFill>
        </p:grpSpPr>
        <p:sp>
          <p:nvSpPr>
            <p:cNvPr id="704" name="Circle: Hollow 15">
              <a:extLst>
                <a:ext uri="{FF2B5EF4-FFF2-40B4-BE49-F238E27FC236}">
                  <a16:creationId xmlns:a16="http://schemas.microsoft.com/office/drawing/2014/main" id="{3251639D-D00B-4B74-BA52-2110FB7C4219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donut">
              <a:avLst>
                <a:gd name="adj" fmla="val 262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5" name="Chord 8">
              <a:extLst>
                <a:ext uri="{FF2B5EF4-FFF2-40B4-BE49-F238E27FC236}">
                  <a16:creationId xmlns:a16="http://schemas.microsoft.com/office/drawing/2014/main" id="{EA1856B4-AF56-488A-A7AE-14DC72ABDCC9}"/>
                </a:ext>
              </a:extLst>
            </p:cNvPr>
            <p:cNvSpPr/>
            <p:nvPr/>
          </p:nvSpPr>
          <p:spPr>
            <a:xfrm flipV="1">
              <a:off x="1733549" y="2674143"/>
              <a:ext cx="2468880" cy="2468880"/>
            </a:xfrm>
            <a:prstGeom prst="chord">
              <a:avLst>
                <a:gd name="adj1" fmla="val 2601"/>
                <a:gd name="adj2" fmla="val 107774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6" name="Group 53">
            <a:extLst>
              <a:ext uri="{FF2B5EF4-FFF2-40B4-BE49-F238E27FC236}">
                <a16:creationId xmlns:a16="http://schemas.microsoft.com/office/drawing/2014/main" id="{6DC07743-D81B-4BFD-87D6-70ABC7D30653}"/>
              </a:ext>
            </a:extLst>
          </p:cNvPr>
          <p:cNvGrpSpPr/>
          <p:nvPr/>
        </p:nvGrpSpPr>
        <p:grpSpPr>
          <a:xfrm>
            <a:off x="6153150" y="1975485"/>
            <a:ext cx="3181351" cy="2468880"/>
            <a:chOff x="1733549" y="2674143"/>
            <a:chExt cx="3181351" cy="2468880"/>
          </a:xfrm>
          <a:solidFill>
            <a:schemeClr val="accent3"/>
          </a:solidFill>
        </p:grpSpPr>
        <p:sp>
          <p:nvSpPr>
            <p:cNvPr id="707" name="Circle: Hollow 54">
              <a:extLst>
                <a:ext uri="{FF2B5EF4-FFF2-40B4-BE49-F238E27FC236}">
                  <a16:creationId xmlns:a16="http://schemas.microsoft.com/office/drawing/2014/main" id="{1AFC08F0-63F9-4B15-A67E-D9C22C71D1EA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donut">
              <a:avLst>
                <a:gd name="adj" fmla="val 262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8" name="Chord 55">
              <a:extLst>
                <a:ext uri="{FF2B5EF4-FFF2-40B4-BE49-F238E27FC236}">
                  <a16:creationId xmlns:a16="http://schemas.microsoft.com/office/drawing/2014/main" id="{97ED4C58-78AF-4D54-8253-F67F11869D5B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chord">
              <a:avLst>
                <a:gd name="adj1" fmla="val 2601"/>
                <a:gd name="adj2" fmla="val 107774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9" name="Freeform: Shape 56">
              <a:extLst>
                <a:ext uri="{FF2B5EF4-FFF2-40B4-BE49-F238E27FC236}">
                  <a16:creationId xmlns:a16="http://schemas.microsoft.com/office/drawing/2014/main" id="{2FCF6FB4-9E8B-40C2-8879-4888452A2311}"/>
                </a:ext>
              </a:extLst>
            </p:cNvPr>
            <p:cNvSpPr/>
            <p:nvPr/>
          </p:nvSpPr>
          <p:spPr>
            <a:xfrm>
              <a:off x="3839333" y="3327211"/>
              <a:ext cx="1075567" cy="782633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0" name="Group 57">
            <a:extLst>
              <a:ext uri="{FF2B5EF4-FFF2-40B4-BE49-F238E27FC236}">
                <a16:creationId xmlns:a16="http://schemas.microsoft.com/office/drawing/2014/main" id="{9A93310B-2C92-4026-BDC3-CDE9DF0C7887}"/>
              </a:ext>
            </a:extLst>
          </p:cNvPr>
          <p:cNvGrpSpPr/>
          <p:nvPr/>
        </p:nvGrpSpPr>
        <p:grpSpPr>
          <a:xfrm>
            <a:off x="3495675" y="1975485"/>
            <a:ext cx="3181351" cy="2468880"/>
            <a:chOff x="1733549" y="2674143"/>
            <a:chExt cx="3181351" cy="2468880"/>
          </a:xfrm>
          <a:solidFill>
            <a:schemeClr val="accent2"/>
          </a:solidFill>
        </p:grpSpPr>
        <p:sp>
          <p:nvSpPr>
            <p:cNvPr id="711" name="Circle: Hollow 58">
              <a:extLst>
                <a:ext uri="{FF2B5EF4-FFF2-40B4-BE49-F238E27FC236}">
                  <a16:creationId xmlns:a16="http://schemas.microsoft.com/office/drawing/2014/main" id="{DA20F146-80E2-45E3-BB71-D695E6886010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donut">
              <a:avLst>
                <a:gd name="adj" fmla="val 262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12" name="Chord 59">
              <a:extLst>
                <a:ext uri="{FF2B5EF4-FFF2-40B4-BE49-F238E27FC236}">
                  <a16:creationId xmlns:a16="http://schemas.microsoft.com/office/drawing/2014/main" id="{1E0E3879-9F58-435D-B73E-1A914BE17EF8}"/>
                </a:ext>
              </a:extLst>
            </p:cNvPr>
            <p:cNvSpPr/>
            <p:nvPr/>
          </p:nvSpPr>
          <p:spPr>
            <a:xfrm flipV="1">
              <a:off x="1733549" y="2674143"/>
              <a:ext cx="2468880" cy="2468880"/>
            </a:xfrm>
            <a:prstGeom prst="chord">
              <a:avLst>
                <a:gd name="adj1" fmla="val 2601"/>
                <a:gd name="adj2" fmla="val 1077749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3" name="Freeform: Shape 60">
              <a:extLst>
                <a:ext uri="{FF2B5EF4-FFF2-40B4-BE49-F238E27FC236}">
                  <a16:creationId xmlns:a16="http://schemas.microsoft.com/office/drawing/2014/main" id="{05BEB8B1-3D28-41E0-A1C2-26F138D1FC51}"/>
                </a:ext>
              </a:extLst>
            </p:cNvPr>
            <p:cNvSpPr/>
            <p:nvPr/>
          </p:nvSpPr>
          <p:spPr>
            <a:xfrm>
              <a:off x="3839333" y="3306122"/>
              <a:ext cx="1075567" cy="782633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4" name="Group 61">
            <a:extLst>
              <a:ext uri="{FF2B5EF4-FFF2-40B4-BE49-F238E27FC236}">
                <a16:creationId xmlns:a16="http://schemas.microsoft.com/office/drawing/2014/main" id="{413F9D44-A404-4677-AFF4-0B371767AEC5}"/>
              </a:ext>
            </a:extLst>
          </p:cNvPr>
          <p:cNvGrpSpPr/>
          <p:nvPr/>
        </p:nvGrpSpPr>
        <p:grpSpPr>
          <a:xfrm>
            <a:off x="838200" y="1975485"/>
            <a:ext cx="3181351" cy="2468880"/>
            <a:chOff x="1733549" y="2674143"/>
            <a:chExt cx="3181351" cy="2468880"/>
          </a:xfrm>
        </p:grpSpPr>
        <p:sp>
          <p:nvSpPr>
            <p:cNvPr id="715" name="Circle: Hollow 62">
              <a:extLst>
                <a:ext uri="{FF2B5EF4-FFF2-40B4-BE49-F238E27FC236}">
                  <a16:creationId xmlns:a16="http://schemas.microsoft.com/office/drawing/2014/main" id="{332B53F4-2172-43FA-9698-97AC38CF45AE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donut">
              <a:avLst>
                <a:gd name="adj" fmla="val 26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16" name="Chord 63">
              <a:extLst>
                <a:ext uri="{FF2B5EF4-FFF2-40B4-BE49-F238E27FC236}">
                  <a16:creationId xmlns:a16="http://schemas.microsoft.com/office/drawing/2014/main" id="{CD97C7FF-04CA-4CFB-8F0E-0F42F66B243B}"/>
                </a:ext>
              </a:extLst>
            </p:cNvPr>
            <p:cNvSpPr/>
            <p:nvPr/>
          </p:nvSpPr>
          <p:spPr>
            <a:xfrm>
              <a:off x="1733549" y="2674143"/>
              <a:ext cx="2468880" cy="2468880"/>
            </a:xfrm>
            <a:prstGeom prst="chord">
              <a:avLst>
                <a:gd name="adj1" fmla="val 2601"/>
                <a:gd name="adj2" fmla="val 10777496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Freeform: Shape 64">
              <a:extLst>
                <a:ext uri="{FF2B5EF4-FFF2-40B4-BE49-F238E27FC236}">
                  <a16:creationId xmlns:a16="http://schemas.microsoft.com/office/drawing/2014/main" id="{39C717C3-89EE-4FFA-8707-2F24F6F7D495}"/>
                </a:ext>
              </a:extLst>
            </p:cNvPr>
            <p:cNvSpPr/>
            <p:nvPr/>
          </p:nvSpPr>
          <p:spPr>
            <a:xfrm>
              <a:off x="3839333" y="3327211"/>
              <a:ext cx="1075567" cy="782633"/>
            </a:xfrm>
            <a:custGeom>
              <a:avLst/>
              <a:gdLst>
                <a:gd name="connsiteX0" fmla="*/ 1636300 w 2210987"/>
                <a:gd name="connsiteY0" fmla="*/ 0 h 1608820"/>
                <a:gd name="connsiteX1" fmla="*/ 2210987 w 2210987"/>
                <a:gd name="connsiteY1" fmla="*/ 804410 h 1608820"/>
                <a:gd name="connsiteX2" fmla="*/ 1636300 w 2210987"/>
                <a:gd name="connsiteY2" fmla="*/ 1608820 h 1608820"/>
                <a:gd name="connsiteX3" fmla="*/ 1636300 w 2210987"/>
                <a:gd name="connsiteY3" fmla="*/ 1241341 h 1608820"/>
                <a:gd name="connsiteX4" fmla="*/ 0 w 2210987"/>
                <a:gd name="connsiteY4" fmla="*/ 1241341 h 1608820"/>
                <a:gd name="connsiteX5" fmla="*/ 501792 w 2210987"/>
                <a:gd name="connsiteY5" fmla="*/ 367479 h 1608820"/>
                <a:gd name="connsiteX6" fmla="*/ 1636300 w 2210987"/>
                <a:gd name="connsiteY6" fmla="*/ 367479 h 1608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10987" h="1608820">
                  <a:moveTo>
                    <a:pt x="1636300" y="0"/>
                  </a:moveTo>
                  <a:lnTo>
                    <a:pt x="2210987" y="804410"/>
                  </a:lnTo>
                  <a:lnTo>
                    <a:pt x="1636300" y="1608820"/>
                  </a:lnTo>
                  <a:lnTo>
                    <a:pt x="1636300" y="1241341"/>
                  </a:lnTo>
                  <a:lnTo>
                    <a:pt x="0" y="1241341"/>
                  </a:lnTo>
                  <a:lnTo>
                    <a:pt x="501792" y="367479"/>
                  </a:lnTo>
                  <a:lnTo>
                    <a:pt x="1636300" y="36747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8" name="TextBox 717">
            <a:extLst>
              <a:ext uri="{FF2B5EF4-FFF2-40B4-BE49-F238E27FC236}">
                <a16:creationId xmlns:a16="http://schemas.microsoft.com/office/drawing/2014/main" id="{7F677BFB-EC6B-4583-AF79-77DECDB545CD}"/>
              </a:ext>
            </a:extLst>
          </p:cNvPr>
          <p:cNvSpPr txBox="1"/>
          <p:nvPr/>
        </p:nvSpPr>
        <p:spPr>
          <a:xfrm>
            <a:off x="4114637" y="279086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19" name="TextBox 718">
            <a:extLst>
              <a:ext uri="{FF2B5EF4-FFF2-40B4-BE49-F238E27FC236}">
                <a16:creationId xmlns:a16="http://schemas.microsoft.com/office/drawing/2014/main" id="{9F994B62-8F82-4DBD-9EAC-8619778D48B0}"/>
              </a:ext>
            </a:extLst>
          </p:cNvPr>
          <p:cNvSpPr txBox="1"/>
          <p:nvPr/>
        </p:nvSpPr>
        <p:spPr>
          <a:xfrm>
            <a:off x="9396993" y="279086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0" name="TextBox 719">
            <a:extLst>
              <a:ext uri="{FF2B5EF4-FFF2-40B4-BE49-F238E27FC236}">
                <a16:creationId xmlns:a16="http://schemas.microsoft.com/office/drawing/2014/main" id="{E4C8A58F-8631-4F91-AB79-52D6E5C8ABF5}"/>
              </a:ext>
            </a:extLst>
          </p:cNvPr>
          <p:cNvSpPr txBox="1"/>
          <p:nvPr/>
        </p:nvSpPr>
        <p:spPr>
          <a:xfrm>
            <a:off x="1419958" y="279086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21" name="TextBox 720">
            <a:extLst>
              <a:ext uri="{FF2B5EF4-FFF2-40B4-BE49-F238E27FC236}">
                <a16:creationId xmlns:a16="http://schemas.microsoft.com/office/drawing/2014/main" id="{8B22B8F8-B7DE-4ECD-8F21-FC196E3924A7}"/>
              </a:ext>
            </a:extLst>
          </p:cNvPr>
          <p:cNvSpPr txBox="1"/>
          <p:nvPr/>
        </p:nvSpPr>
        <p:spPr>
          <a:xfrm>
            <a:off x="6739518" y="279086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22" name="Rectangle 16">
            <a:extLst>
              <a:ext uri="{FF2B5EF4-FFF2-40B4-BE49-F238E27FC236}">
                <a16:creationId xmlns:a16="http://schemas.microsoft.com/office/drawing/2014/main" id="{A1E31336-D0BD-42A7-B308-C705E8C1496A}"/>
              </a:ext>
            </a:extLst>
          </p:cNvPr>
          <p:cNvSpPr/>
          <p:nvPr/>
        </p:nvSpPr>
        <p:spPr>
          <a:xfrm rot="2700000">
            <a:off x="4588386" y="2279933"/>
            <a:ext cx="283457" cy="50818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723" name="Rectangle 9">
            <a:extLst>
              <a:ext uri="{FF2B5EF4-FFF2-40B4-BE49-F238E27FC236}">
                <a16:creationId xmlns:a16="http://schemas.microsoft.com/office/drawing/2014/main" id="{BD01F062-337E-4A9F-A7C6-94A86246AB3C}"/>
              </a:ext>
            </a:extLst>
          </p:cNvPr>
          <p:cNvSpPr/>
          <p:nvPr/>
        </p:nvSpPr>
        <p:spPr>
          <a:xfrm>
            <a:off x="1902095" y="2369652"/>
            <a:ext cx="351191" cy="32874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724" name="Oval 7">
            <a:extLst>
              <a:ext uri="{FF2B5EF4-FFF2-40B4-BE49-F238E27FC236}">
                <a16:creationId xmlns:a16="http://schemas.microsoft.com/office/drawing/2014/main" id="{70B5458D-CC54-4035-9C68-A584621E6ADF}"/>
              </a:ext>
            </a:extLst>
          </p:cNvPr>
          <p:cNvSpPr/>
          <p:nvPr/>
        </p:nvSpPr>
        <p:spPr>
          <a:xfrm>
            <a:off x="7195039" y="2341474"/>
            <a:ext cx="385102" cy="38510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725" name="Rounded Rectangle 27">
            <a:extLst>
              <a:ext uri="{FF2B5EF4-FFF2-40B4-BE49-F238E27FC236}">
                <a16:creationId xmlns:a16="http://schemas.microsoft.com/office/drawing/2014/main" id="{7BCF60D0-6521-4692-A3DE-25A647591137}"/>
              </a:ext>
            </a:extLst>
          </p:cNvPr>
          <p:cNvSpPr/>
          <p:nvPr/>
        </p:nvSpPr>
        <p:spPr>
          <a:xfrm>
            <a:off x="9860444" y="2392211"/>
            <a:ext cx="369242" cy="283628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726" name="TextBox 725">
            <a:extLst>
              <a:ext uri="{FF2B5EF4-FFF2-40B4-BE49-F238E27FC236}">
                <a16:creationId xmlns:a16="http://schemas.microsoft.com/office/drawing/2014/main" id="{CED50BAA-8E26-4B98-BF92-5333E302A76C}"/>
              </a:ext>
            </a:extLst>
          </p:cNvPr>
          <p:cNvSpPr txBox="1"/>
          <p:nvPr/>
        </p:nvSpPr>
        <p:spPr>
          <a:xfrm>
            <a:off x="961576" y="341681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7" name="TextBox 726">
            <a:extLst>
              <a:ext uri="{FF2B5EF4-FFF2-40B4-BE49-F238E27FC236}">
                <a16:creationId xmlns:a16="http://schemas.microsoft.com/office/drawing/2014/main" id="{37517569-4070-4260-93ED-C170B4932271}"/>
              </a:ext>
            </a:extLst>
          </p:cNvPr>
          <p:cNvSpPr txBox="1"/>
          <p:nvPr/>
        </p:nvSpPr>
        <p:spPr>
          <a:xfrm>
            <a:off x="6273152" y="341681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28" name="TextBox 727">
            <a:extLst>
              <a:ext uri="{FF2B5EF4-FFF2-40B4-BE49-F238E27FC236}">
                <a16:creationId xmlns:a16="http://schemas.microsoft.com/office/drawing/2014/main" id="{82204D96-B18E-48E8-B024-980B5E8A0085}"/>
              </a:ext>
            </a:extLst>
          </p:cNvPr>
          <p:cNvSpPr txBox="1"/>
          <p:nvPr/>
        </p:nvSpPr>
        <p:spPr>
          <a:xfrm>
            <a:off x="3617364" y="341681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29" name="TextBox 728">
            <a:extLst>
              <a:ext uri="{FF2B5EF4-FFF2-40B4-BE49-F238E27FC236}">
                <a16:creationId xmlns:a16="http://schemas.microsoft.com/office/drawing/2014/main" id="{66CE354A-4D8A-4820-95E5-1EC4A4EE2ED8}"/>
              </a:ext>
            </a:extLst>
          </p:cNvPr>
          <p:cNvSpPr txBox="1"/>
          <p:nvPr/>
        </p:nvSpPr>
        <p:spPr>
          <a:xfrm>
            <a:off x="8928941" y="3416818"/>
            <a:ext cx="22322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730" name="Rectangle 2047">
            <a:extLst>
              <a:ext uri="{FF2B5EF4-FFF2-40B4-BE49-F238E27FC236}">
                <a16:creationId xmlns:a16="http://schemas.microsoft.com/office/drawing/2014/main" id="{313A5E27-5EA9-4897-A0C2-9C4EE1513AA3}"/>
              </a:ext>
            </a:extLst>
          </p:cNvPr>
          <p:cNvSpPr/>
          <p:nvPr/>
        </p:nvSpPr>
        <p:spPr>
          <a:xfrm>
            <a:off x="0" y="5097434"/>
            <a:ext cx="12192000" cy="150232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731" name="Group 2048">
            <a:extLst>
              <a:ext uri="{FF2B5EF4-FFF2-40B4-BE49-F238E27FC236}">
                <a16:creationId xmlns:a16="http://schemas.microsoft.com/office/drawing/2014/main" id="{8915D65C-DD73-4342-BFF9-BD5AC81D6CAF}"/>
              </a:ext>
            </a:extLst>
          </p:cNvPr>
          <p:cNvGrpSpPr/>
          <p:nvPr/>
        </p:nvGrpSpPr>
        <p:grpSpPr>
          <a:xfrm>
            <a:off x="1043966" y="5386352"/>
            <a:ext cx="10220237" cy="924491"/>
            <a:chOff x="251520" y="5713511"/>
            <a:chExt cx="7704529" cy="924491"/>
          </a:xfrm>
        </p:grpSpPr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B69E8341-43F0-47C0-81F3-E4DEB73E0BAF}"/>
                </a:ext>
              </a:extLst>
            </p:cNvPr>
            <p:cNvSpPr txBox="1"/>
            <p:nvPr/>
          </p:nvSpPr>
          <p:spPr>
            <a:xfrm>
              <a:off x="251520" y="5713511"/>
              <a:ext cx="7704529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33" name="TextBox 732">
              <a:extLst>
                <a:ext uri="{FF2B5EF4-FFF2-40B4-BE49-F238E27FC236}">
                  <a16:creationId xmlns:a16="http://schemas.microsoft.com/office/drawing/2014/main" id="{71593DDE-1082-4563-AF3F-5C710D385DAD}"/>
                </a:ext>
              </a:extLst>
            </p:cNvPr>
            <p:cNvSpPr txBox="1"/>
            <p:nvPr/>
          </p:nvSpPr>
          <p:spPr>
            <a:xfrm>
              <a:off x="251520" y="5991671"/>
              <a:ext cx="77045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You can simply impress your audience and add a unique zing and appeal to your Presentations. Get a modern PowerPoint  Presentation that is beautifully designed.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160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31</cp:revision>
  <dcterms:created xsi:type="dcterms:W3CDTF">2018-02-18T19:39:47Z</dcterms:created>
  <dcterms:modified xsi:type="dcterms:W3CDTF">2022-10-27T05:38:30Z</dcterms:modified>
</cp:coreProperties>
</file>