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42" name="Rectangle 1">
            <a:extLst>
              <a:ext uri="{FF2B5EF4-FFF2-40B4-BE49-F238E27FC236}">
                <a16:creationId xmlns:a16="http://schemas.microsoft.com/office/drawing/2014/main" id="{65EF25C5-815B-442B-B150-B015BE96D865}"/>
              </a:ext>
            </a:extLst>
          </p:cNvPr>
          <p:cNvSpPr/>
          <p:nvPr/>
        </p:nvSpPr>
        <p:spPr>
          <a:xfrm>
            <a:off x="1884153" y="4790065"/>
            <a:ext cx="10306050" cy="1570542"/>
          </a:xfrm>
          <a:prstGeom prst="rect">
            <a:avLst/>
          </a:prstGeom>
          <a:solidFill>
            <a:schemeClr val="accent2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Freeform: Shape 2">
            <a:extLst>
              <a:ext uri="{FF2B5EF4-FFF2-40B4-BE49-F238E27FC236}">
                <a16:creationId xmlns:a16="http://schemas.microsoft.com/office/drawing/2014/main" id="{1D3795CE-DC6A-4CBA-82B5-64BD7C9047B3}"/>
              </a:ext>
            </a:extLst>
          </p:cNvPr>
          <p:cNvSpPr/>
          <p:nvPr/>
        </p:nvSpPr>
        <p:spPr>
          <a:xfrm>
            <a:off x="1884153" y="1648982"/>
            <a:ext cx="10306049" cy="1570542"/>
          </a:xfrm>
          <a:custGeom>
            <a:avLst/>
            <a:gdLst>
              <a:gd name="connsiteX0" fmla="*/ 1389154 w 10306049"/>
              <a:gd name="connsiteY0" fmla="*/ 0 h 1737360"/>
              <a:gd name="connsiteX1" fmla="*/ 10306049 w 10306049"/>
              <a:gd name="connsiteY1" fmla="*/ 0 h 1737360"/>
              <a:gd name="connsiteX2" fmla="*/ 10306049 w 10306049"/>
              <a:gd name="connsiteY2" fmla="*/ 1737360 h 1737360"/>
              <a:gd name="connsiteX3" fmla="*/ 0 w 10306049"/>
              <a:gd name="connsiteY3" fmla="*/ 1737360 h 1737360"/>
              <a:gd name="connsiteX4" fmla="*/ 0 w 10306049"/>
              <a:gd name="connsiteY4" fmla="*/ 1050136 h 173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06049" h="1737360">
                <a:moveTo>
                  <a:pt x="1389154" y="0"/>
                </a:moveTo>
                <a:lnTo>
                  <a:pt x="10306049" y="0"/>
                </a:lnTo>
                <a:lnTo>
                  <a:pt x="10306049" y="1737360"/>
                </a:lnTo>
                <a:lnTo>
                  <a:pt x="0" y="1737360"/>
                </a:lnTo>
                <a:lnTo>
                  <a:pt x="0" y="1050136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4" name="Rectangle 3">
            <a:extLst>
              <a:ext uri="{FF2B5EF4-FFF2-40B4-BE49-F238E27FC236}">
                <a16:creationId xmlns:a16="http://schemas.microsoft.com/office/drawing/2014/main" id="{932185B8-7D69-4561-B953-DC36E942AB54}"/>
              </a:ext>
            </a:extLst>
          </p:cNvPr>
          <p:cNvSpPr/>
          <p:nvPr/>
        </p:nvSpPr>
        <p:spPr>
          <a:xfrm>
            <a:off x="1884153" y="3219524"/>
            <a:ext cx="10306050" cy="1570542"/>
          </a:xfrm>
          <a:prstGeom prst="rect">
            <a:avLst/>
          </a:prstGeom>
          <a:solidFill>
            <a:schemeClr val="accent3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5" name="Group 4">
            <a:extLst>
              <a:ext uri="{FF2B5EF4-FFF2-40B4-BE49-F238E27FC236}">
                <a16:creationId xmlns:a16="http://schemas.microsoft.com/office/drawing/2014/main" id="{A67B44B6-1F68-4F6E-A511-65A1100C0F74}"/>
              </a:ext>
            </a:extLst>
          </p:cNvPr>
          <p:cNvGrpSpPr/>
          <p:nvPr/>
        </p:nvGrpSpPr>
        <p:grpSpPr>
          <a:xfrm>
            <a:off x="5965663" y="3530356"/>
            <a:ext cx="5378924" cy="948879"/>
            <a:chOff x="2079598" y="4199174"/>
            <a:chExt cx="3303211" cy="948879"/>
          </a:xfrm>
        </p:grpSpPr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7D7AE455-745E-4163-9F3A-B5B7ABBDA73A}"/>
                </a:ext>
              </a:extLst>
            </p:cNvPr>
            <p:cNvSpPr txBox="1"/>
            <p:nvPr/>
          </p:nvSpPr>
          <p:spPr>
            <a:xfrm>
              <a:off x="2098435" y="4501722"/>
              <a:ext cx="32557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HY견명조" pitchFamily="18" charset="-127"/>
                  <a:cs typeface="Arial" pitchFamily="34" charset="0"/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8665ABC8-0A7F-423F-9A8C-52FFCEFF1C5D}"/>
                </a:ext>
              </a:extLst>
            </p:cNvPr>
            <p:cNvSpPr txBox="1"/>
            <p:nvPr/>
          </p:nvSpPr>
          <p:spPr>
            <a:xfrm>
              <a:off x="2079598" y="4199174"/>
              <a:ext cx="33032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8" name="Group 7">
            <a:extLst>
              <a:ext uri="{FF2B5EF4-FFF2-40B4-BE49-F238E27FC236}">
                <a16:creationId xmlns:a16="http://schemas.microsoft.com/office/drawing/2014/main" id="{7DB1143B-9D4F-43D1-B31F-FF0E1E172C81}"/>
              </a:ext>
            </a:extLst>
          </p:cNvPr>
          <p:cNvGrpSpPr/>
          <p:nvPr/>
        </p:nvGrpSpPr>
        <p:grpSpPr>
          <a:xfrm>
            <a:off x="5965663" y="1961784"/>
            <a:ext cx="5378924" cy="948879"/>
            <a:chOff x="2079598" y="4199174"/>
            <a:chExt cx="3303211" cy="948879"/>
          </a:xfrm>
        </p:grpSpPr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97A1CD62-8DF7-458A-9ACE-5904CC9FBFA1}"/>
                </a:ext>
              </a:extLst>
            </p:cNvPr>
            <p:cNvSpPr txBox="1"/>
            <p:nvPr/>
          </p:nvSpPr>
          <p:spPr>
            <a:xfrm>
              <a:off x="2098435" y="4501722"/>
              <a:ext cx="32557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HY견명조" pitchFamily="18" charset="-127"/>
                  <a:cs typeface="Arial" pitchFamily="34" charset="0"/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3CFD4659-5B8A-4F7C-81B7-83656B1180A6}"/>
                </a:ext>
              </a:extLst>
            </p:cNvPr>
            <p:cNvSpPr txBox="1"/>
            <p:nvPr/>
          </p:nvSpPr>
          <p:spPr>
            <a:xfrm>
              <a:off x="2079598" y="4199174"/>
              <a:ext cx="33032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1" name="Group 10">
            <a:extLst>
              <a:ext uri="{FF2B5EF4-FFF2-40B4-BE49-F238E27FC236}">
                <a16:creationId xmlns:a16="http://schemas.microsoft.com/office/drawing/2014/main" id="{E7252508-6CA1-4556-80C0-A2CF83991230}"/>
              </a:ext>
            </a:extLst>
          </p:cNvPr>
          <p:cNvGrpSpPr/>
          <p:nvPr/>
        </p:nvGrpSpPr>
        <p:grpSpPr>
          <a:xfrm>
            <a:off x="5965663" y="5100897"/>
            <a:ext cx="5378924" cy="948879"/>
            <a:chOff x="2079598" y="4199174"/>
            <a:chExt cx="3303211" cy="948879"/>
          </a:xfrm>
        </p:grpSpPr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3BA767DF-E2BB-4AA6-BB31-66339875CF31}"/>
                </a:ext>
              </a:extLst>
            </p:cNvPr>
            <p:cNvSpPr txBox="1"/>
            <p:nvPr/>
          </p:nvSpPr>
          <p:spPr>
            <a:xfrm>
              <a:off x="2098435" y="4501722"/>
              <a:ext cx="32557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HY견명조" pitchFamily="18" charset="-127"/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C24678E6-CA3B-409C-94A3-E731EF50EFAB}"/>
                </a:ext>
              </a:extLst>
            </p:cNvPr>
            <p:cNvSpPr txBox="1"/>
            <p:nvPr/>
          </p:nvSpPr>
          <p:spPr>
            <a:xfrm>
              <a:off x="2079598" y="4199174"/>
              <a:ext cx="33032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54" name="Oval 13">
            <a:extLst>
              <a:ext uri="{FF2B5EF4-FFF2-40B4-BE49-F238E27FC236}">
                <a16:creationId xmlns:a16="http://schemas.microsoft.com/office/drawing/2014/main" id="{D5FE293C-E6BE-4964-85BB-7EFDAD6653BF}"/>
              </a:ext>
            </a:extLst>
          </p:cNvPr>
          <p:cNvSpPr/>
          <p:nvPr/>
        </p:nvSpPr>
        <p:spPr>
          <a:xfrm>
            <a:off x="5138183" y="3690927"/>
            <a:ext cx="627736" cy="62773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sp>
        <p:nvSpPr>
          <p:cNvPr id="155" name="Oval 14">
            <a:extLst>
              <a:ext uri="{FF2B5EF4-FFF2-40B4-BE49-F238E27FC236}">
                <a16:creationId xmlns:a16="http://schemas.microsoft.com/office/drawing/2014/main" id="{BD3A283A-7CF7-48D3-AD05-5BAE9813BACF}"/>
              </a:ext>
            </a:extLst>
          </p:cNvPr>
          <p:cNvSpPr/>
          <p:nvPr/>
        </p:nvSpPr>
        <p:spPr>
          <a:xfrm>
            <a:off x="5138183" y="5261468"/>
            <a:ext cx="627736" cy="62773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sp>
        <p:nvSpPr>
          <p:cNvPr id="156" name="Oval 15">
            <a:extLst>
              <a:ext uri="{FF2B5EF4-FFF2-40B4-BE49-F238E27FC236}">
                <a16:creationId xmlns:a16="http://schemas.microsoft.com/office/drawing/2014/main" id="{228E591D-A769-4F1D-9F39-D89E6AB54119}"/>
              </a:ext>
            </a:extLst>
          </p:cNvPr>
          <p:cNvSpPr/>
          <p:nvPr/>
        </p:nvSpPr>
        <p:spPr>
          <a:xfrm>
            <a:off x="5138183" y="2122355"/>
            <a:ext cx="627736" cy="62773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57" name="Freeform: Shape 16">
            <a:extLst>
              <a:ext uri="{FF2B5EF4-FFF2-40B4-BE49-F238E27FC236}">
                <a16:creationId xmlns:a16="http://schemas.microsoft.com/office/drawing/2014/main" id="{AEDE657F-6558-4415-A72D-E55DD7CF06C6}"/>
              </a:ext>
            </a:extLst>
          </p:cNvPr>
          <p:cNvSpPr/>
          <p:nvPr/>
        </p:nvSpPr>
        <p:spPr>
          <a:xfrm>
            <a:off x="0" y="1648982"/>
            <a:ext cx="11435024" cy="4974813"/>
          </a:xfrm>
          <a:custGeom>
            <a:avLst/>
            <a:gdLst>
              <a:gd name="connsiteX0" fmla="*/ 1368963 w 12192002"/>
              <a:gd name="connsiteY0" fmla="*/ 4729512 h 5304137"/>
              <a:gd name="connsiteX1" fmla="*/ 1331396 w 12192002"/>
              <a:gd name="connsiteY1" fmla="*/ 4743400 h 5304137"/>
              <a:gd name="connsiteX2" fmla="*/ 1273708 w 12192002"/>
              <a:gd name="connsiteY2" fmla="*/ 4812481 h 5304137"/>
              <a:gd name="connsiteX3" fmla="*/ 1324985 w 12192002"/>
              <a:gd name="connsiteY3" fmla="*/ 4821026 h 5304137"/>
              <a:gd name="connsiteX4" fmla="*/ 1493772 w 12192002"/>
              <a:gd name="connsiteY4" fmla="*/ 4949933 h 5304137"/>
              <a:gd name="connsiteX5" fmla="*/ 1522260 w 12192002"/>
              <a:gd name="connsiteY5" fmla="*/ 4994800 h 5304137"/>
              <a:gd name="connsiteX6" fmla="*/ 1624814 w 12192002"/>
              <a:gd name="connsiteY6" fmla="*/ 4947796 h 5304137"/>
              <a:gd name="connsiteX7" fmla="*/ 1802148 w 12192002"/>
              <a:gd name="connsiteY7" fmla="*/ 4925719 h 5304137"/>
              <a:gd name="connsiteX8" fmla="*/ 1762266 w 12192002"/>
              <a:gd name="connsiteY8" fmla="*/ 4903641 h 5304137"/>
              <a:gd name="connsiteX9" fmla="*/ 1485939 w 12192002"/>
              <a:gd name="connsiteY9" fmla="*/ 4739839 h 5304137"/>
              <a:gd name="connsiteX10" fmla="*/ 1473119 w 12192002"/>
              <a:gd name="connsiteY10" fmla="*/ 4789692 h 5304137"/>
              <a:gd name="connsiteX11" fmla="*/ 1407599 w 12192002"/>
              <a:gd name="connsiteY11" fmla="*/ 4730581 h 5304137"/>
              <a:gd name="connsiteX12" fmla="*/ 1368963 w 12192002"/>
              <a:gd name="connsiteY12" fmla="*/ 4729512 h 5304137"/>
              <a:gd name="connsiteX13" fmla="*/ 2554924 w 12192002"/>
              <a:gd name="connsiteY13" fmla="*/ 943194 h 5304137"/>
              <a:gd name="connsiteX14" fmla="*/ 2503647 w 12192002"/>
              <a:gd name="connsiteY14" fmla="*/ 955302 h 5304137"/>
              <a:gd name="connsiteX15" fmla="*/ 2525725 w 12192002"/>
              <a:gd name="connsiteY15" fmla="*/ 1003017 h 5304137"/>
              <a:gd name="connsiteX16" fmla="*/ 2576290 w 12192002"/>
              <a:gd name="connsiteY16" fmla="*/ 1097026 h 5304137"/>
              <a:gd name="connsiteX17" fmla="*/ 2523588 w 12192002"/>
              <a:gd name="connsiteY17" fmla="*/ 1549261 h 5304137"/>
              <a:gd name="connsiteX18" fmla="*/ 2471599 w 12192002"/>
              <a:gd name="connsiteY18" fmla="*/ 1726595 h 5304137"/>
              <a:gd name="connsiteX19" fmla="*/ 2451658 w 12192002"/>
              <a:gd name="connsiteY19" fmla="*/ 1749384 h 5304137"/>
              <a:gd name="connsiteX20" fmla="*/ 2419609 w 12192002"/>
              <a:gd name="connsiteY20" fmla="*/ 1940961 h 5304137"/>
              <a:gd name="connsiteX21" fmla="*/ 2421118 w 12192002"/>
              <a:gd name="connsiteY21" fmla="*/ 1940438 h 5304137"/>
              <a:gd name="connsiteX22" fmla="*/ 2421034 w 12192002"/>
              <a:gd name="connsiteY22" fmla="*/ 1940962 h 5304137"/>
              <a:gd name="connsiteX23" fmla="*/ 2488692 w 12192002"/>
              <a:gd name="connsiteY23" fmla="*/ 1917459 h 5304137"/>
              <a:gd name="connsiteX24" fmla="*/ 2711605 w 12192002"/>
              <a:gd name="connsiteY24" fmla="*/ 1703093 h 5304137"/>
              <a:gd name="connsiteX25" fmla="*/ 2854041 w 12192002"/>
              <a:gd name="connsiteY25" fmla="*/ 1600538 h 5304137"/>
              <a:gd name="connsiteX26" fmla="*/ 2901045 w 12192002"/>
              <a:gd name="connsiteY26" fmla="*/ 1467361 h 5304137"/>
              <a:gd name="connsiteX27" fmla="*/ 2920986 w 12192002"/>
              <a:gd name="connsiteY27" fmla="*/ 1426054 h 5304137"/>
              <a:gd name="connsiteX28" fmla="*/ 2999327 w 12192002"/>
              <a:gd name="connsiteY28" fmla="*/ 1319939 h 5304137"/>
              <a:gd name="connsiteX29" fmla="*/ 3020958 w 12192002"/>
              <a:gd name="connsiteY29" fmla="*/ 1288514 h 5304137"/>
              <a:gd name="connsiteX30" fmla="*/ 3058685 w 12192002"/>
              <a:gd name="connsiteY30" fmla="*/ 1282270 h 5304137"/>
              <a:gd name="connsiteX31" fmla="*/ 3111139 w 12192002"/>
              <a:gd name="connsiteY31" fmla="*/ 1286466 h 5304137"/>
              <a:gd name="connsiteX32" fmla="*/ 3110986 w 12192002"/>
              <a:gd name="connsiteY32" fmla="*/ 1286341 h 5304137"/>
              <a:gd name="connsiteX33" fmla="*/ 3112563 w 12192002"/>
              <a:gd name="connsiteY33" fmla="*/ 1286466 h 5304137"/>
              <a:gd name="connsiteX34" fmla="*/ 3056301 w 12192002"/>
              <a:gd name="connsiteY34" fmla="*/ 1240174 h 5304137"/>
              <a:gd name="connsiteX35" fmla="*/ 3007694 w 12192002"/>
              <a:gd name="connsiteY35" fmla="*/ 1218275 h 5304137"/>
              <a:gd name="connsiteX36" fmla="*/ 3007410 w 12192002"/>
              <a:gd name="connsiteY36" fmla="*/ 1218267 h 5304137"/>
              <a:gd name="connsiteX37" fmla="*/ 3006271 w 12192002"/>
              <a:gd name="connsiteY37" fmla="*/ 1217741 h 5304137"/>
              <a:gd name="connsiteX38" fmla="*/ 2952322 w 12192002"/>
              <a:gd name="connsiteY38" fmla="*/ 1227355 h 5304137"/>
              <a:gd name="connsiteX39" fmla="*/ 2932188 w 12192002"/>
              <a:gd name="connsiteY39" fmla="*/ 1229248 h 5304137"/>
              <a:gd name="connsiteX40" fmla="*/ 2908879 w 12192002"/>
              <a:gd name="connsiteY40" fmla="*/ 1225930 h 5304137"/>
              <a:gd name="connsiteX41" fmla="*/ 2909591 w 12192002"/>
              <a:gd name="connsiteY41" fmla="*/ 1213111 h 5304137"/>
              <a:gd name="connsiteX42" fmla="*/ 2908114 w 12192002"/>
              <a:gd name="connsiteY42" fmla="*/ 1214059 h 5304137"/>
              <a:gd name="connsiteX43" fmla="*/ 2908167 w 12192002"/>
              <a:gd name="connsiteY43" fmla="*/ 1213111 h 5304137"/>
              <a:gd name="connsiteX44" fmla="*/ 2887146 w 12192002"/>
              <a:gd name="connsiteY44" fmla="*/ 1226531 h 5304137"/>
              <a:gd name="connsiteX45" fmla="*/ 2869082 w 12192002"/>
              <a:gd name="connsiteY45" fmla="*/ 1227955 h 5304137"/>
              <a:gd name="connsiteX46" fmla="*/ 2851104 w 12192002"/>
              <a:gd name="connsiteY46" fmla="*/ 1220523 h 5304137"/>
              <a:gd name="connsiteX47" fmla="*/ 2833388 w 12192002"/>
              <a:gd name="connsiteY47" fmla="*/ 1206701 h 5304137"/>
              <a:gd name="connsiteX48" fmla="*/ 2808462 w 12192002"/>
              <a:gd name="connsiteY48" fmla="*/ 1186760 h 5304137"/>
              <a:gd name="connsiteX49" fmla="*/ 2782645 w 12192002"/>
              <a:gd name="connsiteY49" fmla="*/ 1175544 h 5304137"/>
              <a:gd name="connsiteX50" fmla="*/ 2782167 w 12192002"/>
              <a:gd name="connsiteY50" fmla="*/ 1175842 h 5304137"/>
              <a:gd name="connsiteX51" fmla="*/ 2781488 w 12192002"/>
              <a:gd name="connsiteY51" fmla="*/ 1175544 h 5304137"/>
              <a:gd name="connsiteX52" fmla="*/ 2756472 w 12192002"/>
              <a:gd name="connsiteY52" fmla="*/ 1191034 h 5304137"/>
              <a:gd name="connsiteX53" fmla="*/ 2735552 w 12192002"/>
              <a:gd name="connsiteY53" fmla="*/ 1206346 h 5304137"/>
              <a:gd name="connsiteX54" fmla="*/ 2713944 w 12192002"/>
              <a:gd name="connsiteY54" fmla="*/ 1210788 h 5304137"/>
              <a:gd name="connsiteX55" fmla="*/ 2674015 w 12192002"/>
              <a:gd name="connsiteY55" fmla="*/ 1196052 h 5304137"/>
              <a:gd name="connsiteX56" fmla="*/ 2594094 w 12192002"/>
              <a:gd name="connsiteY56" fmla="*/ 1102011 h 5304137"/>
              <a:gd name="connsiteX57" fmla="*/ 2590533 w 12192002"/>
              <a:gd name="connsiteY57" fmla="*/ 947468 h 5304137"/>
              <a:gd name="connsiteX58" fmla="*/ 2556349 w 12192002"/>
              <a:gd name="connsiteY58" fmla="*/ 943194 h 5304137"/>
              <a:gd name="connsiteX59" fmla="*/ 2555869 w 12192002"/>
              <a:gd name="connsiteY59" fmla="*/ 943308 h 5304137"/>
              <a:gd name="connsiteX60" fmla="*/ 3163518 w 12192002"/>
              <a:gd name="connsiteY60" fmla="*/ 277 h 5304137"/>
              <a:gd name="connsiteX61" fmla="*/ 3252151 w 12192002"/>
              <a:gd name="connsiteY61" fmla="*/ 7387 h 5304137"/>
              <a:gd name="connsiteX62" fmla="*/ 3322656 w 12192002"/>
              <a:gd name="connsiteY62" fmla="*/ 12372 h 5304137"/>
              <a:gd name="connsiteX63" fmla="*/ 3544146 w 12192002"/>
              <a:gd name="connsiteY63" fmla="*/ 66498 h 5304137"/>
              <a:gd name="connsiteX64" fmla="*/ 3667353 w 12192002"/>
              <a:gd name="connsiteY64" fmla="*/ 129882 h 5304137"/>
              <a:gd name="connsiteX65" fmla="*/ 3889553 w 12192002"/>
              <a:gd name="connsiteY65" fmla="*/ 515172 h 5304137"/>
              <a:gd name="connsiteX66" fmla="*/ 3824034 w 12192002"/>
              <a:gd name="connsiteY66" fmla="*/ 983076 h 5304137"/>
              <a:gd name="connsiteX67" fmla="*/ 3674475 w 12192002"/>
              <a:gd name="connsiteY67" fmla="*/ 1083495 h 5304137"/>
              <a:gd name="connsiteX68" fmla="*/ 3653821 w 12192002"/>
              <a:gd name="connsiteY68" fmla="*/ 1056431 h 5304137"/>
              <a:gd name="connsiteX69" fmla="*/ 3672339 w 12192002"/>
              <a:gd name="connsiteY69" fmla="*/ 1011564 h 5304137"/>
              <a:gd name="connsiteX70" fmla="*/ 3664504 w 12192002"/>
              <a:gd name="connsiteY70" fmla="*/ 1010851 h 5304137"/>
              <a:gd name="connsiteX71" fmla="*/ 3432333 w 12192002"/>
              <a:gd name="connsiteY71" fmla="*/ 1135484 h 5304137"/>
              <a:gd name="connsiteX72" fmla="*/ 3393876 w 12192002"/>
              <a:gd name="connsiteY72" fmla="*/ 1133347 h 5304137"/>
              <a:gd name="connsiteX73" fmla="*/ 3268531 w 12192002"/>
              <a:gd name="connsiteY73" fmla="*/ 1144030 h 5304137"/>
              <a:gd name="connsiteX74" fmla="*/ 3148172 w 12192002"/>
              <a:gd name="connsiteY74" fmla="*/ 1280057 h 5304137"/>
              <a:gd name="connsiteX75" fmla="*/ 3226512 w 12192002"/>
              <a:gd name="connsiteY75" fmla="*/ 1253705 h 5304137"/>
              <a:gd name="connsiteX76" fmla="*/ 3264258 w 12192002"/>
              <a:gd name="connsiteY76" fmla="*/ 1245159 h 5304137"/>
              <a:gd name="connsiteX77" fmla="*/ 3300579 w 12192002"/>
              <a:gd name="connsiteY77" fmla="*/ 1295013 h 5304137"/>
              <a:gd name="connsiteX78" fmla="*/ 3353280 w 12192002"/>
              <a:gd name="connsiteY78" fmla="*/ 1322788 h 5304137"/>
              <a:gd name="connsiteX79" fmla="*/ 3355417 w 12192002"/>
              <a:gd name="connsiteY79" fmla="*/ 1391869 h 5304137"/>
              <a:gd name="connsiteX80" fmla="*/ 3411680 w 12192002"/>
              <a:gd name="connsiteY80" fmla="*/ 1375489 h 5304137"/>
              <a:gd name="connsiteX81" fmla="*/ 3470791 w 12192002"/>
              <a:gd name="connsiteY81" fmla="*/ 1392581 h 5304137"/>
              <a:gd name="connsiteX82" fmla="*/ 3491444 w 12192002"/>
              <a:gd name="connsiteY82" fmla="*/ 1411098 h 5304137"/>
              <a:gd name="connsiteX83" fmla="*/ 3504975 w 12192002"/>
              <a:gd name="connsiteY83" fmla="*/ 1488726 h 5304137"/>
              <a:gd name="connsiteX84" fmla="*/ 3492157 w 12192002"/>
              <a:gd name="connsiteY84" fmla="*/ 1505106 h 5304137"/>
              <a:gd name="connsiteX85" fmla="*/ 3546282 w 12192002"/>
              <a:gd name="connsiteY85" fmla="*/ 1553534 h 5304137"/>
              <a:gd name="connsiteX86" fmla="*/ 3578330 w 12192002"/>
              <a:gd name="connsiteY86" fmla="*/ 1611221 h 5304137"/>
              <a:gd name="connsiteX87" fmla="*/ 3519931 w 12192002"/>
              <a:gd name="connsiteY87" fmla="*/ 1660362 h 5304137"/>
              <a:gd name="connsiteX88" fmla="*/ 3506400 w 12192002"/>
              <a:gd name="connsiteY88" fmla="*/ 1737277 h 5304137"/>
              <a:gd name="connsiteX89" fmla="*/ 3455123 w 12192002"/>
              <a:gd name="connsiteY89" fmla="*/ 1808496 h 5304137"/>
              <a:gd name="connsiteX90" fmla="*/ 3343312 w 12192002"/>
              <a:gd name="connsiteY90" fmla="*/ 1842681 h 5304137"/>
              <a:gd name="connsiteX91" fmla="*/ 2992204 w 12192002"/>
              <a:gd name="connsiteY91" fmla="*/ 2032833 h 5304137"/>
              <a:gd name="connsiteX92" fmla="*/ 2935229 w 12192002"/>
              <a:gd name="connsiteY92" fmla="*/ 2094082 h 5304137"/>
              <a:gd name="connsiteX93" fmla="*/ 2914576 w 12192002"/>
              <a:gd name="connsiteY93" fmla="*/ 2112597 h 5304137"/>
              <a:gd name="connsiteX94" fmla="*/ 2314207 w 12192002"/>
              <a:gd name="connsiteY94" fmla="*/ 2593321 h 5304137"/>
              <a:gd name="connsiteX95" fmla="*/ 2228745 w 12192002"/>
              <a:gd name="connsiteY95" fmla="*/ 2695875 h 5304137"/>
              <a:gd name="connsiteX96" fmla="*/ 2237291 w 12192002"/>
              <a:gd name="connsiteY96" fmla="*/ 2730059 h 5304137"/>
              <a:gd name="connsiteX97" fmla="*/ 2250823 w 12192002"/>
              <a:gd name="connsiteY97" fmla="*/ 2777777 h 5304137"/>
              <a:gd name="connsiteX98" fmla="*/ 2280023 w 12192002"/>
              <a:gd name="connsiteY98" fmla="*/ 2846857 h 5304137"/>
              <a:gd name="connsiteX99" fmla="*/ 2334148 w 12192002"/>
              <a:gd name="connsiteY99" fmla="*/ 2895997 h 5304137"/>
              <a:gd name="connsiteX100" fmla="*/ 2391122 w 12192002"/>
              <a:gd name="connsiteY100" fmla="*/ 2982172 h 5304137"/>
              <a:gd name="connsiteX101" fmla="*/ 2446673 w 12192002"/>
              <a:gd name="connsiteY101" fmla="*/ 3064072 h 5304137"/>
              <a:gd name="connsiteX102" fmla="*/ 2482994 w 12192002"/>
              <a:gd name="connsiteY102" fmla="*/ 3111077 h 5304137"/>
              <a:gd name="connsiteX103" fmla="*/ 2517891 w 12192002"/>
              <a:gd name="connsiteY103" fmla="*/ 3196539 h 5304137"/>
              <a:gd name="connsiteX104" fmla="*/ 2552075 w 12192002"/>
              <a:gd name="connsiteY104" fmla="*/ 3314762 h 5304137"/>
              <a:gd name="connsiteX105" fmla="*/ 2535695 w 12192002"/>
              <a:gd name="connsiteY105" fmla="*/ 3376721 h 5304137"/>
              <a:gd name="connsiteX106" fmla="*/ 2545666 w 12192002"/>
              <a:gd name="connsiteY106" fmla="*/ 3442241 h 5304137"/>
              <a:gd name="connsiteX107" fmla="*/ 2823418 w 12192002"/>
              <a:gd name="connsiteY107" fmla="*/ 3573995 h 5304137"/>
              <a:gd name="connsiteX108" fmla="*/ 3126094 w 12192002"/>
              <a:gd name="connsiteY108" fmla="*/ 3753466 h 5304137"/>
              <a:gd name="connsiteX109" fmla="*/ 3848959 w 12192002"/>
              <a:gd name="connsiteY109" fmla="*/ 4418644 h 5304137"/>
              <a:gd name="connsiteX110" fmla="*/ 3922315 w 12192002"/>
              <a:gd name="connsiteY110" fmla="*/ 4494136 h 5304137"/>
              <a:gd name="connsiteX111" fmla="*/ 3928013 w 12192002"/>
              <a:gd name="connsiteY111" fmla="*/ 4670045 h 5304137"/>
              <a:gd name="connsiteX112" fmla="*/ 3864627 w 12192002"/>
              <a:gd name="connsiteY112" fmla="*/ 4870879 h 5304137"/>
              <a:gd name="connsiteX113" fmla="*/ 3826169 w 12192002"/>
              <a:gd name="connsiteY113" fmla="*/ 4956341 h 5304137"/>
              <a:gd name="connsiteX114" fmla="*/ 3838988 w 12192002"/>
              <a:gd name="connsiteY114" fmla="*/ 4965601 h 5304137"/>
              <a:gd name="connsiteX115" fmla="*/ 3881007 w 12192002"/>
              <a:gd name="connsiteY115" fmla="*/ 4917171 h 5304137"/>
              <a:gd name="connsiteX116" fmla="*/ 3988547 w 12192002"/>
              <a:gd name="connsiteY116" fmla="*/ 4871592 h 5304137"/>
              <a:gd name="connsiteX117" fmla="*/ 4169441 w 12192002"/>
              <a:gd name="connsiteY117" fmla="*/ 4878714 h 5304137"/>
              <a:gd name="connsiteX118" fmla="*/ 4247781 w 12192002"/>
              <a:gd name="connsiteY118" fmla="*/ 4925719 h 5304137"/>
              <a:gd name="connsiteX119" fmla="*/ 4324698 w 12192002"/>
              <a:gd name="connsiteY119" fmla="*/ 4962752 h 5304137"/>
              <a:gd name="connsiteX120" fmla="*/ 4749157 w 12192002"/>
              <a:gd name="connsiteY120" fmla="*/ 4917171 h 5304137"/>
              <a:gd name="connsiteX121" fmla="*/ 4905126 w 12192002"/>
              <a:gd name="connsiteY121" fmla="*/ 4942811 h 5304137"/>
              <a:gd name="connsiteX122" fmla="*/ 4967085 w 12192002"/>
              <a:gd name="connsiteY122" fmla="*/ 4937826 h 5304137"/>
              <a:gd name="connsiteX123" fmla="*/ 4999137 w 12192002"/>
              <a:gd name="connsiteY123" fmla="*/ 4909339 h 5304137"/>
              <a:gd name="connsiteX124" fmla="*/ 5059670 w 12192002"/>
              <a:gd name="connsiteY124" fmla="*/ 4908626 h 5304137"/>
              <a:gd name="connsiteX125" fmla="*/ 5338133 w 12192002"/>
              <a:gd name="connsiteY125" fmla="*/ 4965601 h 5304137"/>
              <a:gd name="connsiteX126" fmla="*/ 5527572 w 12192002"/>
              <a:gd name="connsiteY126" fmla="*/ 4917885 h 5304137"/>
              <a:gd name="connsiteX127" fmla="*/ 5653629 w 12192002"/>
              <a:gd name="connsiteY127" fmla="*/ 4935689 h 5304137"/>
              <a:gd name="connsiteX128" fmla="*/ 5831675 w 12192002"/>
              <a:gd name="connsiteY128" fmla="*/ 4986254 h 5304137"/>
              <a:gd name="connsiteX129" fmla="*/ 6019690 w 12192002"/>
              <a:gd name="connsiteY129" fmla="*/ 4985542 h 5304137"/>
              <a:gd name="connsiteX130" fmla="*/ 6050314 w 12192002"/>
              <a:gd name="connsiteY130" fmla="*/ 4945659 h 5304137"/>
              <a:gd name="connsiteX131" fmla="*/ 6108714 w 12192002"/>
              <a:gd name="connsiteY131" fmla="*/ 4885122 h 5304137"/>
              <a:gd name="connsiteX132" fmla="*/ 6353704 w 12192002"/>
              <a:gd name="connsiteY132" fmla="*/ 4944947 h 5304137"/>
              <a:gd name="connsiteX133" fmla="*/ 6423499 w 12192002"/>
              <a:gd name="connsiteY133" fmla="*/ 4947084 h 5304137"/>
              <a:gd name="connsiteX134" fmla="*/ 6520355 w 12192002"/>
              <a:gd name="connsiteY134" fmla="*/ 4943523 h 5304137"/>
              <a:gd name="connsiteX135" fmla="*/ 6813773 w 12192002"/>
              <a:gd name="connsiteY135" fmla="*/ 4932840 h 5304137"/>
              <a:gd name="connsiteX136" fmla="*/ 6954785 w 12192002"/>
              <a:gd name="connsiteY136" fmla="*/ 4952069 h 5304137"/>
              <a:gd name="connsiteX137" fmla="*/ 7011761 w 12192002"/>
              <a:gd name="connsiteY137" fmla="*/ 4971298 h 5304137"/>
              <a:gd name="connsiteX138" fmla="*/ 7015322 w 12192002"/>
              <a:gd name="connsiteY138" fmla="*/ 4959191 h 5304137"/>
              <a:gd name="connsiteX139" fmla="*/ 7070872 w 12192002"/>
              <a:gd name="connsiteY139" fmla="*/ 4912187 h 5304137"/>
              <a:gd name="connsiteX140" fmla="*/ 7303044 w 12192002"/>
              <a:gd name="connsiteY140" fmla="*/ 4964176 h 5304137"/>
              <a:gd name="connsiteX141" fmla="*/ 7594325 w 12192002"/>
              <a:gd name="connsiteY141" fmla="*/ 4932840 h 5304137"/>
              <a:gd name="connsiteX142" fmla="*/ 7684772 w 12192002"/>
              <a:gd name="connsiteY142" fmla="*/ 4913611 h 5304137"/>
              <a:gd name="connsiteX143" fmla="*/ 7739610 w 12192002"/>
              <a:gd name="connsiteY143" fmla="*/ 4941387 h 5304137"/>
              <a:gd name="connsiteX144" fmla="*/ 7812965 w 12192002"/>
              <a:gd name="connsiteY144" fmla="*/ 4972010 h 5304137"/>
              <a:gd name="connsiteX145" fmla="*/ 7973206 w 12192002"/>
              <a:gd name="connsiteY145" fmla="*/ 4927143 h 5304137"/>
              <a:gd name="connsiteX146" fmla="*/ 8042288 w 12192002"/>
              <a:gd name="connsiteY146" fmla="*/ 4938537 h 5304137"/>
              <a:gd name="connsiteX147" fmla="*/ 8114930 w 12192002"/>
              <a:gd name="connsiteY147" fmla="*/ 4939962 h 5304137"/>
              <a:gd name="connsiteX148" fmla="*/ 8139856 w 12192002"/>
              <a:gd name="connsiteY148" fmla="*/ 4926431 h 5304137"/>
              <a:gd name="connsiteX149" fmla="*/ 8257367 w 12192002"/>
              <a:gd name="connsiteY149" fmla="*/ 4954206 h 5304137"/>
              <a:gd name="connsiteX150" fmla="*/ 8310780 w 12192002"/>
              <a:gd name="connsiteY150" fmla="*/ 4972010 h 5304137"/>
              <a:gd name="connsiteX151" fmla="*/ 8498796 w 12192002"/>
              <a:gd name="connsiteY151" fmla="*/ 4888683 h 5304137"/>
              <a:gd name="connsiteX152" fmla="*/ 8629837 w 12192002"/>
              <a:gd name="connsiteY152" fmla="*/ 4928567 h 5304137"/>
              <a:gd name="connsiteX153" fmla="*/ 8778684 w 12192002"/>
              <a:gd name="connsiteY153" fmla="*/ 4998361 h 5304137"/>
              <a:gd name="connsiteX154" fmla="*/ 8831385 w 12192002"/>
              <a:gd name="connsiteY154" fmla="*/ 5004770 h 5304137"/>
              <a:gd name="connsiteX155" fmla="*/ 8894770 w 12192002"/>
              <a:gd name="connsiteY155" fmla="*/ 4972722 h 5304137"/>
              <a:gd name="connsiteX156" fmla="*/ 8956017 w 12192002"/>
              <a:gd name="connsiteY156" fmla="*/ 4945659 h 5304137"/>
              <a:gd name="connsiteX157" fmla="*/ 9439589 w 12192002"/>
              <a:gd name="connsiteY157" fmla="*/ 4961328 h 5304137"/>
              <a:gd name="connsiteX158" fmla="*/ 9620483 w 12192002"/>
              <a:gd name="connsiteY158" fmla="*/ 4949933 h 5304137"/>
              <a:gd name="connsiteX159" fmla="*/ 9708081 w 12192002"/>
              <a:gd name="connsiteY159" fmla="*/ 4987678 h 5304137"/>
              <a:gd name="connsiteX160" fmla="*/ 9794968 w 12192002"/>
              <a:gd name="connsiteY160" fmla="*/ 5008331 h 5304137"/>
              <a:gd name="connsiteX161" fmla="*/ 10027139 w 12192002"/>
              <a:gd name="connsiteY161" fmla="*/ 4920021 h 5304137"/>
              <a:gd name="connsiteX162" fmla="*/ 10147497 w 12192002"/>
              <a:gd name="connsiteY162" fmla="*/ 4938537 h 5304137"/>
              <a:gd name="connsiteX163" fmla="*/ 10406732 w 12192002"/>
              <a:gd name="connsiteY163" fmla="*/ 4996936 h 5304137"/>
              <a:gd name="connsiteX164" fmla="*/ 10752141 w 12192002"/>
              <a:gd name="connsiteY164" fmla="*/ 4954918 h 5304137"/>
              <a:gd name="connsiteX165" fmla="*/ 10811964 w 12192002"/>
              <a:gd name="connsiteY165" fmla="*/ 4953494 h 5304137"/>
              <a:gd name="connsiteX166" fmla="*/ 10822257 w 12192002"/>
              <a:gd name="connsiteY166" fmla="*/ 4952439 h 5304137"/>
              <a:gd name="connsiteX167" fmla="*/ 10822731 w 12192002"/>
              <a:gd name="connsiteY167" fmla="*/ 4923822 h 5304137"/>
              <a:gd name="connsiteX168" fmla="*/ 10878555 w 12192002"/>
              <a:gd name="connsiteY168" fmla="*/ 4915731 h 5304137"/>
              <a:gd name="connsiteX169" fmla="*/ 10902625 w 12192002"/>
              <a:gd name="connsiteY169" fmla="*/ 4919270 h 5304137"/>
              <a:gd name="connsiteX170" fmla="*/ 10912655 w 12192002"/>
              <a:gd name="connsiteY170" fmla="*/ 4936323 h 5304137"/>
              <a:gd name="connsiteX171" fmla="*/ 10915231 w 12192002"/>
              <a:gd name="connsiteY171" fmla="*/ 4935689 h 5304137"/>
              <a:gd name="connsiteX172" fmla="*/ 11040574 w 12192002"/>
              <a:gd name="connsiteY172" fmla="*/ 4947796 h 5304137"/>
              <a:gd name="connsiteX173" fmla="*/ 11043423 w 12192002"/>
              <a:gd name="connsiteY173" fmla="*/ 4949933 h 5304137"/>
              <a:gd name="connsiteX174" fmla="*/ 11155236 w 12192002"/>
              <a:gd name="connsiteY174" fmla="*/ 4923582 h 5304137"/>
              <a:gd name="connsiteX175" fmla="*/ 11247820 w 12192002"/>
              <a:gd name="connsiteY175" fmla="*/ 4884411 h 5304137"/>
              <a:gd name="connsiteX176" fmla="*/ 11510726 w 12192002"/>
              <a:gd name="connsiteY176" fmla="*/ 4966357 h 5304137"/>
              <a:gd name="connsiteX177" fmla="*/ 11580002 w 12192002"/>
              <a:gd name="connsiteY177" fmla="*/ 4956993 h 5304137"/>
              <a:gd name="connsiteX178" fmla="*/ 11666569 w 12192002"/>
              <a:gd name="connsiteY178" fmla="*/ 4956184 h 5304137"/>
              <a:gd name="connsiteX179" fmla="*/ 11827571 w 12192002"/>
              <a:gd name="connsiteY179" fmla="*/ 4931913 h 5304137"/>
              <a:gd name="connsiteX180" fmla="*/ 11875305 w 12192002"/>
              <a:gd name="connsiteY180" fmla="*/ 4942428 h 5304137"/>
              <a:gd name="connsiteX181" fmla="*/ 11932747 w 12192002"/>
              <a:gd name="connsiteY181" fmla="*/ 4960230 h 5304137"/>
              <a:gd name="connsiteX182" fmla="*/ 11978864 w 12192002"/>
              <a:gd name="connsiteY182" fmla="*/ 4944858 h 5304137"/>
              <a:gd name="connsiteX183" fmla="*/ 12027811 w 12192002"/>
              <a:gd name="connsiteY183" fmla="*/ 4938587 h 5304137"/>
              <a:gd name="connsiteX184" fmla="*/ 12032681 w 12192002"/>
              <a:gd name="connsiteY184" fmla="*/ 4949248 h 5304137"/>
              <a:gd name="connsiteX185" fmla="*/ 12085348 w 12192002"/>
              <a:gd name="connsiteY185" fmla="*/ 4942170 h 5304137"/>
              <a:gd name="connsiteX186" fmla="*/ 12110435 w 12192002"/>
              <a:gd name="connsiteY186" fmla="*/ 4931204 h 5304137"/>
              <a:gd name="connsiteX187" fmla="*/ 12151667 w 12192002"/>
              <a:gd name="connsiteY187" fmla="*/ 4933258 h 5304137"/>
              <a:gd name="connsiteX188" fmla="*/ 12192002 w 12192002"/>
              <a:gd name="connsiteY188" fmla="*/ 4927837 h 5304137"/>
              <a:gd name="connsiteX189" fmla="*/ 12192002 w 12192002"/>
              <a:gd name="connsiteY189" fmla="*/ 5304137 h 5304137"/>
              <a:gd name="connsiteX190" fmla="*/ 0 w 12192002"/>
              <a:gd name="connsiteY190" fmla="*/ 5304137 h 5304137"/>
              <a:gd name="connsiteX191" fmla="*/ 0 w 12192002"/>
              <a:gd name="connsiteY191" fmla="*/ 5085591 h 5304137"/>
              <a:gd name="connsiteX192" fmla="*/ 52316 w 12192002"/>
              <a:gd name="connsiteY192" fmla="*/ 5092369 h 5304137"/>
              <a:gd name="connsiteX193" fmla="*/ 75818 w 12192002"/>
              <a:gd name="connsiteY193" fmla="*/ 5092369 h 5304137"/>
              <a:gd name="connsiteX194" fmla="*/ 156295 w 12192002"/>
              <a:gd name="connsiteY194" fmla="*/ 5087384 h 5304137"/>
              <a:gd name="connsiteX195" fmla="*/ 298019 w 12192002"/>
              <a:gd name="connsiteY195" fmla="*/ 5130115 h 5304137"/>
              <a:gd name="connsiteX196" fmla="*/ 302292 w 12192002"/>
              <a:gd name="connsiteY196" fmla="*/ 5063168 h 5304137"/>
              <a:gd name="connsiteX197" fmla="*/ 350720 w 12192002"/>
              <a:gd name="connsiteY197" fmla="*/ 5080972 h 5304137"/>
              <a:gd name="connsiteX198" fmla="*/ 407695 w 12192002"/>
              <a:gd name="connsiteY198" fmla="*/ 5067443 h 5304137"/>
              <a:gd name="connsiteX199" fmla="*/ 491733 w 12192002"/>
              <a:gd name="connsiteY199" fmla="*/ 5043940 h 5304137"/>
              <a:gd name="connsiteX200" fmla="*/ 594999 w 12192002"/>
              <a:gd name="connsiteY200" fmla="*/ 5080972 h 5304137"/>
              <a:gd name="connsiteX201" fmla="*/ 628471 w 12192002"/>
              <a:gd name="connsiteY201" fmla="*/ 5048213 h 5304137"/>
              <a:gd name="connsiteX202" fmla="*/ 604257 w 12192002"/>
              <a:gd name="connsiteY202" fmla="*/ 4974146 h 5304137"/>
              <a:gd name="connsiteX203" fmla="*/ 537312 w 12192002"/>
              <a:gd name="connsiteY203" fmla="*/ 4674317 h 5304137"/>
              <a:gd name="connsiteX204" fmla="*/ 553692 w 12192002"/>
              <a:gd name="connsiteY204" fmla="*/ 4603811 h 5304137"/>
              <a:gd name="connsiteX205" fmla="*/ 582179 w 12192002"/>
              <a:gd name="connsiteY205" fmla="*/ 4481316 h 5304137"/>
              <a:gd name="connsiteX206" fmla="*/ 547995 w 12192002"/>
              <a:gd name="connsiteY206" fmla="*/ 4415796 h 5304137"/>
              <a:gd name="connsiteX207" fmla="*/ 514522 w 12192002"/>
              <a:gd name="connsiteY207" fmla="*/ 4364518 h 5304137"/>
              <a:gd name="connsiteX208" fmla="*/ 515235 w 12192002"/>
              <a:gd name="connsiteY208" fmla="*/ 3873112 h 5304137"/>
              <a:gd name="connsiteX209" fmla="*/ 619926 w 12192002"/>
              <a:gd name="connsiteY209" fmla="*/ 3805454 h 5304137"/>
              <a:gd name="connsiteX210" fmla="*/ 798684 w 12192002"/>
              <a:gd name="connsiteY210" fmla="*/ 3804030 h 5304137"/>
              <a:gd name="connsiteX211" fmla="*/ 1129135 w 12192002"/>
              <a:gd name="connsiteY211" fmla="*/ 3861005 h 5304137"/>
              <a:gd name="connsiteX212" fmla="*/ 1133408 w 12192002"/>
              <a:gd name="connsiteY212" fmla="*/ 3848898 h 5304137"/>
              <a:gd name="connsiteX213" fmla="*/ 1102785 w 12192002"/>
              <a:gd name="connsiteY213" fmla="*/ 3808304 h 5304137"/>
              <a:gd name="connsiteX214" fmla="*/ 1022309 w 12192002"/>
              <a:gd name="connsiteY214" fmla="*/ 3732812 h 5304137"/>
              <a:gd name="connsiteX215" fmla="*/ 905510 w 12192002"/>
              <a:gd name="connsiteY215" fmla="*/ 3504914 h 5304137"/>
              <a:gd name="connsiteX216" fmla="*/ 877023 w 12192002"/>
              <a:gd name="connsiteY216" fmla="*/ 3100395 h 5304137"/>
              <a:gd name="connsiteX217" fmla="*/ 884857 w 12192002"/>
              <a:gd name="connsiteY217" fmla="*/ 2997841 h 5304137"/>
              <a:gd name="connsiteX218" fmla="*/ 914056 w 12192002"/>
              <a:gd name="connsiteY218" fmla="*/ 2940867 h 5304137"/>
              <a:gd name="connsiteX219" fmla="*/ 862067 w 12192002"/>
              <a:gd name="connsiteY219" fmla="*/ 2873209 h 5304137"/>
              <a:gd name="connsiteX220" fmla="*/ 827883 w 12192002"/>
              <a:gd name="connsiteY220" fmla="*/ 2702997 h 5304137"/>
              <a:gd name="connsiteX221" fmla="*/ 842126 w 12192002"/>
              <a:gd name="connsiteY221" fmla="*/ 2349754 h 5304137"/>
              <a:gd name="connsiteX222" fmla="*/ 883433 w 12192002"/>
              <a:gd name="connsiteY222" fmla="*/ 1735853 h 5304137"/>
              <a:gd name="connsiteX223" fmla="*/ 1264450 w 12192002"/>
              <a:gd name="connsiteY223" fmla="*/ 928239 h 5304137"/>
              <a:gd name="connsiteX224" fmla="*/ 1758705 w 12192002"/>
              <a:gd name="connsiteY224" fmla="*/ 523006 h 5304137"/>
              <a:gd name="connsiteX225" fmla="*/ 1946009 w 12192002"/>
              <a:gd name="connsiteY225" fmla="*/ 490958 h 5304137"/>
              <a:gd name="connsiteX226" fmla="*/ 2111947 w 12192002"/>
              <a:gd name="connsiteY226" fmla="*/ 450364 h 5304137"/>
              <a:gd name="connsiteX227" fmla="*/ 2190287 w 12192002"/>
              <a:gd name="connsiteY227" fmla="*/ 448228 h 5304137"/>
              <a:gd name="connsiteX228" fmla="*/ 2470175 w 12192002"/>
              <a:gd name="connsiteY228" fmla="*/ 407633 h 5304137"/>
              <a:gd name="connsiteX229" fmla="*/ 2940927 w 12192002"/>
              <a:gd name="connsiteY229" fmla="*/ 118487 h 5304137"/>
              <a:gd name="connsiteX230" fmla="*/ 3137489 w 12192002"/>
              <a:gd name="connsiteY230" fmla="*/ 5963 h 5304137"/>
              <a:gd name="connsiteX231" fmla="*/ 3163518 w 12192002"/>
              <a:gd name="connsiteY231" fmla="*/ 277 h 5304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</a:cxnLst>
            <a:rect l="l" t="t" r="r" b="b"/>
            <a:pathLst>
              <a:path w="12192002" h="5304137">
                <a:moveTo>
                  <a:pt x="1368963" y="4729512"/>
                </a:moveTo>
                <a:cubicBezTo>
                  <a:pt x="1355254" y="4732005"/>
                  <a:pt x="1341723" y="4736990"/>
                  <a:pt x="1331396" y="4743400"/>
                </a:cubicBezTo>
                <a:cubicBezTo>
                  <a:pt x="1309317" y="4756930"/>
                  <a:pt x="1295786" y="4783994"/>
                  <a:pt x="1273708" y="4812481"/>
                </a:cubicBezTo>
                <a:cubicBezTo>
                  <a:pt x="1297923" y="4816754"/>
                  <a:pt x="1311454" y="4820315"/>
                  <a:pt x="1324985" y="4821026"/>
                </a:cubicBezTo>
                <a:cubicBezTo>
                  <a:pt x="1410448" y="4826013"/>
                  <a:pt x="1464573" y="4870879"/>
                  <a:pt x="1493772" y="4949933"/>
                </a:cubicBezTo>
                <a:cubicBezTo>
                  <a:pt x="1499470" y="4965601"/>
                  <a:pt x="1511578" y="4978420"/>
                  <a:pt x="1522260" y="4994800"/>
                </a:cubicBezTo>
                <a:cubicBezTo>
                  <a:pt x="1557870" y="4936401"/>
                  <a:pt x="1558582" y="4934976"/>
                  <a:pt x="1624814" y="4947796"/>
                </a:cubicBezTo>
                <a:cubicBezTo>
                  <a:pt x="1684637" y="4957767"/>
                  <a:pt x="1743037" y="4950645"/>
                  <a:pt x="1802148" y="4925719"/>
                </a:cubicBezTo>
                <a:cubicBezTo>
                  <a:pt x="1788616" y="4918597"/>
                  <a:pt x="1775797" y="4911475"/>
                  <a:pt x="1762266" y="4903641"/>
                </a:cubicBezTo>
                <a:cubicBezTo>
                  <a:pt x="1669682" y="4850227"/>
                  <a:pt x="1555733" y="4833847"/>
                  <a:pt x="1485939" y="4739839"/>
                </a:cubicBezTo>
                <a:cubicBezTo>
                  <a:pt x="1481665" y="4757644"/>
                  <a:pt x="1478105" y="4770463"/>
                  <a:pt x="1473119" y="4789692"/>
                </a:cubicBezTo>
                <a:cubicBezTo>
                  <a:pt x="1448193" y="4766190"/>
                  <a:pt x="1431101" y="4738415"/>
                  <a:pt x="1407599" y="4730581"/>
                </a:cubicBezTo>
                <a:cubicBezTo>
                  <a:pt x="1396560" y="4727020"/>
                  <a:pt x="1382673" y="4727020"/>
                  <a:pt x="1368963" y="4729512"/>
                </a:cubicBezTo>
                <a:close/>
                <a:moveTo>
                  <a:pt x="2554924" y="943194"/>
                </a:moveTo>
                <a:cubicBezTo>
                  <a:pt x="2537832" y="946043"/>
                  <a:pt x="2520740" y="951028"/>
                  <a:pt x="2503647" y="955302"/>
                </a:cubicBezTo>
                <a:cubicBezTo>
                  <a:pt x="2510769" y="971682"/>
                  <a:pt x="2517179" y="987350"/>
                  <a:pt x="2525725" y="1003017"/>
                </a:cubicBezTo>
                <a:cubicBezTo>
                  <a:pt x="2542817" y="1034353"/>
                  <a:pt x="2570592" y="1063554"/>
                  <a:pt x="2576290" y="1097026"/>
                </a:cubicBezTo>
                <a:cubicBezTo>
                  <a:pt x="2602640" y="1251569"/>
                  <a:pt x="2581987" y="1403264"/>
                  <a:pt x="2523588" y="1549261"/>
                </a:cubicBezTo>
                <a:cubicBezTo>
                  <a:pt x="2512906" y="1576324"/>
                  <a:pt x="2500799" y="1714488"/>
                  <a:pt x="2471599" y="1726595"/>
                </a:cubicBezTo>
                <a:cubicBezTo>
                  <a:pt x="2463053" y="1730156"/>
                  <a:pt x="2453083" y="1740838"/>
                  <a:pt x="2451658" y="1749384"/>
                </a:cubicBezTo>
                <a:cubicBezTo>
                  <a:pt x="2440263" y="1809208"/>
                  <a:pt x="2431005" y="1869743"/>
                  <a:pt x="2419609" y="1940961"/>
                </a:cubicBezTo>
                <a:lnTo>
                  <a:pt x="2421118" y="1940438"/>
                </a:lnTo>
                <a:lnTo>
                  <a:pt x="2421034" y="1940962"/>
                </a:lnTo>
                <a:cubicBezTo>
                  <a:pt x="2450234" y="1930991"/>
                  <a:pt x="2470175" y="1926006"/>
                  <a:pt x="2488692" y="1917459"/>
                </a:cubicBezTo>
                <a:cubicBezTo>
                  <a:pt x="2562758" y="1883988"/>
                  <a:pt x="2634689" y="1730156"/>
                  <a:pt x="2711605" y="1703093"/>
                </a:cubicBezTo>
                <a:cubicBezTo>
                  <a:pt x="2771427" y="1681727"/>
                  <a:pt x="2817720" y="1651816"/>
                  <a:pt x="2854041" y="1600538"/>
                </a:cubicBezTo>
                <a:cubicBezTo>
                  <a:pt x="2883240" y="1559232"/>
                  <a:pt x="2906030" y="1520062"/>
                  <a:pt x="2901045" y="1467361"/>
                </a:cubicBezTo>
                <a:cubicBezTo>
                  <a:pt x="2899621" y="1453829"/>
                  <a:pt x="2909591" y="1433887"/>
                  <a:pt x="2920986" y="1426054"/>
                </a:cubicBezTo>
                <a:cubicBezTo>
                  <a:pt x="2960156" y="1399703"/>
                  <a:pt x="2986506" y="1365518"/>
                  <a:pt x="2999327" y="1319939"/>
                </a:cubicBezTo>
                <a:cubicBezTo>
                  <a:pt x="3003600" y="1304983"/>
                  <a:pt x="3010899" y="1294657"/>
                  <a:pt x="3020958" y="1288514"/>
                </a:cubicBezTo>
                <a:lnTo>
                  <a:pt x="3058685" y="1282270"/>
                </a:lnTo>
                <a:lnTo>
                  <a:pt x="3111139" y="1286466"/>
                </a:lnTo>
                <a:lnTo>
                  <a:pt x="3110986" y="1286341"/>
                </a:lnTo>
                <a:lnTo>
                  <a:pt x="3112563" y="1286466"/>
                </a:lnTo>
                <a:cubicBezTo>
                  <a:pt x="3089061" y="1266525"/>
                  <a:pt x="3074105" y="1251569"/>
                  <a:pt x="3056301" y="1240174"/>
                </a:cubicBezTo>
                <a:cubicBezTo>
                  <a:pt x="3040633" y="1230203"/>
                  <a:pt x="3024609" y="1221657"/>
                  <a:pt x="3007694" y="1218275"/>
                </a:cubicBezTo>
                <a:lnTo>
                  <a:pt x="3007410" y="1218267"/>
                </a:lnTo>
                <a:lnTo>
                  <a:pt x="3006271" y="1217741"/>
                </a:lnTo>
                <a:cubicBezTo>
                  <a:pt x="2989355" y="1214357"/>
                  <a:pt x="2971551" y="1216317"/>
                  <a:pt x="2952322" y="1227355"/>
                </a:cubicBezTo>
                <a:lnTo>
                  <a:pt x="2932188" y="1229248"/>
                </a:lnTo>
                <a:lnTo>
                  <a:pt x="2908879" y="1225930"/>
                </a:lnTo>
                <a:cubicBezTo>
                  <a:pt x="2908879" y="1221657"/>
                  <a:pt x="2908879" y="1217384"/>
                  <a:pt x="2909591" y="1213111"/>
                </a:cubicBezTo>
                <a:lnTo>
                  <a:pt x="2908114" y="1214059"/>
                </a:lnTo>
                <a:lnTo>
                  <a:pt x="2908167" y="1213111"/>
                </a:lnTo>
                <a:cubicBezTo>
                  <a:pt x="2900867" y="1219878"/>
                  <a:pt x="2893879" y="1224195"/>
                  <a:pt x="2887146" y="1226531"/>
                </a:cubicBezTo>
                <a:lnTo>
                  <a:pt x="2869082" y="1227955"/>
                </a:lnTo>
                <a:lnTo>
                  <a:pt x="2851104" y="1220523"/>
                </a:lnTo>
                <a:cubicBezTo>
                  <a:pt x="2845139" y="1216806"/>
                  <a:pt x="2839264" y="1212044"/>
                  <a:pt x="2833388" y="1206701"/>
                </a:cubicBezTo>
                <a:cubicBezTo>
                  <a:pt x="2825554" y="1199580"/>
                  <a:pt x="2816296" y="1193882"/>
                  <a:pt x="2808462" y="1186760"/>
                </a:cubicBezTo>
                <a:cubicBezTo>
                  <a:pt x="2799202" y="1178571"/>
                  <a:pt x="2790835" y="1174832"/>
                  <a:pt x="2782645" y="1175544"/>
                </a:cubicBezTo>
                <a:lnTo>
                  <a:pt x="2782167" y="1175842"/>
                </a:lnTo>
                <a:lnTo>
                  <a:pt x="2781488" y="1175544"/>
                </a:lnTo>
                <a:cubicBezTo>
                  <a:pt x="2773388" y="1176256"/>
                  <a:pt x="2765375" y="1181420"/>
                  <a:pt x="2756472" y="1191034"/>
                </a:cubicBezTo>
                <a:cubicBezTo>
                  <a:pt x="2751486" y="1196376"/>
                  <a:pt x="2743653" y="1202250"/>
                  <a:pt x="2735552" y="1206346"/>
                </a:cubicBezTo>
                <a:lnTo>
                  <a:pt x="2713944" y="1210788"/>
                </a:lnTo>
                <a:lnTo>
                  <a:pt x="2674015" y="1196052"/>
                </a:lnTo>
                <a:cubicBezTo>
                  <a:pt x="2636159" y="1177726"/>
                  <a:pt x="2606913" y="1148481"/>
                  <a:pt x="2594094" y="1102011"/>
                </a:cubicBezTo>
                <a:cubicBezTo>
                  <a:pt x="2579138" y="1051446"/>
                  <a:pt x="2571304" y="1000881"/>
                  <a:pt x="2590533" y="947468"/>
                </a:cubicBezTo>
                <a:cubicBezTo>
                  <a:pt x="2576290" y="945331"/>
                  <a:pt x="2566319" y="941770"/>
                  <a:pt x="2556349" y="943194"/>
                </a:cubicBezTo>
                <a:lnTo>
                  <a:pt x="2555869" y="943308"/>
                </a:lnTo>
                <a:close/>
                <a:moveTo>
                  <a:pt x="3163518" y="277"/>
                </a:moveTo>
                <a:cubicBezTo>
                  <a:pt x="3191260" y="-1560"/>
                  <a:pt x="3223308" y="6319"/>
                  <a:pt x="3252151" y="7387"/>
                </a:cubicBezTo>
                <a:cubicBezTo>
                  <a:pt x="3275653" y="8812"/>
                  <a:pt x="3299867" y="15221"/>
                  <a:pt x="3322656" y="12372"/>
                </a:cubicBezTo>
                <a:cubicBezTo>
                  <a:pt x="3379632" y="4538"/>
                  <a:pt x="3495006" y="41572"/>
                  <a:pt x="3544146" y="66498"/>
                </a:cubicBezTo>
                <a:cubicBezTo>
                  <a:pt x="3585452" y="87151"/>
                  <a:pt x="3626759" y="108517"/>
                  <a:pt x="3667353" y="129882"/>
                </a:cubicBezTo>
                <a:cubicBezTo>
                  <a:pt x="3814062" y="207510"/>
                  <a:pt x="3862491" y="358493"/>
                  <a:pt x="3889553" y="515172"/>
                </a:cubicBezTo>
                <a:cubicBezTo>
                  <a:pt x="3917329" y="677550"/>
                  <a:pt x="3888843" y="833518"/>
                  <a:pt x="3824034" y="983076"/>
                </a:cubicBezTo>
                <a:cubicBezTo>
                  <a:pt x="3795546" y="1047885"/>
                  <a:pt x="3738572" y="1072100"/>
                  <a:pt x="3674475" y="1083495"/>
                </a:cubicBezTo>
                <a:cubicBezTo>
                  <a:pt x="3655246" y="1087056"/>
                  <a:pt x="3644563" y="1077797"/>
                  <a:pt x="3653821" y="1056431"/>
                </a:cubicBezTo>
                <a:cubicBezTo>
                  <a:pt x="3660231" y="1041475"/>
                  <a:pt x="3665928" y="1026519"/>
                  <a:pt x="3672339" y="1011564"/>
                </a:cubicBezTo>
                <a:cubicBezTo>
                  <a:pt x="3668777" y="1010851"/>
                  <a:pt x="3665216" y="1010139"/>
                  <a:pt x="3664504" y="1010851"/>
                </a:cubicBezTo>
                <a:cubicBezTo>
                  <a:pt x="3599696" y="1075660"/>
                  <a:pt x="3516370" y="1106284"/>
                  <a:pt x="3432333" y="1135484"/>
                </a:cubicBezTo>
                <a:cubicBezTo>
                  <a:pt x="3420938" y="1139757"/>
                  <a:pt x="3405271" y="1137620"/>
                  <a:pt x="3393876" y="1133347"/>
                </a:cubicBezTo>
                <a:cubicBezTo>
                  <a:pt x="3349719" y="1118391"/>
                  <a:pt x="3306989" y="1115543"/>
                  <a:pt x="3268531" y="1144030"/>
                </a:cubicBezTo>
                <a:cubicBezTo>
                  <a:pt x="3220815" y="1179639"/>
                  <a:pt x="3175948" y="1218096"/>
                  <a:pt x="3148172" y="1280057"/>
                </a:cubicBezTo>
                <a:cubicBezTo>
                  <a:pt x="3176660" y="1270799"/>
                  <a:pt x="3201586" y="1261540"/>
                  <a:pt x="3226512" y="1253705"/>
                </a:cubicBezTo>
                <a:cubicBezTo>
                  <a:pt x="3238619" y="1250144"/>
                  <a:pt x="3251439" y="1245159"/>
                  <a:pt x="3264258" y="1245159"/>
                </a:cubicBezTo>
                <a:cubicBezTo>
                  <a:pt x="3297730" y="1245159"/>
                  <a:pt x="3306989" y="1260828"/>
                  <a:pt x="3300579" y="1295013"/>
                </a:cubicBezTo>
                <a:cubicBezTo>
                  <a:pt x="3319808" y="1304271"/>
                  <a:pt x="3345446" y="1308544"/>
                  <a:pt x="3353280" y="1322788"/>
                </a:cubicBezTo>
                <a:cubicBezTo>
                  <a:pt x="3362539" y="1338455"/>
                  <a:pt x="3355417" y="1364094"/>
                  <a:pt x="3355417" y="1391869"/>
                </a:cubicBezTo>
                <a:cubicBezTo>
                  <a:pt x="3377495" y="1385459"/>
                  <a:pt x="3394587" y="1381186"/>
                  <a:pt x="3411680" y="1375489"/>
                </a:cubicBezTo>
                <a:cubicBezTo>
                  <a:pt x="3435894" y="1366943"/>
                  <a:pt x="3455123" y="1369079"/>
                  <a:pt x="3470791" y="1392581"/>
                </a:cubicBezTo>
                <a:cubicBezTo>
                  <a:pt x="3475776" y="1400415"/>
                  <a:pt x="3482898" y="1406825"/>
                  <a:pt x="3491444" y="1411098"/>
                </a:cubicBezTo>
                <a:cubicBezTo>
                  <a:pt x="3535599" y="1434601"/>
                  <a:pt x="3538447" y="1449556"/>
                  <a:pt x="3504975" y="1488726"/>
                </a:cubicBezTo>
                <a:cubicBezTo>
                  <a:pt x="3502126" y="1492287"/>
                  <a:pt x="3499278" y="1495848"/>
                  <a:pt x="3492157" y="1505106"/>
                </a:cubicBezTo>
                <a:cubicBezTo>
                  <a:pt x="3510673" y="1521486"/>
                  <a:pt x="3531326" y="1535018"/>
                  <a:pt x="3546282" y="1553534"/>
                </a:cubicBezTo>
                <a:cubicBezTo>
                  <a:pt x="3560526" y="1570627"/>
                  <a:pt x="3578330" y="1591280"/>
                  <a:pt x="3578330" y="1611221"/>
                </a:cubicBezTo>
                <a:cubicBezTo>
                  <a:pt x="3578330" y="1641133"/>
                  <a:pt x="3555541" y="1661074"/>
                  <a:pt x="3519931" y="1660362"/>
                </a:cubicBezTo>
                <a:cubicBezTo>
                  <a:pt x="3554117" y="1700956"/>
                  <a:pt x="3551980" y="1710215"/>
                  <a:pt x="3506400" y="1737277"/>
                </a:cubicBezTo>
                <a:cubicBezTo>
                  <a:pt x="3519931" y="1788554"/>
                  <a:pt x="3509249" y="1799950"/>
                  <a:pt x="3455123" y="1808496"/>
                </a:cubicBezTo>
                <a:cubicBezTo>
                  <a:pt x="3417377" y="1814906"/>
                  <a:pt x="3380344" y="1830575"/>
                  <a:pt x="3343312" y="1842681"/>
                </a:cubicBezTo>
                <a:cubicBezTo>
                  <a:pt x="3213693" y="1883275"/>
                  <a:pt x="3097607" y="1947371"/>
                  <a:pt x="2992204" y="2032833"/>
                </a:cubicBezTo>
                <a:cubicBezTo>
                  <a:pt x="2970838" y="2050638"/>
                  <a:pt x="2954458" y="2073427"/>
                  <a:pt x="2935229" y="2094082"/>
                </a:cubicBezTo>
                <a:cubicBezTo>
                  <a:pt x="2928820" y="2100490"/>
                  <a:pt x="2922410" y="2107612"/>
                  <a:pt x="2914576" y="2112597"/>
                </a:cubicBezTo>
                <a:cubicBezTo>
                  <a:pt x="2714453" y="2234381"/>
                  <a:pt x="2512906" y="2467977"/>
                  <a:pt x="2314207" y="2593321"/>
                </a:cubicBezTo>
                <a:cubicBezTo>
                  <a:pt x="2278598" y="2616110"/>
                  <a:pt x="2256520" y="2660266"/>
                  <a:pt x="2228745" y="2695875"/>
                </a:cubicBezTo>
                <a:cubicBezTo>
                  <a:pt x="2218062" y="2709407"/>
                  <a:pt x="2218062" y="2721513"/>
                  <a:pt x="2237291" y="2730059"/>
                </a:cubicBezTo>
                <a:cubicBezTo>
                  <a:pt x="2260082" y="2740030"/>
                  <a:pt x="2260082" y="2758547"/>
                  <a:pt x="2250823" y="2777777"/>
                </a:cubicBezTo>
                <a:cubicBezTo>
                  <a:pt x="2234442" y="2811960"/>
                  <a:pt x="2245838" y="2832613"/>
                  <a:pt x="2280023" y="2846857"/>
                </a:cubicBezTo>
                <a:cubicBezTo>
                  <a:pt x="2310646" y="2858965"/>
                  <a:pt x="2304237" y="2882466"/>
                  <a:pt x="2334148" y="2895997"/>
                </a:cubicBezTo>
                <a:cubicBezTo>
                  <a:pt x="2371893" y="2912379"/>
                  <a:pt x="2392547" y="2941579"/>
                  <a:pt x="2391122" y="2982172"/>
                </a:cubicBezTo>
                <a:cubicBezTo>
                  <a:pt x="2389698" y="3024190"/>
                  <a:pt x="2411063" y="3047693"/>
                  <a:pt x="2446673" y="3064072"/>
                </a:cubicBezTo>
                <a:cubicBezTo>
                  <a:pt x="2473736" y="3076180"/>
                  <a:pt x="2457356" y="3096120"/>
                  <a:pt x="2482994" y="3111077"/>
                </a:cubicBezTo>
                <a:cubicBezTo>
                  <a:pt x="2522164" y="3133156"/>
                  <a:pt x="2532847" y="3154521"/>
                  <a:pt x="2517891" y="3196539"/>
                </a:cubicBezTo>
                <a:cubicBezTo>
                  <a:pt x="2502935" y="3238557"/>
                  <a:pt x="2544954" y="3271317"/>
                  <a:pt x="2552075" y="3314762"/>
                </a:cubicBezTo>
                <a:cubicBezTo>
                  <a:pt x="2554924" y="3334702"/>
                  <a:pt x="2547090" y="3360341"/>
                  <a:pt x="2535695" y="3376721"/>
                </a:cubicBezTo>
                <a:cubicBezTo>
                  <a:pt x="2515754" y="3405208"/>
                  <a:pt x="2520740" y="3423012"/>
                  <a:pt x="2545666" y="3442241"/>
                </a:cubicBezTo>
                <a:cubicBezTo>
                  <a:pt x="2619734" y="3499930"/>
                  <a:pt x="2732258" y="3546933"/>
                  <a:pt x="2823418" y="3573995"/>
                </a:cubicBezTo>
                <a:cubicBezTo>
                  <a:pt x="2940215" y="3608180"/>
                  <a:pt x="3037784" y="3672277"/>
                  <a:pt x="3126094" y="3753466"/>
                </a:cubicBezTo>
                <a:cubicBezTo>
                  <a:pt x="3366100" y="3976378"/>
                  <a:pt x="3607531" y="4197867"/>
                  <a:pt x="3848959" y="4418644"/>
                </a:cubicBezTo>
                <a:cubicBezTo>
                  <a:pt x="3881007" y="4447844"/>
                  <a:pt x="3888129" y="4467073"/>
                  <a:pt x="3922315" y="4494136"/>
                </a:cubicBezTo>
                <a:cubicBezTo>
                  <a:pt x="3952226" y="4526895"/>
                  <a:pt x="3958636" y="4609509"/>
                  <a:pt x="3928013" y="4670045"/>
                </a:cubicBezTo>
                <a:cubicBezTo>
                  <a:pt x="3888843" y="4739126"/>
                  <a:pt x="3905934" y="4803222"/>
                  <a:pt x="3864627" y="4870879"/>
                </a:cubicBezTo>
                <a:cubicBezTo>
                  <a:pt x="3848247" y="4897231"/>
                  <a:pt x="3838988" y="4927854"/>
                  <a:pt x="3826169" y="4956341"/>
                </a:cubicBezTo>
                <a:cubicBezTo>
                  <a:pt x="3830443" y="4959191"/>
                  <a:pt x="3834716" y="4962752"/>
                  <a:pt x="3838988" y="4965601"/>
                </a:cubicBezTo>
                <a:cubicBezTo>
                  <a:pt x="3853232" y="4949219"/>
                  <a:pt x="3866764" y="4933553"/>
                  <a:pt x="3881007" y="4917171"/>
                </a:cubicBezTo>
                <a:cubicBezTo>
                  <a:pt x="3909495" y="4885122"/>
                  <a:pt x="3945816" y="4870168"/>
                  <a:pt x="3988547" y="4871592"/>
                </a:cubicBezTo>
                <a:cubicBezTo>
                  <a:pt x="4049083" y="4873729"/>
                  <a:pt x="4109618" y="4875865"/>
                  <a:pt x="4169441" y="4878714"/>
                </a:cubicBezTo>
                <a:cubicBezTo>
                  <a:pt x="4203627" y="4880850"/>
                  <a:pt x="4231401" y="4894383"/>
                  <a:pt x="4247781" y="4925719"/>
                </a:cubicBezTo>
                <a:cubicBezTo>
                  <a:pt x="4264161" y="4957767"/>
                  <a:pt x="4290513" y="4966313"/>
                  <a:pt x="4324698" y="4962752"/>
                </a:cubicBezTo>
                <a:cubicBezTo>
                  <a:pt x="4465709" y="4947084"/>
                  <a:pt x="4607433" y="4932840"/>
                  <a:pt x="4749157" y="4917171"/>
                </a:cubicBezTo>
                <a:cubicBezTo>
                  <a:pt x="4803995" y="4911475"/>
                  <a:pt x="4857411" y="4904353"/>
                  <a:pt x="4905126" y="4942811"/>
                </a:cubicBezTo>
                <a:cubicBezTo>
                  <a:pt x="4924354" y="4958479"/>
                  <a:pt x="4947859" y="4954206"/>
                  <a:pt x="4967085" y="4937826"/>
                </a:cubicBezTo>
                <a:cubicBezTo>
                  <a:pt x="4977770" y="4928567"/>
                  <a:pt x="4988451" y="4919309"/>
                  <a:pt x="4999137" y="4909339"/>
                </a:cubicBezTo>
                <a:cubicBezTo>
                  <a:pt x="5019075" y="4890822"/>
                  <a:pt x="5038304" y="4892958"/>
                  <a:pt x="5059670" y="4908626"/>
                </a:cubicBezTo>
                <a:cubicBezTo>
                  <a:pt x="5143707" y="4969874"/>
                  <a:pt x="5236290" y="4991239"/>
                  <a:pt x="5338133" y="4965601"/>
                </a:cubicBezTo>
                <a:cubicBezTo>
                  <a:pt x="5401518" y="4949933"/>
                  <a:pt x="5464188" y="4932840"/>
                  <a:pt x="5527572" y="4917885"/>
                </a:cubicBezTo>
                <a:cubicBezTo>
                  <a:pt x="5571729" y="4907202"/>
                  <a:pt x="5615884" y="4908626"/>
                  <a:pt x="5653629" y="4935689"/>
                </a:cubicBezTo>
                <a:cubicBezTo>
                  <a:pt x="5707754" y="4973435"/>
                  <a:pt x="5767579" y="4986254"/>
                  <a:pt x="5831675" y="4986254"/>
                </a:cubicBezTo>
                <a:cubicBezTo>
                  <a:pt x="5894346" y="4985542"/>
                  <a:pt x="5957020" y="4985542"/>
                  <a:pt x="6019690" y="4985542"/>
                </a:cubicBezTo>
                <a:cubicBezTo>
                  <a:pt x="6047467" y="4985542"/>
                  <a:pt x="6057436" y="4974146"/>
                  <a:pt x="6050314" y="4945659"/>
                </a:cubicBezTo>
                <a:cubicBezTo>
                  <a:pt x="6033935" y="4875153"/>
                  <a:pt x="6038920" y="4868743"/>
                  <a:pt x="6108714" y="4885122"/>
                </a:cubicBezTo>
                <a:cubicBezTo>
                  <a:pt x="6190614" y="4903641"/>
                  <a:pt x="6271803" y="4926431"/>
                  <a:pt x="6353704" y="4944947"/>
                </a:cubicBezTo>
                <a:cubicBezTo>
                  <a:pt x="6375782" y="4949933"/>
                  <a:pt x="6399997" y="4947796"/>
                  <a:pt x="6423499" y="4947084"/>
                </a:cubicBezTo>
                <a:cubicBezTo>
                  <a:pt x="6456258" y="4946372"/>
                  <a:pt x="6489731" y="4937113"/>
                  <a:pt x="6520355" y="4943523"/>
                </a:cubicBezTo>
                <a:cubicBezTo>
                  <a:pt x="6619349" y="4962752"/>
                  <a:pt x="6716917" y="4944947"/>
                  <a:pt x="6813773" y="4932840"/>
                </a:cubicBezTo>
                <a:cubicBezTo>
                  <a:pt x="6864339" y="4927143"/>
                  <a:pt x="6909918" y="4930704"/>
                  <a:pt x="6954785" y="4952069"/>
                </a:cubicBezTo>
                <a:cubicBezTo>
                  <a:pt x="6972590" y="4960615"/>
                  <a:pt x="6992531" y="4964888"/>
                  <a:pt x="7011761" y="4971298"/>
                </a:cubicBezTo>
                <a:cubicBezTo>
                  <a:pt x="7013897" y="4965601"/>
                  <a:pt x="7016034" y="4962040"/>
                  <a:pt x="7015322" y="4959191"/>
                </a:cubicBezTo>
                <a:cubicBezTo>
                  <a:pt x="7010336" y="4896519"/>
                  <a:pt x="7010336" y="4897231"/>
                  <a:pt x="7070872" y="4912187"/>
                </a:cubicBezTo>
                <a:cubicBezTo>
                  <a:pt x="7147787" y="4930704"/>
                  <a:pt x="7224704" y="4949219"/>
                  <a:pt x="7303044" y="4964176"/>
                </a:cubicBezTo>
                <a:cubicBezTo>
                  <a:pt x="7402750" y="4982693"/>
                  <a:pt x="7498180" y="4952780"/>
                  <a:pt x="7594325" y="4932840"/>
                </a:cubicBezTo>
                <a:cubicBezTo>
                  <a:pt x="7624237" y="4926431"/>
                  <a:pt x="7654149" y="4920021"/>
                  <a:pt x="7684772" y="4913611"/>
                </a:cubicBezTo>
                <a:cubicBezTo>
                  <a:pt x="7711123" y="4907914"/>
                  <a:pt x="7730353" y="4917885"/>
                  <a:pt x="7739610" y="4941387"/>
                </a:cubicBezTo>
                <a:cubicBezTo>
                  <a:pt x="7753853" y="4978420"/>
                  <a:pt x="7778068" y="4983405"/>
                  <a:pt x="7812965" y="4972010"/>
                </a:cubicBezTo>
                <a:cubicBezTo>
                  <a:pt x="7865667" y="4954918"/>
                  <a:pt x="7919081" y="4938537"/>
                  <a:pt x="7973206" y="4927143"/>
                </a:cubicBezTo>
                <a:cubicBezTo>
                  <a:pt x="7995284" y="4922870"/>
                  <a:pt x="8023059" y="4927143"/>
                  <a:pt x="8042288" y="4938537"/>
                </a:cubicBezTo>
                <a:cubicBezTo>
                  <a:pt x="8068638" y="4953494"/>
                  <a:pt x="8090716" y="4954918"/>
                  <a:pt x="8114930" y="4939962"/>
                </a:cubicBezTo>
                <a:cubicBezTo>
                  <a:pt x="8122764" y="4934976"/>
                  <a:pt x="8131310" y="4930704"/>
                  <a:pt x="8139856" y="4926431"/>
                </a:cubicBezTo>
                <a:cubicBezTo>
                  <a:pt x="8206802" y="4890822"/>
                  <a:pt x="8216060" y="4892958"/>
                  <a:pt x="8257367" y="4954206"/>
                </a:cubicBezTo>
                <a:cubicBezTo>
                  <a:pt x="8271610" y="4974859"/>
                  <a:pt x="8286566" y="4983405"/>
                  <a:pt x="8310780" y="4972010"/>
                </a:cubicBezTo>
                <a:cubicBezTo>
                  <a:pt x="8373453" y="4943523"/>
                  <a:pt x="8436124" y="4915748"/>
                  <a:pt x="8498796" y="4888683"/>
                </a:cubicBezTo>
                <a:cubicBezTo>
                  <a:pt x="8572151" y="4858061"/>
                  <a:pt x="8587819" y="4861622"/>
                  <a:pt x="8629837" y="4928567"/>
                </a:cubicBezTo>
                <a:cubicBezTo>
                  <a:pt x="8665446" y="4985542"/>
                  <a:pt x="8724558" y="4985542"/>
                  <a:pt x="8778684" y="4998361"/>
                </a:cubicBezTo>
                <a:cubicBezTo>
                  <a:pt x="8795776" y="5002633"/>
                  <a:pt x="8814293" y="5001922"/>
                  <a:pt x="8831385" y="5004770"/>
                </a:cubicBezTo>
                <a:cubicBezTo>
                  <a:pt x="8859872" y="5009043"/>
                  <a:pt x="8881951" y="5002633"/>
                  <a:pt x="8894770" y="4972722"/>
                </a:cubicBezTo>
                <a:cubicBezTo>
                  <a:pt x="8906165" y="4944947"/>
                  <a:pt x="8928954" y="4937113"/>
                  <a:pt x="8956017" y="4945659"/>
                </a:cubicBezTo>
                <a:cubicBezTo>
                  <a:pt x="9115546" y="4996224"/>
                  <a:pt x="9277924" y="4971298"/>
                  <a:pt x="9439589" y="4961328"/>
                </a:cubicBezTo>
                <a:cubicBezTo>
                  <a:pt x="9500124" y="4957767"/>
                  <a:pt x="9560659" y="4954918"/>
                  <a:pt x="9620483" y="4949933"/>
                </a:cubicBezTo>
                <a:cubicBezTo>
                  <a:pt x="9656805" y="4947084"/>
                  <a:pt x="9686004" y="4958479"/>
                  <a:pt x="9708081" y="4987678"/>
                </a:cubicBezTo>
                <a:cubicBezTo>
                  <a:pt x="9731583" y="5019014"/>
                  <a:pt x="9759358" y="5023287"/>
                  <a:pt x="9794968" y="5008331"/>
                </a:cubicBezTo>
                <a:cubicBezTo>
                  <a:pt x="9871883" y="4976995"/>
                  <a:pt x="9949511" y="4948508"/>
                  <a:pt x="10027139" y="4920021"/>
                </a:cubicBezTo>
                <a:cubicBezTo>
                  <a:pt x="10069870" y="4904353"/>
                  <a:pt x="10115449" y="4907202"/>
                  <a:pt x="10147497" y="4938537"/>
                </a:cubicBezTo>
                <a:cubicBezTo>
                  <a:pt x="10223701" y="5012604"/>
                  <a:pt x="10313436" y="5009043"/>
                  <a:pt x="10406732" y="4996936"/>
                </a:cubicBezTo>
                <a:cubicBezTo>
                  <a:pt x="10522106" y="4982693"/>
                  <a:pt x="10637479" y="4968449"/>
                  <a:pt x="10752141" y="4954918"/>
                </a:cubicBezTo>
                <a:cubicBezTo>
                  <a:pt x="10772082" y="4952780"/>
                  <a:pt x="10792735" y="4956341"/>
                  <a:pt x="10811964" y="4953494"/>
                </a:cubicBezTo>
                <a:lnTo>
                  <a:pt x="10822257" y="4952439"/>
                </a:lnTo>
                <a:lnTo>
                  <a:pt x="10822731" y="4923822"/>
                </a:lnTo>
                <a:cubicBezTo>
                  <a:pt x="10841338" y="4921395"/>
                  <a:pt x="10859948" y="4918157"/>
                  <a:pt x="10878555" y="4915731"/>
                </a:cubicBezTo>
                <a:cubicBezTo>
                  <a:pt x="10888669" y="4914518"/>
                  <a:pt x="10896557" y="4915327"/>
                  <a:pt x="10902625" y="4919270"/>
                </a:cubicBezTo>
                <a:lnTo>
                  <a:pt x="10912655" y="4936323"/>
                </a:lnTo>
                <a:lnTo>
                  <a:pt x="10915231" y="4935689"/>
                </a:lnTo>
                <a:cubicBezTo>
                  <a:pt x="10962234" y="4915748"/>
                  <a:pt x="11001404" y="4915748"/>
                  <a:pt x="11040574" y="4947796"/>
                </a:cubicBezTo>
                <a:cubicBezTo>
                  <a:pt x="11041286" y="4948508"/>
                  <a:pt x="11042710" y="4949219"/>
                  <a:pt x="11043423" y="4949933"/>
                </a:cubicBezTo>
                <a:cubicBezTo>
                  <a:pt x="11106807" y="4992663"/>
                  <a:pt x="11117490" y="4989815"/>
                  <a:pt x="11155236" y="4923582"/>
                </a:cubicBezTo>
                <a:cubicBezTo>
                  <a:pt x="11182298" y="4877289"/>
                  <a:pt x="11197254" y="4869456"/>
                  <a:pt x="11247820" y="4884411"/>
                </a:cubicBezTo>
                <a:lnTo>
                  <a:pt x="11510726" y="4966357"/>
                </a:lnTo>
                <a:lnTo>
                  <a:pt x="11580002" y="4956993"/>
                </a:lnTo>
                <a:cubicBezTo>
                  <a:pt x="11609128" y="4953757"/>
                  <a:pt x="11638253" y="4952140"/>
                  <a:pt x="11666569" y="4956184"/>
                </a:cubicBezTo>
                <a:cubicBezTo>
                  <a:pt x="11723204" y="4965084"/>
                  <a:pt x="11778219" y="4973983"/>
                  <a:pt x="11827571" y="4931913"/>
                </a:cubicBezTo>
                <a:cubicBezTo>
                  <a:pt x="11844561" y="4916540"/>
                  <a:pt x="11863978" y="4921395"/>
                  <a:pt x="11875305" y="4942428"/>
                </a:cubicBezTo>
                <a:cubicBezTo>
                  <a:pt x="11889060" y="4968320"/>
                  <a:pt x="11908476" y="4969938"/>
                  <a:pt x="11932747" y="4960230"/>
                </a:cubicBezTo>
                <a:cubicBezTo>
                  <a:pt x="11948119" y="4954565"/>
                  <a:pt x="11963492" y="4949712"/>
                  <a:pt x="11978864" y="4944858"/>
                </a:cubicBezTo>
                <a:cubicBezTo>
                  <a:pt x="12005967" y="4936363"/>
                  <a:pt x="12019923" y="4932317"/>
                  <a:pt x="12027811" y="4938587"/>
                </a:cubicBezTo>
                <a:lnTo>
                  <a:pt x="12032681" y="4949248"/>
                </a:lnTo>
                <a:lnTo>
                  <a:pt x="12085348" y="4942170"/>
                </a:lnTo>
                <a:lnTo>
                  <a:pt x="12110435" y="4931204"/>
                </a:lnTo>
                <a:lnTo>
                  <a:pt x="12151667" y="4933258"/>
                </a:lnTo>
                <a:lnTo>
                  <a:pt x="12192002" y="4927837"/>
                </a:lnTo>
                <a:lnTo>
                  <a:pt x="12192002" y="5304137"/>
                </a:lnTo>
                <a:lnTo>
                  <a:pt x="0" y="5304137"/>
                </a:lnTo>
                <a:lnTo>
                  <a:pt x="0" y="5085591"/>
                </a:lnTo>
                <a:lnTo>
                  <a:pt x="52316" y="5092369"/>
                </a:lnTo>
                <a:cubicBezTo>
                  <a:pt x="60150" y="5093082"/>
                  <a:pt x="72969" y="5095930"/>
                  <a:pt x="75818" y="5092369"/>
                </a:cubicBezTo>
                <a:cubicBezTo>
                  <a:pt x="101457" y="5059607"/>
                  <a:pt x="129232" y="5080262"/>
                  <a:pt x="156295" y="5087384"/>
                </a:cubicBezTo>
                <a:cubicBezTo>
                  <a:pt x="202586" y="5100915"/>
                  <a:pt x="248878" y="5115159"/>
                  <a:pt x="298019" y="5130115"/>
                </a:cubicBezTo>
                <a:cubicBezTo>
                  <a:pt x="299444" y="5106613"/>
                  <a:pt x="300868" y="5088808"/>
                  <a:pt x="302292" y="5063168"/>
                </a:cubicBezTo>
                <a:cubicBezTo>
                  <a:pt x="321521" y="5070290"/>
                  <a:pt x="336477" y="5073851"/>
                  <a:pt x="350720" y="5080972"/>
                </a:cubicBezTo>
                <a:cubicBezTo>
                  <a:pt x="374222" y="5093082"/>
                  <a:pt x="394163" y="5093082"/>
                  <a:pt x="407695" y="5067443"/>
                </a:cubicBezTo>
                <a:cubicBezTo>
                  <a:pt x="427636" y="5031120"/>
                  <a:pt x="455412" y="5028272"/>
                  <a:pt x="491733" y="5043940"/>
                </a:cubicBezTo>
                <a:cubicBezTo>
                  <a:pt x="525205" y="5058896"/>
                  <a:pt x="560102" y="5071004"/>
                  <a:pt x="594999" y="5080972"/>
                </a:cubicBezTo>
                <a:cubicBezTo>
                  <a:pt x="624911" y="5089521"/>
                  <a:pt x="635594" y="5078838"/>
                  <a:pt x="628471" y="5048213"/>
                </a:cubicBezTo>
                <a:cubicBezTo>
                  <a:pt x="622774" y="5023287"/>
                  <a:pt x="614940" y="4997649"/>
                  <a:pt x="604257" y="4974146"/>
                </a:cubicBezTo>
                <a:cubicBezTo>
                  <a:pt x="560814" y="4878714"/>
                  <a:pt x="547995" y="4776160"/>
                  <a:pt x="537312" y="4674317"/>
                </a:cubicBezTo>
                <a:cubicBezTo>
                  <a:pt x="535176" y="4651527"/>
                  <a:pt x="541585" y="4623753"/>
                  <a:pt x="553692" y="4603811"/>
                </a:cubicBezTo>
                <a:cubicBezTo>
                  <a:pt x="577906" y="4565354"/>
                  <a:pt x="580755" y="4523334"/>
                  <a:pt x="582179" y="4481316"/>
                </a:cubicBezTo>
                <a:cubicBezTo>
                  <a:pt x="582892" y="4454253"/>
                  <a:pt x="573633" y="4432887"/>
                  <a:pt x="547995" y="4415796"/>
                </a:cubicBezTo>
                <a:cubicBezTo>
                  <a:pt x="532327" y="4405824"/>
                  <a:pt x="519508" y="4383748"/>
                  <a:pt x="514522" y="4364518"/>
                </a:cubicBezTo>
                <a:cubicBezTo>
                  <a:pt x="469655" y="4200716"/>
                  <a:pt x="471080" y="4036914"/>
                  <a:pt x="515235" y="3873112"/>
                </a:cubicBezTo>
                <a:cubicBezTo>
                  <a:pt x="531615" y="3813288"/>
                  <a:pt x="556541" y="3797621"/>
                  <a:pt x="619926" y="3805454"/>
                </a:cubicBezTo>
                <a:cubicBezTo>
                  <a:pt x="765922" y="3823971"/>
                  <a:pt x="653398" y="3786225"/>
                  <a:pt x="798684" y="3804030"/>
                </a:cubicBezTo>
                <a:cubicBezTo>
                  <a:pt x="822184" y="3806879"/>
                  <a:pt x="1104921" y="3861005"/>
                  <a:pt x="1129135" y="3861005"/>
                </a:cubicBezTo>
                <a:cubicBezTo>
                  <a:pt x="1130560" y="3856733"/>
                  <a:pt x="1131984" y="3852459"/>
                  <a:pt x="1133408" y="3848898"/>
                </a:cubicBezTo>
                <a:cubicBezTo>
                  <a:pt x="1123438" y="3835368"/>
                  <a:pt x="1114892" y="3820410"/>
                  <a:pt x="1102785" y="3808304"/>
                </a:cubicBezTo>
                <a:cubicBezTo>
                  <a:pt x="1077146" y="3781953"/>
                  <a:pt x="1050083" y="3756314"/>
                  <a:pt x="1022309" y="3732812"/>
                </a:cubicBezTo>
                <a:cubicBezTo>
                  <a:pt x="951802" y="3672990"/>
                  <a:pt x="912632" y="3596074"/>
                  <a:pt x="905510" y="3504914"/>
                </a:cubicBezTo>
                <a:cubicBezTo>
                  <a:pt x="894828" y="3370311"/>
                  <a:pt x="884857" y="3235708"/>
                  <a:pt x="877023" y="3100395"/>
                </a:cubicBezTo>
                <a:cubicBezTo>
                  <a:pt x="874887" y="3066210"/>
                  <a:pt x="878448" y="3031312"/>
                  <a:pt x="884857" y="2997841"/>
                </a:cubicBezTo>
                <a:cubicBezTo>
                  <a:pt x="888418" y="2979323"/>
                  <a:pt x="901949" y="2963655"/>
                  <a:pt x="914056" y="2940867"/>
                </a:cubicBezTo>
                <a:cubicBezTo>
                  <a:pt x="900525" y="2923774"/>
                  <a:pt x="881296" y="2898136"/>
                  <a:pt x="862067" y="2873209"/>
                </a:cubicBezTo>
                <a:cubicBezTo>
                  <a:pt x="822184" y="2821931"/>
                  <a:pt x="806517" y="2764957"/>
                  <a:pt x="827883" y="2702997"/>
                </a:cubicBezTo>
                <a:cubicBezTo>
                  <a:pt x="867765" y="2586199"/>
                  <a:pt x="868477" y="2469401"/>
                  <a:pt x="842126" y="2349754"/>
                </a:cubicBezTo>
                <a:cubicBezTo>
                  <a:pt x="796547" y="2141797"/>
                  <a:pt x="824321" y="1938113"/>
                  <a:pt x="883433" y="1735853"/>
                </a:cubicBezTo>
                <a:cubicBezTo>
                  <a:pt x="968182" y="1445995"/>
                  <a:pt x="1084980" y="1172517"/>
                  <a:pt x="1264450" y="928239"/>
                </a:cubicBezTo>
                <a:cubicBezTo>
                  <a:pt x="1392643" y="753042"/>
                  <a:pt x="1561430" y="607757"/>
                  <a:pt x="1758705" y="523006"/>
                </a:cubicBezTo>
                <a:cubicBezTo>
                  <a:pt x="1815679" y="498792"/>
                  <a:pt x="1883337" y="496656"/>
                  <a:pt x="1946009" y="490958"/>
                </a:cubicBezTo>
                <a:cubicBezTo>
                  <a:pt x="2002983" y="485261"/>
                  <a:pt x="2058533" y="473866"/>
                  <a:pt x="2111947" y="450364"/>
                </a:cubicBezTo>
                <a:cubicBezTo>
                  <a:pt x="2134737" y="440394"/>
                  <a:pt x="2168922" y="438257"/>
                  <a:pt x="2190287" y="448228"/>
                </a:cubicBezTo>
                <a:cubicBezTo>
                  <a:pt x="2282871" y="490246"/>
                  <a:pt x="2376166" y="415467"/>
                  <a:pt x="2470175" y="407633"/>
                </a:cubicBezTo>
                <a:cubicBezTo>
                  <a:pt x="2665313" y="390541"/>
                  <a:pt x="2785671" y="230300"/>
                  <a:pt x="2940927" y="118487"/>
                </a:cubicBezTo>
                <a:cubicBezTo>
                  <a:pt x="3002175" y="74332"/>
                  <a:pt x="3068408" y="35874"/>
                  <a:pt x="3137489" y="5963"/>
                </a:cubicBezTo>
                <a:cubicBezTo>
                  <a:pt x="3145502" y="2580"/>
                  <a:pt x="3154270" y="889"/>
                  <a:pt x="3163518" y="277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8" name="Freeform: Shape 17">
            <a:extLst>
              <a:ext uri="{FF2B5EF4-FFF2-40B4-BE49-F238E27FC236}">
                <a16:creationId xmlns:a16="http://schemas.microsoft.com/office/drawing/2014/main" id="{027EBE41-9F9B-439A-A62E-86900CC03A19}"/>
              </a:ext>
            </a:extLst>
          </p:cNvPr>
          <p:cNvSpPr/>
          <p:nvPr/>
        </p:nvSpPr>
        <p:spPr>
          <a:xfrm>
            <a:off x="5328039" y="5383788"/>
            <a:ext cx="286518" cy="383097"/>
          </a:xfrm>
          <a:custGeom>
            <a:avLst/>
            <a:gdLst>
              <a:gd name="connsiteX0" fmla="*/ 220972 w 490406"/>
              <a:gd name="connsiteY0" fmla="*/ 218974 h 655710"/>
              <a:gd name="connsiteX1" fmla="*/ 220972 w 490406"/>
              <a:gd name="connsiteY1" fmla="*/ 315121 h 655710"/>
              <a:gd name="connsiteX2" fmla="*/ 131646 w 490406"/>
              <a:gd name="connsiteY2" fmla="*/ 315121 h 655710"/>
              <a:gd name="connsiteX3" fmla="*/ 131646 w 490406"/>
              <a:gd name="connsiteY3" fmla="*/ 365631 h 655710"/>
              <a:gd name="connsiteX4" fmla="*/ 220972 w 490406"/>
              <a:gd name="connsiteY4" fmla="*/ 365631 h 655710"/>
              <a:gd name="connsiteX5" fmla="*/ 220972 w 490406"/>
              <a:gd name="connsiteY5" fmla="*/ 559548 h 655710"/>
              <a:gd name="connsiteX6" fmla="*/ 278303 w 490406"/>
              <a:gd name="connsiteY6" fmla="*/ 559548 h 655710"/>
              <a:gd name="connsiteX7" fmla="*/ 278303 w 490406"/>
              <a:gd name="connsiteY7" fmla="*/ 365631 h 655710"/>
              <a:gd name="connsiteX8" fmla="*/ 368278 w 490406"/>
              <a:gd name="connsiteY8" fmla="*/ 365631 h 655710"/>
              <a:gd name="connsiteX9" fmla="*/ 368278 w 490406"/>
              <a:gd name="connsiteY9" fmla="*/ 315121 h 655710"/>
              <a:gd name="connsiteX10" fmla="*/ 278303 w 490406"/>
              <a:gd name="connsiteY10" fmla="*/ 315121 h 655710"/>
              <a:gd name="connsiteX11" fmla="*/ 278303 w 490406"/>
              <a:gd name="connsiteY11" fmla="*/ 218974 h 655710"/>
              <a:gd name="connsiteX12" fmla="*/ 48957 w 490406"/>
              <a:gd name="connsiteY12" fmla="*/ 29696 h 655710"/>
              <a:gd name="connsiteX13" fmla="*/ 32001 w 490406"/>
              <a:gd name="connsiteY13" fmla="*/ 46652 h 655710"/>
              <a:gd name="connsiteX14" fmla="*/ 32001 w 490406"/>
              <a:gd name="connsiteY14" fmla="*/ 78300 h 655710"/>
              <a:gd name="connsiteX15" fmla="*/ 48957 w 490406"/>
              <a:gd name="connsiteY15" fmla="*/ 95255 h 655710"/>
              <a:gd name="connsiteX16" fmla="*/ 397424 w 490406"/>
              <a:gd name="connsiteY16" fmla="*/ 95255 h 655710"/>
              <a:gd name="connsiteX17" fmla="*/ 387274 w 490406"/>
              <a:gd name="connsiteY17" fmla="*/ 63396 h 655710"/>
              <a:gd name="connsiteX18" fmla="*/ 397424 w 490406"/>
              <a:gd name="connsiteY18" fmla="*/ 29696 h 655710"/>
              <a:gd name="connsiteX19" fmla="*/ 88120 w 490406"/>
              <a:gd name="connsiteY19" fmla="*/ 370 h 655710"/>
              <a:gd name="connsiteX20" fmla="*/ 422198 w 490406"/>
              <a:gd name="connsiteY20" fmla="*/ 695 h 655710"/>
              <a:gd name="connsiteX21" fmla="*/ 444692 w 490406"/>
              <a:gd name="connsiteY21" fmla="*/ 898 h 655710"/>
              <a:gd name="connsiteX22" fmla="*/ 459796 w 490406"/>
              <a:gd name="connsiteY22" fmla="*/ 12064 h 655710"/>
              <a:gd name="connsiteX23" fmla="*/ 455622 w 490406"/>
              <a:gd name="connsiteY23" fmla="*/ 25011 h 655710"/>
              <a:gd name="connsiteX24" fmla="*/ 448713 w 490406"/>
              <a:gd name="connsiteY24" fmla="*/ 29696 h 655710"/>
              <a:gd name="connsiteX25" fmla="*/ 425272 w 490406"/>
              <a:gd name="connsiteY25" fmla="*/ 61663 h 655710"/>
              <a:gd name="connsiteX26" fmla="*/ 454504 w 490406"/>
              <a:gd name="connsiteY26" fmla="*/ 96622 h 655710"/>
              <a:gd name="connsiteX27" fmla="*/ 490406 w 490406"/>
              <a:gd name="connsiteY27" fmla="*/ 142481 h 655710"/>
              <a:gd name="connsiteX28" fmla="*/ 490406 w 490406"/>
              <a:gd name="connsiteY28" fmla="*/ 254322 h 655710"/>
              <a:gd name="connsiteX29" fmla="*/ 490406 w 490406"/>
              <a:gd name="connsiteY29" fmla="*/ 254323 h 655710"/>
              <a:gd name="connsiteX30" fmla="*/ 490406 w 490406"/>
              <a:gd name="connsiteY30" fmla="*/ 570101 h 655710"/>
              <a:gd name="connsiteX31" fmla="*/ 490406 w 490406"/>
              <a:gd name="connsiteY31" fmla="*/ 570103 h 655710"/>
              <a:gd name="connsiteX32" fmla="*/ 490406 w 490406"/>
              <a:gd name="connsiteY32" fmla="*/ 609729 h 655710"/>
              <a:gd name="connsiteX33" fmla="*/ 444425 w 490406"/>
              <a:gd name="connsiteY33" fmla="*/ 655710 h 655710"/>
              <a:gd name="connsiteX34" fmla="*/ 404797 w 490406"/>
              <a:gd name="connsiteY34" fmla="*/ 655710 h 655710"/>
              <a:gd name="connsiteX35" fmla="*/ 170964 w 490406"/>
              <a:gd name="connsiteY35" fmla="*/ 655710 h 655710"/>
              <a:gd name="connsiteX36" fmla="*/ 85609 w 490406"/>
              <a:gd name="connsiteY36" fmla="*/ 655710 h 655710"/>
              <a:gd name="connsiteX37" fmla="*/ 0 w 490406"/>
              <a:gd name="connsiteY37" fmla="*/ 570101 h 655710"/>
              <a:gd name="connsiteX38" fmla="*/ 0 w 490406"/>
              <a:gd name="connsiteY38" fmla="*/ 254323 h 655710"/>
              <a:gd name="connsiteX39" fmla="*/ 531 w 490406"/>
              <a:gd name="connsiteY39" fmla="*/ 249058 h 655710"/>
              <a:gd name="connsiteX40" fmla="*/ 418 w 490406"/>
              <a:gd name="connsiteY40" fmla="*/ 89046 h 655710"/>
              <a:gd name="connsiteX41" fmla="*/ 88120 w 490406"/>
              <a:gd name="connsiteY41" fmla="*/ 370 h 655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490406" h="655710">
                <a:moveTo>
                  <a:pt x="220972" y="218974"/>
                </a:moveTo>
                <a:lnTo>
                  <a:pt x="220972" y="315121"/>
                </a:lnTo>
                <a:lnTo>
                  <a:pt x="131646" y="315121"/>
                </a:lnTo>
                <a:lnTo>
                  <a:pt x="131646" y="365631"/>
                </a:lnTo>
                <a:lnTo>
                  <a:pt x="220972" y="365631"/>
                </a:lnTo>
                <a:lnTo>
                  <a:pt x="220972" y="559548"/>
                </a:lnTo>
                <a:lnTo>
                  <a:pt x="278303" y="559548"/>
                </a:lnTo>
                <a:lnTo>
                  <a:pt x="278303" y="365631"/>
                </a:lnTo>
                <a:lnTo>
                  <a:pt x="368278" y="365631"/>
                </a:lnTo>
                <a:lnTo>
                  <a:pt x="368278" y="315121"/>
                </a:lnTo>
                <a:lnTo>
                  <a:pt x="278303" y="315121"/>
                </a:lnTo>
                <a:lnTo>
                  <a:pt x="278303" y="218974"/>
                </a:lnTo>
                <a:close/>
                <a:moveTo>
                  <a:pt x="48957" y="29696"/>
                </a:moveTo>
                <a:cubicBezTo>
                  <a:pt x="39592" y="29696"/>
                  <a:pt x="32001" y="37287"/>
                  <a:pt x="32001" y="46652"/>
                </a:cubicBezTo>
                <a:lnTo>
                  <a:pt x="32001" y="78300"/>
                </a:lnTo>
                <a:cubicBezTo>
                  <a:pt x="32001" y="87664"/>
                  <a:pt x="39592" y="95255"/>
                  <a:pt x="48957" y="95255"/>
                </a:cubicBezTo>
                <a:lnTo>
                  <a:pt x="397424" y="95255"/>
                </a:lnTo>
                <a:cubicBezTo>
                  <a:pt x="394311" y="84906"/>
                  <a:pt x="387950" y="79024"/>
                  <a:pt x="387274" y="63396"/>
                </a:cubicBezTo>
                <a:cubicBezTo>
                  <a:pt x="387138" y="49050"/>
                  <a:pt x="393093" y="39576"/>
                  <a:pt x="397424" y="29696"/>
                </a:cubicBezTo>
                <a:close/>
                <a:moveTo>
                  <a:pt x="88120" y="370"/>
                </a:moveTo>
                <a:lnTo>
                  <a:pt x="422198" y="695"/>
                </a:lnTo>
                <a:cubicBezTo>
                  <a:pt x="428532" y="695"/>
                  <a:pt x="438426" y="-997"/>
                  <a:pt x="444692" y="898"/>
                </a:cubicBezTo>
                <a:cubicBezTo>
                  <a:pt x="450958" y="2793"/>
                  <a:pt x="457035" y="3131"/>
                  <a:pt x="459796" y="12064"/>
                </a:cubicBezTo>
                <a:cubicBezTo>
                  <a:pt x="461562" y="17850"/>
                  <a:pt x="458307" y="21877"/>
                  <a:pt x="455622" y="25011"/>
                </a:cubicBezTo>
                <a:lnTo>
                  <a:pt x="448713" y="29696"/>
                </a:lnTo>
                <a:cubicBezTo>
                  <a:pt x="440760" y="30102"/>
                  <a:pt x="424307" y="41577"/>
                  <a:pt x="425272" y="61663"/>
                </a:cubicBezTo>
                <a:cubicBezTo>
                  <a:pt x="426237" y="81750"/>
                  <a:pt x="439114" y="93912"/>
                  <a:pt x="454504" y="96622"/>
                </a:cubicBezTo>
                <a:cubicBezTo>
                  <a:pt x="475457" y="100909"/>
                  <a:pt x="490406" y="120261"/>
                  <a:pt x="490406" y="142481"/>
                </a:cubicBezTo>
                <a:lnTo>
                  <a:pt x="490406" y="254322"/>
                </a:lnTo>
                <a:cubicBezTo>
                  <a:pt x="490406" y="254322"/>
                  <a:pt x="490406" y="254323"/>
                  <a:pt x="490406" y="254323"/>
                </a:cubicBezTo>
                <a:lnTo>
                  <a:pt x="490406" y="570101"/>
                </a:lnTo>
                <a:cubicBezTo>
                  <a:pt x="490406" y="570102"/>
                  <a:pt x="490406" y="570102"/>
                  <a:pt x="490406" y="570103"/>
                </a:cubicBezTo>
                <a:lnTo>
                  <a:pt x="490406" y="609729"/>
                </a:lnTo>
                <a:cubicBezTo>
                  <a:pt x="490406" y="635124"/>
                  <a:pt x="469819" y="655710"/>
                  <a:pt x="444425" y="655710"/>
                </a:cubicBezTo>
                <a:lnTo>
                  <a:pt x="404797" y="655710"/>
                </a:lnTo>
                <a:lnTo>
                  <a:pt x="170964" y="655710"/>
                </a:lnTo>
                <a:lnTo>
                  <a:pt x="85609" y="655710"/>
                </a:lnTo>
                <a:cubicBezTo>
                  <a:pt x="38329" y="655710"/>
                  <a:pt x="0" y="617382"/>
                  <a:pt x="0" y="570101"/>
                </a:cubicBezTo>
                <a:lnTo>
                  <a:pt x="0" y="254323"/>
                </a:lnTo>
                <a:lnTo>
                  <a:pt x="531" y="249058"/>
                </a:lnTo>
                <a:cubicBezTo>
                  <a:pt x="493" y="195721"/>
                  <a:pt x="456" y="142384"/>
                  <a:pt x="418" y="89046"/>
                </a:cubicBezTo>
                <a:cubicBezTo>
                  <a:pt x="581" y="18235"/>
                  <a:pt x="17959" y="533"/>
                  <a:pt x="88120" y="370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9" name="Freeform: Shape 18">
            <a:extLst>
              <a:ext uri="{FF2B5EF4-FFF2-40B4-BE49-F238E27FC236}">
                <a16:creationId xmlns:a16="http://schemas.microsoft.com/office/drawing/2014/main" id="{CA749984-CE06-421D-98E7-5DDDA0D0B837}"/>
              </a:ext>
            </a:extLst>
          </p:cNvPr>
          <p:cNvSpPr/>
          <p:nvPr/>
        </p:nvSpPr>
        <p:spPr>
          <a:xfrm>
            <a:off x="5270004" y="2245477"/>
            <a:ext cx="364093" cy="381492"/>
          </a:xfrm>
          <a:custGeom>
            <a:avLst/>
            <a:gdLst>
              <a:gd name="connsiteX0" fmla="*/ 3097328 w 3964940"/>
              <a:gd name="connsiteY0" fmla="*/ 2978832 h 4154413"/>
              <a:gd name="connsiteX1" fmla="*/ 2858119 w 3964940"/>
              <a:gd name="connsiteY1" fmla="*/ 3218041 h 4154413"/>
              <a:gd name="connsiteX2" fmla="*/ 2858119 w 3964940"/>
              <a:gd name="connsiteY2" fmla="*/ 3698328 h 4154413"/>
              <a:gd name="connsiteX3" fmla="*/ 3336537 w 3964940"/>
              <a:gd name="connsiteY3" fmla="*/ 3698328 h 4154413"/>
              <a:gd name="connsiteX4" fmla="*/ 3336537 w 3964940"/>
              <a:gd name="connsiteY4" fmla="*/ 3218041 h 4154413"/>
              <a:gd name="connsiteX5" fmla="*/ 3097328 w 3964940"/>
              <a:gd name="connsiteY5" fmla="*/ 2978832 h 4154413"/>
              <a:gd name="connsiteX6" fmla="*/ 867612 w 3964940"/>
              <a:gd name="connsiteY6" fmla="*/ 2952880 h 4154413"/>
              <a:gd name="connsiteX7" fmla="*/ 628403 w 3964940"/>
              <a:gd name="connsiteY7" fmla="*/ 3192089 h 4154413"/>
              <a:gd name="connsiteX8" fmla="*/ 628403 w 3964940"/>
              <a:gd name="connsiteY8" fmla="*/ 3672376 h 4154413"/>
              <a:gd name="connsiteX9" fmla="*/ 1106821 w 3964940"/>
              <a:gd name="connsiteY9" fmla="*/ 3672376 h 4154413"/>
              <a:gd name="connsiteX10" fmla="*/ 1106821 w 3964940"/>
              <a:gd name="connsiteY10" fmla="*/ 3192089 h 4154413"/>
              <a:gd name="connsiteX11" fmla="*/ 867612 w 3964940"/>
              <a:gd name="connsiteY11" fmla="*/ 2952880 h 4154413"/>
              <a:gd name="connsiteX12" fmla="*/ 1982470 w 3964940"/>
              <a:gd name="connsiteY12" fmla="*/ 2400195 h 4154413"/>
              <a:gd name="connsiteX13" fmla="*/ 1762391 w 3964940"/>
              <a:gd name="connsiteY13" fmla="*/ 2620274 h 4154413"/>
              <a:gd name="connsiteX14" fmla="*/ 1982470 w 3964940"/>
              <a:gd name="connsiteY14" fmla="*/ 2840353 h 4154413"/>
              <a:gd name="connsiteX15" fmla="*/ 2202549 w 3964940"/>
              <a:gd name="connsiteY15" fmla="*/ 2620274 h 4154413"/>
              <a:gd name="connsiteX16" fmla="*/ 1982470 w 3964940"/>
              <a:gd name="connsiteY16" fmla="*/ 2400195 h 4154413"/>
              <a:gd name="connsiteX17" fmla="*/ 1942959 w 3964940"/>
              <a:gd name="connsiteY17" fmla="*/ 0 h 4154413"/>
              <a:gd name="connsiteX18" fmla="*/ 2034399 w 3964940"/>
              <a:gd name="connsiteY18" fmla="*/ 0 h 4154413"/>
              <a:gd name="connsiteX19" fmla="*/ 2034399 w 3964940"/>
              <a:gd name="connsiteY19" fmla="*/ 239995 h 4154413"/>
              <a:gd name="connsiteX20" fmla="*/ 2312035 w 3964940"/>
              <a:gd name="connsiteY20" fmla="*/ 239995 h 4154413"/>
              <a:gd name="connsiteX21" fmla="*/ 2312035 w 3964940"/>
              <a:gd name="connsiteY21" fmla="*/ 331435 h 4154413"/>
              <a:gd name="connsiteX22" fmla="*/ 2034399 w 3964940"/>
              <a:gd name="connsiteY22" fmla="*/ 331435 h 4154413"/>
              <a:gd name="connsiteX23" fmla="*/ 2034399 w 3964940"/>
              <a:gd name="connsiteY23" fmla="*/ 850391 h 4154413"/>
              <a:gd name="connsiteX24" fmla="*/ 2807263 w 3964940"/>
              <a:gd name="connsiteY24" fmla="*/ 2182915 h 4154413"/>
              <a:gd name="connsiteX25" fmla="*/ 2577911 w 3964940"/>
              <a:gd name="connsiteY25" fmla="*/ 2182915 h 4154413"/>
              <a:gd name="connsiteX26" fmla="*/ 2577911 w 3964940"/>
              <a:gd name="connsiteY26" fmla="*/ 2347072 h 4154413"/>
              <a:gd name="connsiteX27" fmla="*/ 3681232 w 3964940"/>
              <a:gd name="connsiteY27" fmla="*/ 2347072 h 4154413"/>
              <a:gd name="connsiteX28" fmla="*/ 3964940 w 3964940"/>
              <a:gd name="connsiteY28" fmla="*/ 2753374 h 4154413"/>
              <a:gd name="connsiteX29" fmla="*/ 3656712 w 3964940"/>
              <a:gd name="connsiteY29" fmla="*/ 2753374 h 4154413"/>
              <a:gd name="connsiteX30" fmla="*/ 3656712 w 3964940"/>
              <a:gd name="connsiteY30" fmla="*/ 4154413 h 4154413"/>
              <a:gd name="connsiteX31" fmla="*/ 2577911 w 3964940"/>
              <a:gd name="connsiteY31" fmla="*/ 4154413 h 4154413"/>
              <a:gd name="connsiteX32" fmla="*/ 2226866 w 3964940"/>
              <a:gd name="connsiteY32" fmla="*/ 4154413 h 4154413"/>
              <a:gd name="connsiteX33" fmla="*/ 2226866 w 3964940"/>
              <a:gd name="connsiteY33" fmla="*/ 3427144 h 4154413"/>
              <a:gd name="connsiteX34" fmla="*/ 1987657 w 3964940"/>
              <a:gd name="connsiteY34" fmla="*/ 3187935 h 4154413"/>
              <a:gd name="connsiteX35" fmla="*/ 1748448 w 3964940"/>
              <a:gd name="connsiteY35" fmla="*/ 3427144 h 4154413"/>
              <a:gd name="connsiteX36" fmla="*/ 1748448 w 3964940"/>
              <a:gd name="connsiteY36" fmla="*/ 4154413 h 4154413"/>
              <a:gd name="connsiteX37" fmla="*/ 1387028 w 3964940"/>
              <a:gd name="connsiteY37" fmla="*/ 4154413 h 4154413"/>
              <a:gd name="connsiteX38" fmla="*/ 238176 w 3964940"/>
              <a:gd name="connsiteY38" fmla="*/ 4154413 h 4154413"/>
              <a:gd name="connsiteX39" fmla="*/ 238176 w 3964940"/>
              <a:gd name="connsiteY39" fmla="*/ 2753374 h 4154413"/>
              <a:gd name="connsiteX40" fmla="*/ 0 w 3964940"/>
              <a:gd name="connsiteY40" fmla="*/ 2753374 h 4154413"/>
              <a:gd name="connsiteX41" fmla="*/ 283708 w 3964940"/>
              <a:gd name="connsiteY41" fmla="*/ 2347072 h 4154413"/>
              <a:gd name="connsiteX42" fmla="*/ 1387028 w 3964940"/>
              <a:gd name="connsiteY42" fmla="*/ 2347072 h 4154413"/>
              <a:gd name="connsiteX43" fmla="*/ 1387028 w 3964940"/>
              <a:gd name="connsiteY43" fmla="*/ 2182915 h 4154413"/>
              <a:gd name="connsiteX44" fmla="*/ 1168051 w 3964940"/>
              <a:gd name="connsiteY44" fmla="*/ 2182915 h 4154413"/>
              <a:gd name="connsiteX45" fmla="*/ 1942959 w 3964940"/>
              <a:gd name="connsiteY45" fmla="*/ 846867 h 4154413"/>
              <a:gd name="connsiteX46" fmla="*/ 1942959 w 3964940"/>
              <a:gd name="connsiteY46" fmla="*/ 331435 h 4154413"/>
              <a:gd name="connsiteX47" fmla="*/ 1671955 w 3964940"/>
              <a:gd name="connsiteY47" fmla="*/ 331435 h 4154413"/>
              <a:gd name="connsiteX48" fmla="*/ 1671955 w 3964940"/>
              <a:gd name="connsiteY48" fmla="*/ 239995 h 4154413"/>
              <a:gd name="connsiteX49" fmla="*/ 1942959 w 3964940"/>
              <a:gd name="connsiteY49" fmla="*/ 239995 h 4154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3964940" h="4154413">
                <a:moveTo>
                  <a:pt x="3097328" y="2978832"/>
                </a:moveTo>
                <a:cubicBezTo>
                  <a:pt x="2965217" y="2978832"/>
                  <a:pt x="2858119" y="3085930"/>
                  <a:pt x="2858119" y="3218041"/>
                </a:cubicBezTo>
                <a:lnTo>
                  <a:pt x="2858119" y="3698328"/>
                </a:lnTo>
                <a:lnTo>
                  <a:pt x="3336537" y="3698328"/>
                </a:lnTo>
                <a:lnTo>
                  <a:pt x="3336537" y="3218041"/>
                </a:lnTo>
                <a:cubicBezTo>
                  <a:pt x="3336537" y="3085930"/>
                  <a:pt x="3229439" y="2978832"/>
                  <a:pt x="3097328" y="2978832"/>
                </a:cubicBezTo>
                <a:close/>
                <a:moveTo>
                  <a:pt x="867612" y="2952880"/>
                </a:moveTo>
                <a:cubicBezTo>
                  <a:pt x="735501" y="2952880"/>
                  <a:pt x="628403" y="3059978"/>
                  <a:pt x="628403" y="3192089"/>
                </a:cubicBezTo>
                <a:lnTo>
                  <a:pt x="628403" y="3672376"/>
                </a:lnTo>
                <a:lnTo>
                  <a:pt x="1106821" y="3672376"/>
                </a:lnTo>
                <a:lnTo>
                  <a:pt x="1106821" y="3192089"/>
                </a:lnTo>
                <a:cubicBezTo>
                  <a:pt x="1106821" y="3059978"/>
                  <a:pt x="999723" y="2952880"/>
                  <a:pt x="867612" y="2952880"/>
                </a:cubicBezTo>
                <a:close/>
                <a:moveTo>
                  <a:pt x="1982470" y="2400195"/>
                </a:moveTo>
                <a:cubicBezTo>
                  <a:pt x="1860924" y="2400195"/>
                  <a:pt x="1762391" y="2498728"/>
                  <a:pt x="1762391" y="2620274"/>
                </a:cubicBezTo>
                <a:cubicBezTo>
                  <a:pt x="1762391" y="2741820"/>
                  <a:pt x="1860924" y="2840353"/>
                  <a:pt x="1982470" y="2840353"/>
                </a:cubicBezTo>
                <a:cubicBezTo>
                  <a:pt x="2104016" y="2840353"/>
                  <a:pt x="2202549" y="2741820"/>
                  <a:pt x="2202549" y="2620274"/>
                </a:cubicBezTo>
                <a:cubicBezTo>
                  <a:pt x="2202549" y="2498728"/>
                  <a:pt x="2104016" y="2400195"/>
                  <a:pt x="1982470" y="2400195"/>
                </a:cubicBezTo>
                <a:close/>
                <a:moveTo>
                  <a:pt x="1942959" y="0"/>
                </a:moveTo>
                <a:lnTo>
                  <a:pt x="2034399" y="0"/>
                </a:lnTo>
                <a:lnTo>
                  <a:pt x="2034399" y="239995"/>
                </a:lnTo>
                <a:lnTo>
                  <a:pt x="2312035" y="239995"/>
                </a:lnTo>
                <a:lnTo>
                  <a:pt x="2312035" y="331435"/>
                </a:lnTo>
                <a:lnTo>
                  <a:pt x="2034399" y="331435"/>
                </a:lnTo>
                <a:lnTo>
                  <a:pt x="2034399" y="850391"/>
                </a:lnTo>
                <a:lnTo>
                  <a:pt x="2807263" y="2182915"/>
                </a:lnTo>
                <a:lnTo>
                  <a:pt x="2577911" y="2182915"/>
                </a:lnTo>
                <a:lnTo>
                  <a:pt x="2577911" y="2347072"/>
                </a:lnTo>
                <a:lnTo>
                  <a:pt x="3681232" y="2347072"/>
                </a:lnTo>
                <a:lnTo>
                  <a:pt x="3964940" y="2753374"/>
                </a:lnTo>
                <a:lnTo>
                  <a:pt x="3656712" y="2753374"/>
                </a:lnTo>
                <a:lnTo>
                  <a:pt x="3656712" y="4154413"/>
                </a:lnTo>
                <a:lnTo>
                  <a:pt x="2577911" y="4154413"/>
                </a:lnTo>
                <a:lnTo>
                  <a:pt x="2226866" y="4154413"/>
                </a:lnTo>
                <a:lnTo>
                  <a:pt x="2226866" y="3427144"/>
                </a:lnTo>
                <a:cubicBezTo>
                  <a:pt x="2226866" y="3295033"/>
                  <a:pt x="2119768" y="3187935"/>
                  <a:pt x="1987657" y="3187935"/>
                </a:cubicBezTo>
                <a:cubicBezTo>
                  <a:pt x="1855546" y="3187935"/>
                  <a:pt x="1748448" y="3295033"/>
                  <a:pt x="1748448" y="3427144"/>
                </a:cubicBezTo>
                <a:lnTo>
                  <a:pt x="1748448" y="4154413"/>
                </a:lnTo>
                <a:lnTo>
                  <a:pt x="1387028" y="4154413"/>
                </a:lnTo>
                <a:lnTo>
                  <a:pt x="238176" y="4154413"/>
                </a:lnTo>
                <a:lnTo>
                  <a:pt x="238176" y="2753374"/>
                </a:lnTo>
                <a:lnTo>
                  <a:pt x="0" y="2753374"/>
                </a:lnTo>
                <a:lnTo>
                  <a:pt x="283708" y="2347072"/>
                </a:lnTo>
                <a:lnTo>
                  <a:pt x="1387028" y="2347072"/>
                </a:lnTo>
                <a:lnTo>
                  <a:pt x="1387028" y="2182915"/>
                </a:lnTo>
                <a:lnTo>
                  <a:pt x="1168051" y="2182915"/>
                </a:lnTo>
                <a:lnTo>
                  <a:pt x="1942959" y="846867"/>
                </a:lnTo>
                <a:lnTo>
                  <a:pt x="1942959" y="331435"/>
                </a:lnTo>
                <a:lnTo>
                  <a:pt x="1671955" y="331435"/>
                </a:lnTo>
                <a:lnTo>
                  <a:pt x="1671955" y="239995"/>
                </a:lnTo>
                <a:lnTo>
                  <a:pt x="1942959" y="23999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0" name="Graphic 20">
            <a:extLst>
              <a:ext uri="{FF2B5EF4-FFF2-40B4-BE49-F238E27FC236}">
                <a16:creationId xmlns:a16="http://schemas.microsoft.com/office/drawing/2014/main" id="{0C0CBCC5-E987-4120-8AA4-CD0DEC76B3E3}"/>
              </a:ext>
            </a:extLst>
          </p:cNvPr>
          <p:cNvSpPr/>
          <p:nvPr/>
        </p:nvSpPr>
        <p:spPr>
          <a:xfrm>
            <a:off x="5289543" y="3788288"/>
            <a:ext cx="325014" cy="433014"/>
          </a:xfrm>
          <a:custGeom>
            <a:avLst/>
            <a:gdLst>
              <a:gd name="connsiteX0" fmla="*/ 0 w 5143500"/>
              <a:gd name="connsiteY0" fmla="*/ 2631222 h 6852642"/>
              <a:gd name="connsiteX1" fmla="*/ 0 w 5143500"/>
              <a:gd name="connsiteY1" fmla="*/ 2513350 h 6852642"/>
              <a:gd name="connsiteX2" fmla="*/ 9108 w 5143500"/>
              <a:gd name="connsiteY2" fmla="*/ 2479596 h 6852642"/>
              <a:gd name="connsiteX3" fmla="*/ 395942 w 5143500"/>
              <a:gd name="connsiteY3" fmla="*/ 2143661 h 6852642"/>
              <a:gd name="connsiteX4" fmla="*/ 429161 w 5143500"/>
              <a:gd name="connsiteY4" fmla="*/ 2109371 h 6852642"/>
              <a:gd name="connsiteX5" fmla="*/ 856178 w 5143500"/>
              <a:gd name="connsiteY5" fmla="*/ 1713429 h 6852642"/>
              <a:gd name="connsiteX6" fmla="*/ 1284804 w 5143500"/>
              <a:gd name="connsiteY6" fmla="*/ 2107228 h 6852642"/>
              <a:gd name="connsiteX7" fmla="*/ 1324451 w 5143500"/>
              <a:gd name="connsiteY7" fmla="*/ 2142054 h 6852642"/>
              <a:gd name="connsiteX8" fmla="*/ 2104013 w 5143500"/>
              <a:gd name="connsiteY8" fmla="*/ 2141518 h 6852642"/>
              <a:gd name="connsiteX9" fmla="*/ 2142053 w 5143500"/>
              <a:gd name="connsiteY9" fmla="*/ 2104013 h 6852642"/>
              <a:gd name="connsiteX10" fmla="*/ 2142589 w 5143500"/>
              <a:gd name="connsiteY10" fmla="*/ 1324451 h 6852642"/>
              <a:gd name="connsiteX11" fmla="*/ 2107764 w 5143500"/>
              <a:gd name="connsiteY11" fmla="*/ 1284268 h 6852642"/>
              <a:gd name="connsiteX12" fmla="*/ 1822728 w 5143500"/>
              <a:gd name="connsiteY12" fmla="*/ 1142286 h 6852642"/>
              <a:gd name="connsiteX13" fmla="*/ 1745575 w 5143500"/>
              <a:gd name="connsiteY13" fmla="*/ 697051 h 6852642"/>
              <a:gd name="connsiteX14" fmla="*/ 2109371 w 5143500"/>
              <a:gd name="connsiteY14" fmla="*/ 429161 h 6852642"/>
              <a:gd name="connsiteX15" fmla="*/ 2143661 w 5143500"/>
              <a:gd name="connsiteY15" fmla="*/ 393263 h 6852642"/>
              <a:gd name="connsiteX16" fmla="*/ 2392799 w 5143500"/>
              <a:gd name="connsiteY16" fmla="*/ 38040 h 6852642"/>
              <a:gd name="connsiteX17" fmla="*/ 2512278 w 5143500"/>
              <a:gd name="connsiteY17" fmla="*/ 0 h 6852642"/>
              <a:gd name="connsiteX18" fmla="*/ 2630150 w 5143500"/>
              <a:gd name="connsiteY18" fmla="*/ 0 h 6852642"/>
              <a:gd name="connsiteX19" fmla="*/ 2655868 w 5143500"/>
              <a:gd name="connsiteY19" fmla="*/ 7501 h 6852642"/>
              <a:gd name="connsiteX20" fmla="*/ 2999839 w 5143500"/>
              <a:gd name="connsiteY20" fmla="*/ 399157 h 6852642"/>
              <a:gd name="connsiteX21" fmla="*/ 3033594 w 5143500"/>
              <a:gd name="connsiteY21" fmla="*/ 429161 h 6852642"/>
              <a:gd name="connsiteX22" fmla="*/ 3429000 w 5143500"/>
              <a:gd name="connsiteY22" fmla="*/ 872788 h 6852642"/>
              <a:gd name="connsiteX23" fmla="*/ 3037344 w 5143500"/>
              <a:gd name="connsiteY23" fmla="*/ 1285339 h 6852642"/>
              <a:gd name="connsiteX24" fmla="*/ 3000375 w 5143500"/>
              <a:gd name="connsiteY24" fmla="*/ 1327666 h 6852642"/>
              <a:gd name="connsiteX25" fmla="*/ 3000375 w 5143500"/>
              <a:gd name="connsiteY25" fmla="*/ 2101870 h 6852642"/>
              <a:gd name="connsiteX26" fmla="*/ 3041094 w 5143500"/>
              <a:gd name="connsiteY26" fmla="*/ 2142054 h 6852642"/>
              <a:gd name="connsiteX27" fmla="*/ 3815298 w 5143500"/>
              <a:gd name="connsiteY27" fmla="*/ 2142054 h 6852642"/>
              <a:gd name="connsiteX28" fmla="*/ 3823335 w 5143500"/>
              <a:gd name="connsiteY28" fmla="*/ 2142054 h 6852642"/>
              <a:gd name="connsiteX29" fmla="*/ 3857089 w 5143500"/>
              <a:gd name="connsiteY29" fmla="*/ 2112586 h 6852642"/>
              <a:gd name="connsiteX30" fmla="*/ 3865126 w 5143500"/>
              <a:gd name="connsiteY30" fmla="*/ 2054185 h 6852642"/>
              <a:gd name="connsiteX31" fmla="*/ 4316254 w 5143500"/>
              <a:gd name="connsiteY31" fmla="*/ 1713964 h 6852642"/>
              <a:gd name="connsiteX32" fmla="*/ 4713804 w 5143500"/>
              <a:gd name="connsiteY32" fmla="*/ 2106156 h 6852642"/>
              <a:gd name="connsiteX33" fmla="*/ 4749701 w 5143500"/>
              <a:gd name="connsiteY33" fmla="*/ 2143661 h 6852642"/>
              <a:gd name="connsiteX34" fmla="*/ 5107603 w 5143500"/>
              <a:gd name="connsiteY34" fmla="*/ 2397621 h 6852642"/>
              <a:gd name="connsiteX35" fmla="*/ 5143500 w 5143500"/>
              <a:gd name="connsiteY35" fmla="*/ 2512278 h 6852642"/>
              <a:gd name="connsiteX36" fmla="*/ 5143500 w 5143500"/>
              <a:gd name="connsiteY36" fmla="*/ 2630150 h 6852642"/>
              <a:gd name="connsiteX37" fmla="*/ 5133856 w 5143500"/>
              <a:gd name="connsiteY37" fmla="*/ 2666048 h 6852642"/>
              <a:gd name="connsiteX38" fmla="*/ 4747558 w 5143500"/>
              <a:gd name="connsiteY38" fmla="*/ 2999304 h 6852642"/>
              <a:gd name="connsiteX39" fmla="*/ 4714875 w 5143500"/>
              <a:gd name="connsiteY39" fmla="*/ 3033593 h 6852642"/>
              <a:gd name="connsiteX40" fmla="*/ 4583073 w 5143500"/>
              <a:gd name="connsiteY40" fmla="*/ 3310057 h 6852642"/>
              <a:gd name="connsiteX41" fmla="*/ 4133552 w 5143500"/>
              <a:gd name="connsiteY41" fmla="*/ 3399532 h 6852642"/>
              <a:gd name="connsiteX42" fmla="*/ 3858697 w 5143500"/>
              <a:gd name="connsiteY42" fmla="*/ 3037880 h 6852642"/>
              <a:gd name="connsiteX43" fmla="*/ 3816370 w 5143500"/>
              <a:gd name="connsiteY43" fmla="*/ 3000911 h 6852642"/>
              <a:gd name="connsiteX44" fmla="*/ 3460075 w 5143500"/>
              <a:gd name="connsiteY44" fmla="*/ 3000911 h 6852642"/>
              <a:gd name="connsiteX45" fmla="*/ 3036808 w 5143500"/>
              <a:gd name="connsiteY45" fmla="*/ 3000911 h 6852642"/>
              <a:gd name="connsiteX46" fmla="*/ 3001982 w 5143500"/>
              <a:gd name="connsiteY46" fmla="*/ 3036272 h 6852642"/>
              <a:gd name="connsiteX47" fmla="*/ 3001982 w 5143500"/>
              <a:gd name="connsiteY47" fmla="*/ 3052346 h 6852642"/>
              <a:gd name="connsiteX48" fmla="*/ 3001982 w 5143500"/>
              <a:gd name="connsiteY48" fmla="*/ 5519619 h 6852642"/>
              <a:gd name="connsiteX49" fmla="*/ 3001982 w 5143500"/>
              <a:gd name="connsiteY49" fmla="*/ 5543729 h 6852642"/>
              <a:gd name="connsiteX50" fmla="*/ 3028771 w 5143500"/>
              <a:gd name="connsiteY50" fmla="*/ 5571590 h 6852642"/>
              <a:gd name="connsiteX51" fmla="*/ 3143964 w 5143500"/>
              <a:gd name="connsiteY51" fmla="*/ 5595164 h 6852642"/>
              <a:gd name="connsiteX52" fmla="*/ 3429000 w 5143500"/>
              <a:gd name="connsiteY52" fmla="*/ 6044149 h 6852642"/>
              <a:gd name="connsiteX53" fmla="*/ 3037880 w 5143500"/>
              <a:gd name="connsiteY53" fmla="*/ 6428303 h 6852642"/>
              <a:gd name="connsiteX54" fmla="*/ 3000911 w 5143500"/>
              <a:gd name="connsiteY54" fmla="*/ 6464201 h 6852642"/>
              <a:gd name="connsiteX55" fmla="*/ 2746951 w 5143500"/>
              <a:gd name="connsiteY55" fmla="*/ 6821567 h 6852642"/>
              <a:gd name="connsiteX56" fmla="*/ 2632293 w 5143500"/>
              <a:gd name="connsiteY56" fmla="*/ 6857465 h 6852642"/>
              <a:gd name="connsiteX57" fmla="*/ 2514421 w 5143500"/>
              <a:gd name="connsiteY57" fmla="*/ 6857465 h 6852642"/>
              <a:gd name="connsiteX58" fmla="*/ 2486025 w 5143500"/>
              <a:gd name="connsiteY58" fmla="*/ 6849428 h 6852642"/>
              <a:gd name="connsiteX59" fmla="*/ 2144732 w 5143500"/>
              <a:gd name="connsiteY59" fmla="*/ 6458843 h 6852642"/>
              <a:gd name="connsiteX60" fmla="*/ 2113657 w 5143500"/>
              <a:gd name="connsiteY60" fmla="*/ 6428840 h 6852642"/>
              <a:gd name="connsiteX61" fmla="*/ 1820049 w 5143500"/>
              <a:gd name="connsiteY61" fmla="*/ 6280964 h 6852642"/>
              <a:gd name="connsiteX62" fmla="*/ 1747183 w 5143500"/>
              <a:gd name="connsiteY62" fmla="*/ 5839480 h 6852642"/>
              <a:gd name="connsiteX63" fmla="*/ 2111514 w 5143500"/>
              <a:gd name="connsiteY63" fmla="*/ 5572125 h 6852642"/>
              <a:gd name="connsiteX64" fmla="*/ 2144197 w 5143500"/>
              <a:gd name="connsiteY64" fmla="*/ 5535692 h 6852642"/>
              <a:gd name="connsiteX65" fmla="*/ 2143661 w 5143500"/>
              <a:gd name="connsiteY65" fmla="*/ 3036272 h 6852642"/>
              <a:gd name="connsiteX66" fmla="*/ 2108835 w 5143500"/>
              <a:gd name="connsiteY66" fmla="*/ 3000911 h 6852642"/>
              <a:gd name="connsiteX67" fmla="*/ 1323916 w 5143500"/>
              <a:gd name="connsiteY67" fmla="*/ 3000375 h 6852642"/>
              <a:gd name="connsiteX68" fmla="*/ 1286411 w 5143500"/>
              <a:gd name="connsiteY68" fmla="*/ 3035201 h 6852642"/>
              <a:gd name="connsiteX69" fmla="*/ 1151930 w 5143500"/>
              <a:gd name="connsiteY69" fmla="*/ 3313271 h 6852642"/>
              <a:gd name="connsiteX70" fmla="*/ 701338 w 5143500"/>
              <a:gd name="connsiteY70" fmla="*/ 3398996 h 6852642"/>
              <a:gd name="connsiteX71" fmla="*/ 430232 w 5143500"/>
              <a:gd name="connsiteY71" fmla="*/ 3031451 h 6852642"/>
              <a:gd name="connsiteX72" fmla="*/ 397550 w 5143500"/>
              <a:gd name="connsiteY72" fmla="*/ 2999839 h 6852642"/>
              <a:gd name="connsiteX73" fmla="*/ 56257 w 5143500"/>
              <a:gd name="connsiteY73" fmla="*/ 2783920 h 6852642"/>
              <a:gd name="connsiteX74" fmla="*/ 0 w 5143500"/>
              <a:gd name="connsiteY74" fmla="*/ 2631222 h 6852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5143500" h="6852642">
                <a:moveTo>
                  <a:pt x="0" y="2631222"/>
                </a:moveTo>
                <a:cubicBezTo>
                  <a:pt x="0" y="2592110"/>
                  <a:pt x="0" y="2552462"/>
                  <a:pt x="0" y="2513350"/>
                </a:cubicBezTo>
                <a:cubicBezTo>
                  <a:pt x="3215" y="2502099"/>
                  <a:pt x="6429" y="2490847"/>
                  <a:pt x="9108" y="2479596"/>
                </a:cubicBezTo>
                <a:cubicBezTo>
                  <a:pt x="54650" y="2289929"/>
                  <a:pt x="201990" y="2161342"/>
                  <a:pt x="395942" y="2143661"/>
                </a:cubicBezTo>
                <a:cubicBezTo>
                  <a:pt x="420053" y="2141518"/>
                  <a:pt x="427018" y="2132409"/>
                  <a:pt x="429161" y="2109371"/>
                </a:cubicBezTo>
                <a:cubicBezTo>
                  <a:pt x="449520" y="1882735"/>
                  <a:pt x="632222" y="1713964"/>
                  <a:pt x="856178" y="1713429"/>
                </a:cubicBezTo>
                <a:cubicBezTo>
                  <a:pt x="1080671" y="1713429"/>
                  <a:pt x="1264444" y="1881128"/>
                  <a:pt x="1284804" y="2107228"/>
                </a:cubicBezTo>
                <a:cubicBezTo>
                  <a:pt x="1287482" y="2136160"/>
                  <a:pt x="1298734" y="2142589"/>
                  <a:pt x="1324451" y="2142054"/>
                </a:cubicBezTo>
                <a:cubicBezTo>
                  <a:pt x="1584305" y="2141518"/>
                  <a:pt x="1844159" y="2141518"/>
                  <a:pt x="2104013" y="2141518"/>
                </a:cubicBezTo>
                <a:cubicBezTo>
                  <a:pt x="2140982" y="2141518"/>
                  <a:pt x="2142053" y="2140446"/>
                  <a:pt x="2142053" y="2104013"/>
                </a:cubicBezTo>
                <a:cubicBezTo>
                  <a:pt x="2142053" y="1844159"/>
                  <a:pt x="2142053" y="1584305"/>
                  <a:pt x="2142589" y="1324451"/>
                </a:cubicBezTo>
                <a:cubicBezTo>
                  <a:pt x="2142589" y="1298198"/>
                  <a:pt x="2136696" y="1286411"/>
                  <a:pt x="2107764" y="1284268"/>
                </a:cubicBezTo>
                <a:cubicBezTo>
                  <a:pt x="1994178" y="1274624"/>
                  <a:pt x="1896666" y="1228546"/>
                  <a:pt x="1822728" y="1142286"/>
                </a:cubicBezTo>
                <a:cubicBezTo>
                  <a:pt x="1709678" y="1009948"/>
                  <a:pt x="1680746" y="858322"/>
                  <a:pt x="1745575" y="697051"/>
                </a:cubicBezTo>
                <a:cubicBezTo>
                  <a:pt x="1810405" y="535246"/>
                  <a:pt x="1936849" y="447913"/>
                  <a:pt x="2109371" y="429161"/>
                </a:cubicBezTo>
                <a:cubicBezTo>
                  <a:pt x="2134553" y="426482"/>
                  <a:pt x="2140982" y="416838"/>
                  <a:pt x="2143661" y="393263"/>
                </a:cubicBezTo>
                <a:cubicBezTo>
                  <a:pt x="2161877" y="229850"/>
                  <a:pt x="2244388" y="110371"/>
                  <a:pt x="2392799" y="38040"/>
                </a:cubicBezTo>
                <a:cubicBezTo>
                  <a:pt x="2430840" y="19288"/>
                  <a:pt x="2472631" y="12323"/>
                  <a:pt x="2512278" y="0"/>
                </a:cubicBezTo>
                <a:cubicBezTo>
                  <a:pt x="2551391" y="0"/>
                  <a:pt x="2591038" y="0"/>
                  <a:pt x="2630150" y="0"/>
                </a:cubicBezTo>
                <a:cubicBezTo>
                  <a:pt x="2638723" y="2679"/>
                  <a:pt x="2647295" y="5358"/>
                  <a:pt x="2655868" y="7501"/>
                </a:cubicBezTo>
                <a:cubicBezTo>
                  <a:pt x="2853035" y="53578"/>
                  <a:pt x="2980551" y="198239"/>
                  <a:pt x="2999839" y="399157"/>
                </a:cubicBezTo>
                <a:cubicBezTo>
                  <a:pt x="3001982" y="423267"/>
                  <a:pt x="3013234" y="427553"/>
                  <a:pt x="3033594" y="429161"/>
                </a:cubicBezTo>
                <a:cubicBezTo>
                  <a:pt x="3266658" y="450592"/>
                  <a:pt x="3434358" y="638651"/>
                  <a:pt x="3429000" y="872788"/>
                </a:cubicBezTo>
                <a:cubicBezTo>
                  <a:pt x="3424178" y="1086029"/>
                  <a:pt x="3260765" y="1258550"/>
                  <a:pt x="3037344" y="1285339"/>
                </a:cubicBezTo>
                <a:cubicBezTo>
                  <a:pt x="3000375" y="1289626"/>
                  <a:pt x="3000375" y="1289626"/>
                  <a:pt x="3000375" y="1327666"/>
                </a:cubicBezTo>
                <a:cubicBezTo>
                  <a:pt x="3000375" y="1585913"/>
                  <a:pt x="3000375" y="1843623"/>
                  <a:pt x="3000375" y="2101870"/>
                </a:cubicBezTo>
                <a:cubicBezTo>
                  <a:pt x="3000375" y="2142054"/>
                  <a:pt x="3000911" y="2142054"/>
                  <a:pt x="3041094" y="2142054"/>
                </a:cubicBezTo>
                <a:cubicBezTo>
                  <a:pt x="3299341" y="2142054"/>
                  <a:pt x="3557052" y="2142054"/>
                  <a:pt x="3815298" y="2142054"/>
                </a:cubicBezTo>
                <a:cubicBezTo>
                  <a:pt x="3817977" y="2142054"/>
                  <a:pt x="3820656" y="2142054"/>
                  <a:pt x="3823335" y="2142054"/>
                </a:cubicBezTo>
                <a:cubicBezTo>
                  <a:pt x="3845302" y="2144197"/>
                  <a:pt x="3856553" y="2136160"/>
                  <a:pt x="3857089" y="2112586"/>
                </a:cubicBezTo>
                <a:cubicBezTo>
                  <a:pt x="3857625" y="2093297"/>
                  <a:pt x="3860840" y="2073473"/>
                  <a:pt x="3865126" y="2054185"/>
                </a:cubicBezTo>
                <a:cubicBezTo>
                  <a:pt x="3912275" y="1841480"/>
                  <a:pt x="4100334" y="1700570"/>
                  <a:pt x="4316254" y="1713964"/>
                </a:cubicBezTo>
                <a:cubicBezTo>
                  <a:pt x="4524673" y="1727359"/>
                  <a:pt x="4693980" y="1893451"/>
                  <a:pt x="4713804" y="2106156"/>
                </a:cubicBezTo>
                <a:cubicBezTo>
                  <a:pt x="4715947" y="2131338"/>
                  <a:pt x="4723448" y="2140446"/>
                  <a:pt x="4749701" y="2143661"/>
                </a:cubicBezTo>
                <a:cubicBezTo>
                  <a:pt x="4915793" y="2161877"/>
                  <a:pt x="5035808" y="2245995"/>
                  <a:pt x="5107603" y="2397621"/>
                </a:cubicBezTo>
                <a:cubicBezTo>
                  <a:pt x="5124748" y="2434054"/>
                  <a:pt x="5131713" y="2474238"/>
                  <a:pt x="5143500" y="2512278"/>
                </a:cubicBezTo>
                <a:cubicBezTo>
                  <a:pt x="5143500" y="2551390"/>
                  <a:pt x="5143500" y="2591038"/>
                  <a:pt x="5143500" y="2630150"/>
                </a:cubicBezTo>
                <a:cubicBezTo>
                  <a:pt x="5140286" y="2641937"/>
                  <a:pt x="5136535" y="2654260"/>
                  <a:pt x="5133856" y="2666048"/>
                </a:cubicBezTo>
                <a:cubicBezTo>
                  <a:pt x="5088315" y="2853571"/>
                  <a:pt x="4939903" y="2982159"/>
                  <a:pt x="4747558" y="2999304"/>
                </a:cubicBezTo>
                <a:cubicBezTo>
                  <a:pt x="4723448" y="3001447"/>
                  <a:pt x="4716483" y="3010555"/>
                  <a:pt x="4714875" y="3033593"/>
                </a:cubicBezTo>
                <a:cubicBezTo>
                  <a:pt x="4705767" y="3141821"/>
                  <a:pt x="4663440" y="3236655"/>
                  <a:pt x="4583073" y="3310057"/>
                </a:cubicBezTo>
                <a:cubicBezTo>
                  <a:pt x="4452342" y="3429536"/>
                  <a:pt x="4299109" y="3463290"/>
                  <a:pt x="4133552" y="3399532"/>
                </a:cubicBezTo>
                <a:cubicBezTo>
                  <a:pt x="3970139" y="3336846"/>
                  <a:pt x="3880128" y="3211473"/>
                  <a:pt x="3858697" y="3037880"/>
                </a:cubicBezTo>
                <a:cubicBezTo>
                  <a:pt x="3853875" y="3000911"/>
                  <a:pt x="3854946" y="3000911"/>
                  <a:pt x="3816370" y="3000911"/>
                </a:cubicBezTo>
                <a:cubicBezTo>
                  <a:pt x="3697426" y="3000911"/>
                  <a:pt x="3579019" y="3000911"/>
                  <a:pt x="3460075" y="3000911"/>
                </a:cubicBezTo>
                <a:cubicBezTo>
                  <a:pt x="3319165" y="3000911"/>
                  <a:pt x="3177719" y="3000911"/>
                  <a:pt x="3036808" y="3000911"/>
                </a:cubicBezTo>
                <a:cubicBezTo>
                  <a:pt x="3003590" y="3000911"/>
                  <a:pt x="3002518" y="3002518"/>
                  <a:pt x="3001982" y="3036272"/>
                </a:cubicBezTo>
                <a:cubicBezTo>
                  <a:pt x="3001982" y="3041630"/>
                  <a:pt x="3001982" y="3046988"/>
                  <a:pt x="3001982" y="3052346"/>
                </a:cubicBezTo>
                <a:cubicBezTo>
                  <a:pt x="3001982" y="3874770"/>
                  <a:pt x="3001982" y="4697194"/>
                  <a:pt x="3001982" y="5519619"/>
                </a:cubicBezTo>
                <a:cubicBezTo>
                  <a:pt x="3001982" y="5527655"/>
                  <a:pt x="3002518" y="5535692"/>
                  <a:pt x="3001982" y="5543729"/>
                </a:cubicBezTo>
                <a:cubicBezTo>
                  <a:pt x="3000911" y="5563017"/>
                  <a:pt x="3009483" y="5570518"/>
                  <a:pt x="3028771" y="5571590"/>
                </a:cubicBezTo>
                <a:cubicBezTo>
                  <a:pt x="3068419" y="5573732"/>
                  <a:pt x="3106460" y="5582305"/>
                  <a:pt x="3143964" y="5595164"/>
                </a:cubicBezTo>
                <a:cubicBezTo>
                  <a:pt x="3330416" y="5659994"/>
                  <a:pt x="3452575" y="5852875"/>
                  <a:pt x="3429000" y="6044149"/>
                </a:cubicBezTo>
                <a:cubicBezTo>
                  <a:pt x="3403283" y="6254175"/>
                  <a:pt x="3246835" y="6408480"/>
                  <a:pt x="3037880" y="6428303"/>
                </a:cubicBezTo>
                <a:cubicBezTo>
                  <a:pt x="3012698" y="6430447"/>
                  <a:pt x="3003590" y="6437948"/>
                  <a:pt x="3000911" y="6464201"/>
                </a:cubicBezTo>
                <a:cubicBezTo>
                  <a:pt x="2982694" y="6630293"/>
                  <a:pt x="2898577" y="6749772"/>
                  <a:pt x="2746951" y="6821567"/>
                </a:cubicBezTo>
                <a:cubicBezTo>
                  <a:pt x="2710517" y="6838712"/>
                  <a:pt x="2670334" y="6845142"/>
                  <a:pt x="2632293" y="6857465"/>
                </a:cubicBezTo>
                <a:cubicBezTo>
                  <a:pt x="2593181" y="6857465"/>
                  <a:pt x="2553534" y="6857465"/>
                  <a:pt x="2514421" y="6857465"/>
                </a:cubicBezTo>
                <a:cubicBezTo>
                  <a:pt x="2504777" y="6854786"/>
                  <a:pt x="2495669" y="6851571"/>
                  <a:pt x="2486025" y="6849428"/>
                </a:cubicBezTo>
                <a:cubicBezTo>
                  <a:pt x="2291537" y="6803887"/>
                  <a:pt x="2163485" y="6658689"/>
                  <a:pt x="2144732" y="6458843"/>
                </a:cubicBezTo>
                <a:cubicBezTo>
                  <a:pt x="2142589" y="6437412"/>
                  <a:pt x="2134553" y="6430447"/>
                  <a:pt x="2113657" y="6428840"/>
                </a:cubicBezTo>
                <a:cubicBezTo>
                  <a:pt x="1996321" y="6418660"/>
                  <a:pt x="1895594" y="6372046"/>
                  <a:pt x="1820049" y="6280964"/>
                </a:cubicBezTo>
                <a:cubicBezTo>
                  <a:pt x="1710214" y="6149162"/>
                  <a:pt x="1682889" y="5999143"/>
                  <a:pt x="1747183" y="5839480"/>
                </a:cubicBezTo>
                <a:cubicBezTo>
                  <a:pt x="1812548" y="5677674"/>
                  <a:pt x="1938992" y="5590342"/>
                  <a:pt x="2111514" y="5572125"/>
                </a:cubicBezTo>
                <a:cubicBezTo>
                  <a:pt x="2137767" y="5569446"/>
                  <a:pt x="2144197" y="5559267"/>
                  <a:pt x="2144197" y="5535692"/>
                </a:cubicBezTo>
                <a:cubicBezTo>
                  <a:pt x="2143661" y="4702552"/>
                  <a:pt x="2143661" y="3869412"/>
                  <a:pt x="2143661" y="3036272"/>
                </a:cubicBezTo>
                <a:cubicBezTo>
                  <a:pt x="2143661" y="3003054"/>
                  <a:pt x="2142053" y="3000911"/>
                  <a:pt x="2108835" y="3000911"/>
                </a:cubicBezTo>
                <a:cubicBezTo>
                  <a:pt x="1847374" y="3000911"/>
                  <a:pt x="1585377" y="3000911"/>
                  <a:pt x="1323916" y="3000375"/>
                </a:cubicBezTo>
                <a:cubicBezTo>
                  <a:pt x="1297662" y="3000375"/>
                  <a:pt x="1288554" y="3008412"/>
                  <a:pt x="1286411" y="3035201"/>
                </a:cubicBezTo>
                <a:cubicBezTo>
                  <a:pt x="1277303" y="3144500"/>
                  <a:pt x="1233904" y="3239869"/>
                  <a:pt x="1151930" y="3313271"/>
                </a:cubicBezTo>
                <a:cubicBezTo>
                  <a:pt x="1020127" y="3431679"/>
                  <a:pt x="866358" y="3463826"/>
                  <a:pt x="701338" y="3398996"/>
                </a:cubicBezTo>
                <a:cubicBezTo>
                  <a:pt x="537389" y="3334167"/>
                  <a:pt x="448985" y="3206651"/>
                  <a:pt x="430232" y="3031451"/>
                </a:cubicBezTo>
                <a:cubicBezTo>
                  <a:pt x="428089" y="3008412"/>
                  <a:pt x="418981" y="3001983"/>
                  <a:pt x="397550" y="2999839"/>
                </a:cubicBezTo>
                <a:cubicBezTo>
                  <a:pt x="248067" y="2984837"/>
                  <a:pt x="133945" y="2913579"/>
                  <a:pt x="56257" y="2783920"/>
                </a:cubicBezTo>
                <a:cubicBezTo>
                  <a:pt x="26789" y="2736771"/>
                  <a:pt x="13930" y="2683728"/>
                  <a:pt x="0" y="2631222"/>
                </a:cubicBezTo>
                <a:close/>
              </a:path>
            </a:pathLst>
          </a:custGeom>
          <a:solidFill>
            <a:schemeClr val="bg1"/>
          </a:solidFill>
          <a:ln w="535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1" name="자유형: 도형 160">
            <a:extLst>
              <a:ext uri="{FF2B5EF4-FFF2-40B4-BE49-F238E27FC236}">
                <a16:creationId xmlns:a16="http://schemas.microsoft.com/office/drawing/2014/main" id="{72B10AD1-E5ED-40E7-9697-112D0D532BC9}"/>
              </a:ext>
            </a:extLst>
          </p:cNvPr>
          <p:cNvSpPr/>
          <p:nvPr/>
        </p:nvSpPr>
        <p:spPr>
          <a:xfrm flipH="1">
            <a:off x="10791808" y="6223672"/>
            <a:ext cx="1398395" cy="400123"/>
          </a:xfrm>
          <a:custGeom>
            <a:avLst/>
            <a:gdLst>
              <a:gd name="connsiteX0" fmla="*/ 482829 w 1398395"/>
              <a:gd name="connsiteY0" fmla="*/ 174 h 400123"/>
              <a:gd name="connsiteX1" fmla="*/ 512835 w 1398395"/>
              <a:gd name="connsiteY1" fmla="*/ 6457 h 400123"/>
              <a:gd name="connsiteX2" fmla="*/ 759418 w 1398395"/>
              <a:gd name="connsiteY2" fmla="*/ 83315 h 400123"/>
              <a:gd name="connsiteX3" fmla="*/ 824393 w 1398395"/>
              <a:gd name="connsiteY3" fmla="*/ 74533 h 400123"/>
              <a:gd name="connsiteX4" fmla="*/ 905585 w 1398395"/>
              <a:gd name="connsiteY4" fmla="*/ 73774 h 400123"/>
              <a:gd name="connsiteX5" fmla="*/ 1056591 w 1398395"/>
              <a:gd name="connsiteY5" fmla="*/ 51010 h 400123"/>
              <a:gd name="connsiteX6" fmla="*/ 1101361 w 1398395"/>
              <a:gd name="connsiteY6" fmla="*/ 60872 h 400123"/>
              <a:gd name="connsiteX7" fmla="*/ 1155237 w 1398395"/>
              <a:gd name="connsiteY7" fmla="*/ 77569 h 400123"/>
              <a:gd name="connsiteX8" fmla="*/ 1198490 w 1398395"/>
              <a:gd name="connsiteY8" fmla="*/ 63151 h 400123"/>
              <a:gd name="connsiteX9" fmla="*/ 1244398 w 1398395"/>
              <a:gd name="connsiteY9" fmla="*/ 57270 h 400123"/>
              <a:gd name="connsiteX10" fmla="*/ 1248966 w 1398395"/>
              <a:gd name="connsiteY10" fmla="*/ 67269 h 400123"/>
              <a:gd name="connsiteX11" fmla="*/ 1298363 w 1398395"/>
              <a:gd name="connsiteY11" fmla="*/ 60630 h 400123"/>
              <a:gd name="connsiteX12" fmla="*/ 1321892 w 1398395"/>
              <a:gd name="connsiteY12" fmla="*/ 50345 h 400123"/>
              <a:gd name="connsiteX13" fmla="*/ 1360564 w 1398395"/>
              <a:gd name="connsiteY13" fmla="*/ 52271 h 400123"/>
              <a:gd name="connsiteX14" fmla="*/ 1398395 w 1398395"/>
              <a:gd name="connsiteY14" fmla="*/ 47187 h 400123"/>
              <a:gd name="connsiteX15" fmla="*/ 1398395 w 1398395"/>
              <a:gd name="connsiteY15" fmla="*/ 400123 h 400123"/>
              <a:gd name="connsiteX16" fmla="*/ 0 w 1398395"/>
              <a:gd name="connsiteY16" fmla="*/ 400123 h 400123"/>
              <a:gd name="connsiteX17" fmla="*/ 0 w 1398395"/>
              <a:gd name="connsiteY17" fmla="*/ 78418 h 400123"/>
              <a:gd name="connsiteX18" fmla="*/ 47932 w 1398395"/>
              <a:gd name="connsiteY18" fmla="*/ 72587 h 400123"/>
              <a:gd name="connsiteX19" fmla="*/ 104041 w 1398395"/>
              <a:gd name="connsiteY19" fmla="*/ 71251 h 400123"/>
              <a:gd name="connsiteX20" fmla="*/ 113695 w 1398395"/>
              <a:gd name="connsiteY20" fmla="*/ 70262 h 400123"/>
              <a:gd name="connsiteX21" fmla="*/ 114139 w 1398395"/>
              <a:gd name="connsiteY21" fmla="*/ 43421 h 400123"/>
              <a:gd name="connsiteX22" fmla="*/ 166497 w 1398395"/>
              <a:gd name="connsiteY22" fmla="*/ 35833 h 400123"/>
              <a:gd name="connsiteX23" fmla="*/ 189073 w 1398395"/>
              <a:gd name="connsiteY23" fmla="*/ 39152 h 400123"/>
              <a:gd name="connsiteX24" fmla="*/ 198480 w 1398395"/>
              <a:gd name="connsiteY24" fmla="*/ 55146 h 400123"/>
              <a:gd name="connsiteX25" fmla="*/ 200896 w 1398395"/>
              <a:gd name="connsiteY25" fmla="*/ 54552 h 400123"/>
              <a:gd name="connsiteX26" fmla="*/ 318457 w 1398395"/>
              <a:gd name="connsiteY26" fmla="*/ 65907 h 400123"/>
              <a:gd name="connsiteX27" fmla="*/ 321129 w 1398395"/>
              <a:gd name="connsiteY27" fmla="*/ 67911 h 400123"/>
              <a:gd name="connsiteX28" fmla="*/ 426000 w 1398395"/>
              <a:gd name="connsiteY28" fmla="*/ 43196 h 400123"/>
              <a:gd name="connsiteX29" fmla="*/ 482829 w 1398395"/>
              <a:gd name="connsiteY29" fmla="*/ 174 h 400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398395" h="400123">
                <a:moveTo>
                  <a:pt x="482829" y="174"/>
                </a:moveTo>
                <a:cubicBezTo>
                  <a:pt x="491209" y="780"/>
                  <a:pt x="500979" y="2951"/>
                  <a:pt x="512835" y="6457"/>
                </a:cubicBezTo>
                <a:lnTo>
                  <a:pt x="759418" y="83315"/>
                </a:lnTo>
                <a:lnTo>
                  <a:pt x="824393" y="74533"/>
                </a:lnTo>
                <a:cubicBezTo>
                  <a:pt x="851711" y="71498"/>
                  <a:pt x="879027" y="69981"/>
                  <a:pt x="905585" y="73774"/>
                </a:cubicBezTo>
                <a:cubicBezTo>
                  <a:pt x="958704" y="82121"/>
                  <a:pt x="1010303" y="90468"/>
                  <a:pt x="1056591" y="51010"/>
                </a:cubicBezTo>
                <a:cubicBezTo>
                  <a:pt x="1072526" y="36591"/>
                  <a:pt x="1090737" y="41145"/>
                  <a:pt x="1101361" y="60872"/>
                </a:cubicBezTo>
                <a:cubicBezTo>
                  <a:pt x="1114262" y="85157"/>
                  <a:pt x="1132473" y="86674"/>
                  <a:pt x="1155237" y="77569"/>
                </a:cubicBezTo>
                <a:cubicBezTo>
                  <a:pt x="1169654" y="72256"/>
                  <a:pt x="1184073" y="67704"/>
                  <a:pt x="1198490" y="63151"/>
                </a:cubicBezTo>
                <a:cubicBezTo>
                  <a:pt x="1223911" y="55184"/>
                  <a:pt x="1237000" y="51389"/>
                  <a:pt x="1244398" y="57270"/>
                </a:cubicBezTo>
                <a:lnTo>
                  <a:pt x="1248966" y="67269"/>
                </a:lnTo>
                <a:lnTo>
                  <a:pt x="1298363" y="60630"/>
                </a:lnTo>
                <a:lnTo>
                  <a:pt x="1321892" y="50345"/>
                </a:lnTo>
                <a:lnTo>
                  <a:pt x="1360564" y="52271"/>
                </a:lnTo>
                <a:lnTo>
                  <a:pt x="1398395" y="47187"/>
                </a:lnTo>
                <a:lnTo>
                  <a:pt x="1398395" y="400123"/>
                </a:lnTo>
                <a:lnTo>
                  <a:pt x="0" y="400123"/>
                </a:lnTo>
                <a:lnTo>
                  <a:pt x="0" y="78418"/>
                </a:lnTo>
                <a:lnTo>
                  <a:pt x="47932" y="72587"/>
                </a:lnTo>
                <a:cubicBezTo>
                  <a:pt x="66635" y="70581"/>
                  <a:pt x="86006" y="73921"/>
                  <a:pt x="104041" y="71251"/>
                </a:cubicBezTo>
                <a:lnTo>
                  <a:pt x="113695" y="70262"/>
                </a:lnTo>
                <a:lnTo>
                  <a:pt x="114139" y="43421"/>
                </a:lnTo>
                <a:cubicBezTo>
                  <a:pt x="131591" y="41145"/>
                  <a:pt x="149046" y="38108"/>
                  <a:pt x="166497" y="35833"/>
                </a:cubicBezTo>
                <a:cubicBezTo>
                  <a:pt x="175983" y="34695"/>
                  <a:pt x="183382" y="35454"/>
                  <a:pt x="189073" y="39152"/>
                </a:cubicBezTo>
                <a:lnTo>
                  <a:pt x="198480" y="55146"/>
                </a:lnTo>
                <a:lnTo>
                  <a:pt x="200896" y="54552"/>
                </a:lnTo>
                <a:cubicBezTo>
                  <a:pt x="244981" y="35849"/>
                  <a:pt x="281719" y="35849"/>
                  <a:pt x="318457" y="65907"/>
                </a:cubicBezTo>
                <a:cubicBezTo>
                  <a:pt x="319125" y="66575"/>
                  <a:pt x="320460" y="67241"/>
                  <a:pt x="321129" y="67911"/>
                </a:cubicBezTo>
                <a:cubicBezTo>
                  <a:pt x="380578" y="107988"/>
                  <a:pt x="390597" y="105317"/>
                  <a:pt x="426000" y="43196"/>
                </a:cubicBezTo>
                <a:cubicBezTo>
                  <a:pt x="445037" y="10632"/>
                  <a:pt x="457686" y="-1641"/>
                  <a:pt x="482829" y="1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 w="635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11159</TotalTime>
  <Words>107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15</cp:revision>
  <dcterms:created xsi:type="dcterms:W3CDTF">2018-02-18T19:39:47Z</dcterms:created>
  <dcterms:modified xsi:type="dcterms:W3CDTF">2022-10-28T02:33:03Z</dcterms:modified>
</cp:coreProperties>
</file>