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9" name="Group 2">
            <a:extLst>
              <a:ext uri="{FF2B5EF4-FFF2-40B4-BE49-F238E27FC236}">
                <a16:creationId xmlns:a16="http://schemas.microsoft.com/office/drawing/2014/main" id="{210C9987-FD73-495C-BB0E-80A745A80939}"/>
              </a:ext>
            </a:extLst>
          </p:cNvPr>
          <p:cNvGrpSpPr/>
          <p:nvPr/>
        </p:nvGrpSpPr>
        <p:grpSpPr>
          <a:xfrm>
            <a:off x="485775" y="3010087"/>
            <a:ext cx="5709999" cy="3611916"/>
            <a:chOff x="4883948" y="1315030"/>
            <a:chExt cx="6513648" cy="4120272"/>
          </a:xfrm>
          <a:solidFill>
            <a:schemeClr val="accent2"/>
          </a:solidFill>
        </p:grpSpPr>
        <p:sp>
          <p:nvSpPr>
            <p:cNvPr id="580" name="Parallelogram 4">
              <a:extLst>
                <a:ext uri="{FF2B5EF4-FFF2-40B4-BE49-F238E27FC236}">
                  <a16:creationId xmlns:a16="http://schemas.microsoft.com/office/drawing/2014/main" id="{0B50C094-9218-4B83-9473-616A10C1658A}"/>
                </a:ext>
              </a:extLst>
            </p:cNvPr>
            <p:cNvSpPr/>
            <p:nvPr/>
          </p:nvSpPr>
          <p:spPr>
            <a:xfrm flipV="1">
              <a:off x="8131076" y="2815054"/>
              <a:ext cx="1702368" cy="1653962"/>
            </a:xfrm>
            <a:prstGeom prst="parallelogram">
              <a:avLst>
                <a:gd name="adj" fmla="val 36926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81" name="Parallelogram 5">
              <a:extLst>
                <a:ext uri="{FF2B5EF4-FFF2-40B4-BE49-F238E27FC236}">
                  <a16:creationId xmlns:a16="http://schemas.microsoft.com/office/drawing/2014/main" id="{A2BC614A-698C-4231-91B3-DED7185742EC}"/>
                </a:ext>
              </a:extLst>
            </p:cNvPr>
            <p:cNvSpPr/>
            <p:nvPr/>
          </p:nvSpPr>
          <p:spPr>
            <a:xfrm flipV="1">
              <a:off x="6215089" y="3322678"/>
              <a:ext cx="1716567" cy="1568316"/>
            </a:xfrm>
            <a:prstGeom prst="parallelogram">
              <a:avLst>
                <a:gd name="adj" fmla="val 39403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82" name="Parallelogram 8">
              <a:extLst>
                <a:ext uri="{FF2B5EF4-FFF2-40B4-BE49-F238E27FC236}">
                  <a16:creationId xmlns:a16="http://schemas.microsoft.com/office/drawing/2014/main" id="{3170167D-44FB-4F8D-B4F9-A73FBEF10C2D}"/>
                </a:ext>
              </a:extLst>
            </p:cNvPr>
            <p:cNvSpPr/>
            <p:nvPr/>
          </p:nvSpPr>
          <p:spPr>
            <a:xfrm>
              <a:off x="4883948" y="3322679"/>
              <a:ext cx="2424119" cy="2112623"/>
            </a:xfrm>
            <a:prstGeom prst="parallelogram">
              <a:avLst>
                <a:gd name="adj" fmla="val 6300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83" name="Parallelogram 9">
              <a:extLst>
                <a:ext uri="{FF2B5EF4-FFF2-40B4-BE49-F238E27FC236}">
                  <a16:creationId xmlns:a16="http://schemas.microsoft.com/office/drawing/2014/main" id="{0EE0056A-2DC3-40CA-90A1-5AFAF8990985}"/>
                </a:ext>
              </a:extLst>
            </p:cNvPr>
            <p:cNvSpPr/>
            <p:nvPr/>
          </p:nvSpPr>
          <p:spPr>
            <a:xfrm>
              <a:off x="6826516" y="2815054"/>
              <a:ext cx="2395502" cy="2075942"/>
            </a:xfrm>
            <a:prstGeom prst="parallelogram">
              <a:avLst>
                <a:gd name="adj" fmla="val 6300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84" name="Parallelogram 10">
              <a:extLst>
                <a:ext uri="{FF2B5EF4-FFF2-40B4-BE49-F238E27FC236}">
                  <a16:creationId xmlns:a16="http://schemas.microsoft.com/office/drawing/2014/main" id="{2486B967-2129-4BD1-9F72-F663870DC877}"/>
                </a:ext>
              </a:extLst>
            </p:cNvPr>
            <p:cNvSpPr/>
            <p:nvPr/>
          </p:nvSpPr>
          <p:spPr>
            <a:xfrm>
              <a:off x="8740466" y="2400370"/>
              <a:ext cx="2395502" cy="2075942"/>
            </a:xfrm>
            <a:prstGeom prst="parallelogram">
              <a:avLst>
                <a:gd name="adj" fmla="val 630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5" name="Isosceles Triangle 11">
              <a:extLst>
                <a:ext uri="{FF2B5EF4-FFF2-40B4-BE49-F238E27FC236}">
                  <a16:creationId xmlns:a16="http://schemas.microsoft.com/office/drawing/2014/main" id="{D6D9F4E1-5138-4DDF-95CF-199835C8B729}"/>
                </a:ext>
              </a:extLst>
            </p:cNvPr>
            <p:cNvSpPr/>
            <p:nvPr/>
          </p:nvSpPr>
          <p:spPr>
            <a:xfrm>
              <a:off x="9697684" y="1315030"/>
              <a:ext cx="1699912" cy="1114706"/>
            </a:xfrm>
            <a:prstGeom prst="triangle">
              <a:avLst>
                <a:gd name="adj" fmla="val 9172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586" name="Teardrop 9">
            <a:extLst>
              <a:ext uri="{FF2B5EF4-FFF2-40B4-BE49-F238E27FC236}">
                <a16:creationId xmlns:a16="http://schemas.microsoft.com/office/drawing/2014/main" id="{5EC01E79-17BC-4648-B6A8-372938C0436F}"/>
              </a:ext>
            </a:extLst>
          </p:cNvPr>
          <p:cNvSpPr/>
          <p:nvPr/>
        </p:nvSpPr>
        <p:spPr>
          <a:xfrm rot="8100000">
            <a:off x="5663441" y="1741308"/>
            <a:ext cx="833000" cy="833000"/>
          </a:xfrm>
          <a:prstGeom prst="teardrop">
            <a:avLst>
              <a:gd name="adj" fmla="val 12901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Teardrop 11">
            <a:extLst>
              <a:ext uri="{FF2B5EF4-FFF2-40B4-BE49-F238E27FC236}">
                <a16:creationId xmlns:a16="http://schemas.microsoft.com/office/drawing/2014/main" id="{43A583D9-BBE4-4230-B124-801CD5ED75BF}"/>
              </a:ext>
            </a:extLst>
          </p:cNvPr>
          <p:cNvSpPr/>
          <p:nvPr/>
        </p:nvSpPr>
        <p:spPr>
          <a:xfrm rot="8100000">
            <a:off x="3421368" y="2645853"/>
            <a:ext cx="833000" cy="833000"/>
          </a:xfrm>
          <a:prstGeom prst="teardrop">
            <a:avLst>
              <a:gd name="adj" fmla="val 12176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Teardrop 13">
            <a:extLst>
              <a:ext uri="{FF2B5EF4-FFF2-40B4-BE49-F238E27FC236}">
                <a16:creationId xmlns:a16="http://schemas.microsoft.com/office/drawing/2014/main" id="{4945C457-B568-4AC0-865F-B6B987C51EAE}"/>
              </a:ext>
            </a:extLst>
          </p:cNvPr>
          <p:cNvSpPr/>
          <p:nvPr/>
        </p:nvSpPr>
        <p:spPr>
          <a:xfrm rot="8100000">
            <a:off x="1691242" y="3143131"/>
            <a:ext cx="833000" cy="833000"/>
          </a:xfrm>
          <a:prstGeom prst="teardrop">
            <a:avLst>
              <a:gd name="adj" fmla="val 1275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직사각형 113">
            <a:extLst>
              <a:ext uri="{FF2B5EF4-FFF2-40B4-BE49-F238E27FC236}">
                <a16:creationId xmlns:a16="http://schemas.microsoft.com/office/drawing/2014/main" id="{78C48F34-10CD-4124-8838-028BA9D55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072" y="4305767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0" name="직사각형 113">
            <a:extLst>
              <a:ext uri="{FF2B5EF4-FFF2-40B4-BE49-F238E27FC236}">
                <a16:creationId xmlns:a16="http://schemas.microsoft.com/office/drawing/2014/main" id="{9C5C16A9-88D0-4134-B107-342EE1258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016" y="2686921"/>
            <a:ext cx="830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1" name="직사각형 113">
            <a:extLst>
              <a:ext uri="{FF2B5EF4-FFF2-40B4-BE49-F238E27FC236}">
                <a16:creationId xmlns:a16="http://schemas.microsoft.com/office/drawing/2014/main" id="{A578A430-C01F-4AB8-824A-7471CFB6D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198" y="3836470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2" name="Rounded Rectangle 3">
            <a:extLst>
              <a:ext uri="{FF2B5EF4-FFF2-40B4-BE49-F238E27FC236}">
                <a16:creationId xmlns:a16="http://schemas.microsoft.com/office/drawing/2014/main" id="{49C19102-8D79-4743-8DBC-6A7E89AFCDA9}"/>
              </a:ext>
            </a:extLst>
          </p:cNvPr>
          <p:cNvSpPr/>
          <p:nvPr/>
        </p:nvSpPr>
        <p:spPr>
          <a:xfrm>
            <a:off x="7264388" y="1933575"/>
            <a:ext cx="4337061" cy="128065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93" name="Rounded Rectangle 5">
            <a:extLst>
              <a:ext uri="{FF2B5EF4-FFF2-40B4-BE49-F238E27FC236}">
                <a16:creationId xmlns:a16="http://schemas.microsoft.com/office/drawing/2014/main" id="{6CEFBE4E-E1A9-49ED-B247-E65C32DD6412}"/>
              </a:ext>
            </a:extLst>
          </p:cNvPr>
          <p:cNvSpPr/>
          <p:nvPr/>
        </p:nvSpPr>
        <p:spPr>
          <a:xfrm>
            <a:off x="7264388" y="4864196"/>
            <a:ext cx="4337061" cy="128065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594" name="Group 60">
            <a:extLst>
              <a:ext uri="{FF2B5EF4-FFF2-40B4-BE49-F238E27FC236}">
                <a16:creationId xmlns:a16="http://schemas.microsoft.com/office/drawing/2014/main" id="{90765030-7377-45D9-9EFE-E0FCA22E9CCA}"/>
              </a:ext>
            </a:extLst>
          </p:cNvPr>
          <p:cNvGrpSpPr/>
          <p:nvPr/>
        </p:nvGrpSpPr>
        <p:grpSpPr>
          <a:xfrm>
            <a:off x="8214133" y="2033995"/>
            <a:ext cx="3130141" cy="1079815"/>
            <a:chOff x="6210998" y="1433695"/>
            <a:chExt cx="2688349" cy="1079815"/>
          </a:xfrm>
        </p:grpSpPr>
        <p:sp>
          <p:nvSpPr>
            <p:cNvPr id="595" name="TextBox 594">
              <a:extLst>
                <a:ext uri="{FF2B5EF4-FFF2-40B4-BE49-F238E27FC236}">
                  <a16:creationId xmlns:a16="http://schemas.microsoft.com/office/drawing/2014/main" id="{697591AE-E2B4-42F1-BDEE-D5782B6BB5D0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339B19CA-C84C-42FB-B3E9-E271E455820F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7" name="Group 66">
            <a:extLst>
              <a:ext uri="{FF2B5EF4-FFF2-40B4-BE49-F238E27FC236}">
                <a16:creationId xmlns:a16="http://schemas.microsoft.com/office/drawing/2014/main" id="{723773CF-2F92-4411-9C59-28FC5501F09B}"/>
              </a:ext>
            </a:extLst>
          </p:cNvPr>
          <p:cNvGrpSpPr/>
          <p:nvPr/>
        </p:nvGrpSpPr>
        <p:grpSpPr>
          <a:xfrm>
            <a:off x="8214133" y="4964616"/>
            <a:ext cx="3130141" cy="1079815"/>
            <a:chOff x="6210998" y="1433695"/>
            <a:chExt cx="2688349" cy="1079815"/>
          </a:xfrm>
        </p:grpSpPr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03ECE35C-91A1-46EB-8CC7-3169FFE25DFB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5579B82D-5BA1-41CE-8164-C93538047C4A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00" name="Rounded Rectangle 5">
            <a:extLst>
              <a:ext uri="{FF2B5EF4-FFF2-40B4-BE49-F238E27FC236}">
                <a16:creationId xmlns:a16="http://schemas.microsoft.com/office/drawing/2014/main" id="{CB60BC74-C673-4A6E-BB9E-F327361CF28C}"/>
              </a:ext>
            </a:extLst>
          </p:cNvPr>
          <p:cNvSpPr/>
          <p:nvPr/>
        </p:nvSpPr>
        <p:spPr>
          <a:xfrm flipH="1">
            <a:off x="7602941" y="534296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1" name="Rounded Rectangle 4">
            <a:extLst>
              <a:ext uri="{FF2B5EF4-FFF2-40B4-BE49-F238E27FC236}">
                <a16:creationId xmlns:a16="http://schemas.microsoft.com/office/drawing/2014/main" id="{D4A4326B-EC2B-49A7-9F96-26DC98C61ACE}"/>
              </a:ext>
            </a:extLst>
          </p:cNvPr>
          <p:cNvSpPr/>
          <p:nvPr/>
        </p:nvSpPr>
        <p:spPr>
          <a:xfrm>
            <a:off x="7264388" y="3398885"/>
            <a:ext cx="4337061" cy="128065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602" name="Group 63">
            <a:extLst>
              <a:ext uri="{FF2B5EF4-FFF2-40B4-BE49-F238E27FC236}">
                <a16:creationId xmlns:a16="http://schemas.microsoft.com/office/drawing/2014/main" id="{869AC3DF-39F4-47CE-9D60-FA8213AE5956}"/>
              </a:ext>
            </a:extLst>
          </p:cNvPr>
          <p:cNvGrpSpPr/>
          <p:nvPr/>
        </p:nvGrpSpPr>
        <p:grpSpPr>
          <a:xfrm>
            <a:off x="8214133" y="3499305"/>
            <a:ext cx="3130141" cy="1079815"/>
            <a:chOff x="6210998" y="1433695"/>
            <a:chExt cx="2688349" cy="1079815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63B11F1B-5B67-4E81-BD79-EC1B9D6BC088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472EBEF5-98D4-45E0-BBF5-42CEBE6A577E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05" name="Round Same Side Corner Rectangle 11">
            <a:extLst>
              <a:ext uri="{FF2B5EF4-FFF2-40B4-BE49-F238E27FC236}">
                <a16:creationId xmlns:a16="http://schemas.microsoft.com/office/drawing/2014/main" id="{BBA0F061-03EC-4915-92BC-901FA84D994D}"/>
              </a:ext>
            </a:extLst>
          </p:cNvPr>
          <p:cNvSpPr>
            <a:spLocks noChangeAspect="1"/>
          </p:cNvSpPr>
          <p:nvPr/>
        </p:nvSpPr>
        <p:spPr>
          <a:xfrm rot="9900000">
            <a:off x="7600781" y="3871049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6" name="Rounded Rectangle 27">
            <a:extLst>
              <a:ext uri="{FF2B5EF4-FFF2-40B4-BE49-F238E27FC236}">
                <a16:creationId xmlns:a16="http://schemas.microsoft.com/office/drawing/2014/main" id="{A1C766FD-C4EF-4093-9DBA-4A8C29D7028A}"/>
              </a:ext>
            </a:extLst>
          </p:cNvPr>
          <p:cNvSpPr/>
          <p:nvPr/>
        </p:nvSpPr>
        <p:spPr>
          <a:xfrm>
            <a:off x="7625583" y="2440863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7" name="Rounded Rectangle 5">
            <a:extLst>
              <a:ext uri="{FF2B5EF4-FFF2-40B4-BE49-F238E27FC236}">
                <a16:creationId xmlns:a16="http://schemas.microsoft.com/office/drawing/2014/main" id="{2DEF3D12-DA33-4C11-9615-DDB23D1FA046}"/>
              </a:ext>
            </a:extLst>
          </p:cNvPr>
          <p:cNvSpPr/>
          <p:nvPr/>
        </p:nvSpPr>
        <p:spPr>
          <a:xfrm flipH="1">
            <a:off x="1911901" y="344424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8" name="Round Same Side Corner Rectangle 11">
            <a:extLst>
              <a:ext uri="{FF2B5EF4-FFF2-40B4-BE49-F238E27FC236}">
                <a16:creationId xmlns:a16="http://schemas.microsoft.com/office/drawing/2014/main" id="{5656C605-CBD7-4C42-AE26-BBE51477514D}"/>
              </a:ext>
            </a:extLst>
          </p:cNvPr>
          <p:cNvSpPr>
            <a:spLocks noChangeAspect="1"/>
          </p:cNvSpPr>
          <p:nvPr/>
        </p:nvSpPr>
        <p:spPr>
          <a:xfrm rot="9900000">
            <a:off x="3677309" y="2939647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9" name="Rounded Rectangle 27">
            <a:extLst>
              <a:ext uri="{FF2B5EF4-FFF2-40B4-BE49-F238E27FC236}">
                <a16:creationId xmlns:a16="http://schemas.microsoft.com/office/drawing/2014/main" id="{CF83809F-FF7F-4B2F-A029-471FE7E82A29}"/>
              </a:ext>
            </a:extLst>
          </p:cNvPr>
          <p:cNvSpPr/>
          <p:nvPr/>
        </p:nvSpPr>
        <p:spPr>
          <a:xfrm>
            <a:off x="5918924" y="205870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113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26</cp:revision>
  <dcterms:created xsi:type="dcterms:W3CDTF">2018-02-18T19:39:47Z</dcterms:created>
  <dcterms:modified xsi:type="dcterms:W3CDTF">2022-10-28T07:31:33Z</dcterms:modified>
</cp:coreProperties>
</file>