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30" name="Group 7">
            <a:extLst>
              <a:ext uri="{FF2B5EF4-FFF2-40B4-BE49-F238E27FC236}">
                <a16:creationId xmlns:a16="http://schemas.microsoft.com/office/drawing/2014/main" id="{4B244D68-220D-41E0-BD27-A99C0759EFF8}"/>
              </a:ext>
            </a:extLst>
          </p:cNvPr>
          <p:cNvGrpSpPr/>
          <p:nvPr/>
        </p:nvGrpSpPr>
        <p:grpSpPr>
          <a:xfrm rot="10800000">
            <a:off x="3216216" y="3589914"/>
            <a:ext cx="1470641" cy="1161654"/>
            <a:chOff x="693093" y="1844828"/>
            <a:chExt cx="1470641" cy="1161654"/>
          </a:xfrm>
        </p:grpSpPr>
        <p:sp>
          <p:nvSpPr>
            <p:cNvPr id="531" name="Trapezoid 2">
              <a:extLst>
                <a:ext uri="{FF2B5EF4-FFF2-40B4-BE49-F238E27FC236}">
                  <a16:creationId xmlns:a16="http://schemas.microsoft.com/office/drawing/2014/main" id="{42673D79-4D8A-4601-A33C-7BD6E7511B5E}"/>
                </a:ext>
              </a:extLst>
            </p:cNvPr>
            <p:cNvSpPr/>
            <p:nvPr/>
          </p:nvSpPr>
          <p:spPr>
            <a:xfrm rot="10800000">
              <a:off x="892767" y="1844828"/>
              <a:ext cx="1086945" cy="723798"/>
            </a:xfrm>
            <a:prstGeom prst="trapezoid">
              <a:avLst>
                <a:gd name="adj" fmla="val 3691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32" name="Isosceles Triangle 5">
              <a:extLst>
                <a:ext uri="{FF2B5EF4-FFF2-40B4-BE49-F238E27FC236}">
                  <a16:creationId xmlns:a16="http://schemas.microsoft.com/office/drawing/2014/main" id="{9ED40FB4-0FBB-47B3-97CB-1040A0012CD1}"/>
                </a:ext>
              </a:extLst>
            </p:cNvPr>
            <p:cNvSpPr/>
            <p:nvPr/>
          </p:nvSpPr>
          <p:spPr>
            <a:xfrm>
              <a:off x="1076239" y="2027686"/>
              <a:ext cx="720000" cy="972000"/>
            </a:xfrm>
            <a:custGeom>
              <a:avLst/>
              <a:gdLst/>
              <a:ahLst/>
              <a:cxnLst/>
              <a:rect l="l" t="t" r="r" b="b"/>
              <a:pathLst>
                <a:path w="735210" h="846756">
                  <a:moveTo>
                    <a:pt x="367348" y="0"/>
                  </a:moveTo>
                  <a:lnTo>
                    <a:pt x="735210" y="634246"/>
                  </a:lnTo>
                  <a:lnTo>
                    <a:pt x="364553" y="846756"/>
                  </a:lnTo>
                  <a:lnTo>
                    <a:pt x="0" y="633359"/>
                  </a:lnTo>
                  <a:close/>
                </a:path>
              </a:pathLst>
            </a:custGeom>
            <a:solidFill>
              <a:schemeClr val="accent1">
                <a:alpha val="5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cxnSp>
          <p:nvCxnSpPr>
            <p:cNvPr id="533" name="Straight Connector 8">
              <a:extLst>
                <a:ext uri="{FF2B5EF4-FFF2-40B4-BE49-F238E27FC236}">
                  <a16:creationId xmlns:a16="http://schemas.microsoft.com/office/drawing/2014/main" id="{90824FA8-BEB3-41CE-950A-38896A373F0A}"/>
                </a:ext>
              </a:extLst>
            </p:cNvPr>
            <p:cNvCxnSpPr/>
            <p:nvPr/>
          </p:nvCxnSpPr>
          <p:spPr>
            <a:xfrm flipV="1">
              <a:off x="1436238" y="2499928"/>
              <a:ext cx="727496" cy="506551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0">
              <a:extLst>
                <a:ext uri="{FF2B5EF4-FFF2-40B4-BE49-F238E27FC236}">
                  <a16:creationId xmlns:a16="http://schemas.microsoft.com/office/drawing/2014/main" id="{CF1FDBFB-3667-49E6-82B8-4914B3CF5B75}"/>
                </a:ext>
              </a:extLst>
            </p:cNvPr>
            <p:cNvCxnSpPr/>
            <p:nvPr/>
          </p:nvCxnSpPr>
          <p:spPr>
            <a:xfrm flipH="1" flipV="1">
              <a:off x="693093" y="2499928"/>
              <a:ext cx="743146" cy="506554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5" name="Group 3">
            <a:extLst>
              <a:ext uri="{FF2B5EF4-FFF2-40B4-BE49-F238E27FC236}">
                <a16:creationId xmlns:a16="http://schemas.microsoft.com/office/drawing/2014/main" id="{9F663B4C-446F-4B41-AED7-1745DE10E362}"/>
              </a:ext>
            </a:extLst>
          </p:cNvPr>
          <p:cNvGrpSpPr/>
          <p:nvPr/>
        </p:nvGrpSpPr>
        <p:grpSpPr>
          <a:xfrm rot="10800000">
            <a:off x="9658141" y="2019939"/>
            <a:ext cx="1461116" cy="1161652"/>
            <a:chOff x="6912069" y="1844824"/>
            <a:chExt cx="1461116" cy="1161652"/>
          </a:xfrm>
        </p:grpSpPr>
        <p:sp>
          <p:nvSpPr>
            <p:cNvPr id="536" name="Trapezoid 115">
              <a:extLst>
                <a:ext uri="{FF2B5EF4-FFF2-40B4-BE49-F238E27FC236}">
                  <a16:creationId xmlns:a16="http://schemas.microsoft.com/office/drawing/2014/main" id="{84992B97-BB19-4CEC-91D8-D1BEE240EFCB}"/>
                </a:ext>
              </a:extLst>
            </p:cNvPr>
            <p:cNvSpPr/>
            <p:nvPr/>
          </p:nvSpPr>
          <p:spPr>
            <a:xfrm rot="10800000">
              <a:off x="7111743" y="1844824"/>
              <a:ext cx="1086945" cy="723797"/>
            </a:xfrm>
            <a:prstGeom prst="trapezoid">
              <a:avLst>
                <a:gd name="adj" fmla="val 3691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37" name="Isosceles Triangle 5">
              <a:extLst>
                <a:ext uri="{FF2B5EF4-FFF2-40B4-BE49-F238E27FC236}">
                  <a16:creationId xmlns:a16="http://schemas.microsoft.com/office/drawing/2014/main" id="{B8AE53F0-3DDE-4630-A080-80FB544D44BA}"/>
                </a:ext>
              </a:extLst>
            </p:cNvPr>
            <p:cNvSpPr/>
            <p:nvPr/>
          </p:nvSpPr>
          <p:spPr>
            <a:xfrm>
              <a:off x="7295215" y="2027686"/>
              <a:ext cx="720000" cy="972000"/>
            </a:xfrm>
            <a:custGeom>
              <a:avLst/>
              <a:gdLst/>
              <a:ahLst/>
              <a:cxnLst/>
              <a:rect l="l" t="t" r="r" b="b"/>
              <a:pathLst>
                <a:path w="735210" h="846756">
                  <a:moveTo>
                    <a:pt x="367348" y="0"/>
                  </a:moveTo>
                  <a:lnTo>
                    <a:pt x="735210" y="634246"/>
                  </a:lnTo>
                  <a:lnTo>
                    <a:pt x="364553" y="846756"/>
                  </a:lnTo>
                  <a:lnTo>
                    <a:pt x="0" y="633359"/>
                  </a:lnTo>
                  <a:close/>
                </a:path>
              </a:pathLst>
            </a:custGeom>
            <a:solidFill>
              <a:schemeClr val="accent4">
                <a:alpha val="5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cxnSp>
          <p:nvCxnSpPr>
            <p:cNvPr id="538" name="Straight Connector 117">
              <a:extLst>
                <a:ext uri="{FF2B5EF4-FFF2-40B4-BE49-F238E27FC236}">
                  <a16:creationId xmlns:a16="http://schemas.microsoft.com/office/drawing/2014/main" id="{E36BF8C5-020B-4C31-A72E-E8D67C85D2AF}"/>
                </a:ext>
              </a:extLst>
            </p:cNvPr>
            <p:cNvCxnSpPr/>
            <p:nvPr/>
          </p:nvCxnSpPr>
          <p:spPr>
            <a:xfrm flipV="1">
              <a:off x="7645689" y="2499923"/>
              <a:ext cx="727496" cy="506551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9" name="Straight Connector 118">
              <a:extLst>
                <a:ext uri="{FF2B5EF4-FFF2-40B4-BE49-F238E27FC236}">
                  <a16:creationId xmlns:a16="http://schemas.microsoft.com/office/drawing/2014/main" id="{B92160BB-14DD-4E4C-9A1C-B4A6BDD4F9F2}"/>
                </a:ext>
              </a:extLst>
            </p:cNvPr>
            <p:cNvCxnSpPr/>
            <p:nvPr/>
          </p:nvCxnSpPr>
          <p:spPr>
            <a:xfrm flipH="1" flipV="1">
              <a:off x="6912069" y="2499923"/>
              <a:ext cx="743146" cy="506553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0" name="Group 9">
            <a:extLst>
              <a:ext uri="{FF2B5EF4-FFF2-40B4-BE49-F238E27FC236}">
                <a16:creationId xmlns:a16="http://schemas.microsoft.com/office/drawing/2014/main" id="{FC522E0F-8420-4E0E-8EDF-D6271C874396}"/>
              </a:ext>
            </a:extLst>
          </p:cNvPr>
          <p:cNvGrpSpPr/>
          <p:nvPr/>
        </p:nvGrpSpPr>
        <p:grpSpPr>
          <a:xfrm rot="10800000">
            <a:off x="5374369" y="3066589"/>
            <a:ext cx="1447632" cy="1161653"/>
            <a:chOff x="2766085" y="1844826"/>
            <a:chExt cx="1447632" cy="1161653"/>
          </a:xfrm>
        </p:grpSpPr>
        <p:sp>
          <p:nvSpPr>
            <p:cNvPr id="541" name="Trapezoid 99">
              <a:extLst>
                <a:ext uri="{FF2B5EF4-FFF2-40B4-BE49-F238E27FC236}">
                  <a16:creationId xmlns:a16="http://schemas.microsoft.com/office/drawing/2014/main" id="{229DBFAF-F503-4967-BC0E-7F1AA3E88B6A}"/>
                </a:ext>
              </a:extLst>
            </p:cNvPr>
            <p:cNvSpPr/>
            <p:nvPr/>
          </p:nvSpPr>
          <p:spPr>
            <a:xfrm rot="10800000">
              <a:off x="2965759" y="1844826"/>
              <a:ext cx="1086945" cy="723797"/>
            </a:xfrm>
            <a:prstGeom prst="trapezoid">
              <a:avLst>
                <a:gd name="adj" fmla="val 3691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42" name="Isosceles Triangle 5">
              <a:extLst>
                <a:ext uri="{FF2B5EF4-FFF2-40B4-BE49-F238E27FC236}">
                  <a16:creationId xmlns:a16="http://schemas.microsoft.com/office/drawing/2014/main" id="{27C2647B-67B8-47F9-A85C-515D4F0D6A1D}"/>
                </a:ext>
              </a:extLst>
            </p:cNvPr>
            <p:cNvSpPr/>
            <p:nvPr/>
          </p:nvSpPr>
          <p:spPr>
            <a:xfrm>
              <a:off x="3149231" y="2027686"/>
              <a:ext cx="720000" cy="972000"/>
            </a:xfrm>
            <a:custGeom>
              <a:avLst/>
              <a:gdLst/>
              <a:ahLst/>
              <a:cxnLst/>
              <a:rect l="l" t="t" r="r" b="b"/>
              <a:pathLst>
                <a:path w="735210" h="846756">
                  <a:moveTo>
                    <a:pt x="367348" y="0"/>
                  </a:moveTo>
                  <a:lnTo>
                    <a:pt x="735210" y="634246"/>
                  </a:lnTo>
                  <a:lnTo>
                    <a:pt x="364553" y="846756"/>
                  </a:lnTo>
                  <a:lnTo>
                    <a:pt x="0" y="633359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cxnSp>
          <p:nvCxnSpPr>
            <p:cNvPr id="543" name="Straight Connector 101">
              <a:extLst>
                <a:ext uri="{FF2B5EF4-FFF2-40B4-BE49-F238E27FC236}">
                  <a16:creationId xmlns:a16="http://schemas.microsoft.com/office/drawing/2014/main" id="{6BDBEFCA-9DE3-4D4C-988D-A6F0F608E278}"/>
                </a:ext>
              </a:extLst>
            </p:cNvPr>
            <p:cNvCxnSpPr/>
            <p:nvPr/>
          </p:nvCxnSpPr>
          <p:spPr>
            <a:xfrm flipV="1">
              <a:off x="3486221" y="2496100"/>
              <a:ext cx="727496" cy="506551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4" name="Straight Connector 102">
              <a:extLst>
                <a:ext uri="{FF2B5EF4-FFF2-40B4-BE49-F238E27FC236}">
                  <a16:creationId xmlns:a16="http://schemas.microsoft.com/office/drawing/2014/main" id="{59101C00-E223-4501-AAD2-1D151F61CEEE}"/>
                </a:ext>
              </a:extLst>
            </p:cNvPr>
            <p:cNvCxnSpPr/>
            <p:nvPr/>
          </p:nvCxnSpPr>
          <p:spPr>
            <a:xfrm flipH="1" flipV="1">
              <a:off x="2766085" y="2499926"/>
              <a:ext cx="743146" cy="506553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5" name="Group 10">
            <a:extLst>
              <a:ext uri="{FF2B5EF4-FFF2-40B4-BE49-F238E27FC236}">
                <a16:creationId xmlns:a16="http://schemas.microsoft.com/office/drawing/2014/main" id="{607BD2DC-5412-4F80-A411-13ECC3642029}"/>
              </a:ext>
            </a:extLst>
          </p:cNvPr>
          <p:cNvGrpSpPr/>
          <p:nvPr/>
        </p:nvGrpSpPr>
        <p:grpSpPr>
          <a:xfrm rot="10800000">
            <a:off x="7509513" y="2543263"/>
            <a:ext cx="1461116" cy="1161654"/>
            <a:chOff x="4839077" y="1844826"/>
            <a:chExt cx="1461116" cy="1161654"/>
          </a:xfrm>
        </p:grpSpPr>
        <p:sp>
          <p:nvSpPr>
            <p:cNvPr id="546" name="Trapezoid 107">
              <a:extLst>
                <a:ext uri="{FF2B5EF4-FFF2-40B4-BE49-F238E27FC236}">
                  <a16:creationId xmlns:a16="http://schemas.microsoft.com/office/drawing/2014/main" id="{8279423F-A537-45D3-A180-BAE29112C374}"/>
                </a:ext>
              </a:extLst>
            </p:cNvPr>
            <p:cNvSpPr/>
            <p:nvPr/>
          </p:nvSpPr>
          <p:spPr>
            <a:xfrm rot="10800000">
              <a:off x="5038751" y="1844826"/>
              <a:ext cx="1086945" cy="723797"/>
            </a:xfrm>
            <a:prstGeom prst="trapezoid">
              <a:avLst>
                <a:gd name="adj" fmla="val 3691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47" name="Isosceles Triangle 5">
              <a:extLst>
                <a:ext uri="{FF2B5EF4-FFF2-40B4-BE49-F238E27FC236}">
                  <a16:creationId xmlns:a16="http://schemas.microsoft.com/office/drawing/2014/main" id="{93393808-91D9-4AC8-9985-FFA5CC87CABA}"/>
                </a:ext>
              </a:extLst>
            </p:cNvPr>
            <p:cNvSpPr/>
            <p:nvPr/>
          </p:nvSpPr>
          <p:spPr>
            <a:xfrm>
              <a:off x="5222223" y="2027686"/>
              <a:ext cx="720000" cy="972000"/>
            </a:xfrm>
            <a:custGeom>
              <a:avLst/>
              <a:gdLst/>
              <a:ahLst/>
              <a:cxnLst/>
              <a:rect l="l" t="t" r="r" b="b"/>
              <a:pathLst>
                <a:path w="735210" h="846756">
                  <a:moveTo>
                    <a:pt x="367348" y="0"/>
                  </a:moveTo>
                  <a:lnTo>
                    <a:pt x="735210" y="634246"/>
                  </a:lnTo>
                  <a:lnTo>
                    <a:pt x="364553" y="846756"/>
                  </a:lnTo>
                  <a:lnTo>
                    <a:pt x="0" y="633359"/>
                  </a:lnTo>
                  <a:close/>
                </a:path>
              </a:pathLst>
            </a:custGeom>
            <a:solidFill>
              <a:schemeClr val="accent3">
                <a:alpha val="5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cxnSp>
          <p:nvCxnSpPr>
            <p:cNvPr id="548" name="Straight Connector 109">
              <a:extLst>
                <a:ext uri="{FF2B5EF4-FFF2-40B4-BE49-F238E27FC236}">
                  <a16:creationId xmlns:a16="http://schemas.microsoft.com/office/drawing/2014/main" id="{8994658D-A298-4FCF-A42D-A424FF8759AB}"/>
                </a:ext>
              </a:extLst>
            </p:cNvPr>
            <p:cNvCxnSpPr/>
            <p:nvPr/>
          </p:nvCxnSpPr>
          <p:spPr>
            <a:xfrm flipV="1">
              <a:off x="5572697" y="2499926"/>
              <a:ext cx="727496" cy="506551"/>
            </a:xfrm>
            <a:prstGeom prst="line">
              <a:avLst/>
            </a:prstGeom>
            <a:ln w="127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9" name="Straight Connector 110">
              <a:extLst>
                <a:ext uri="{FF2B5EF4-FFF2-40B4-BE49-F238E27FC236}">
                  <a16:creationId xmlns:a16="http://schemas.microsoft.com/office/drawing/2014/main" id="{A8111D1B-DA35-4AA7-8323-722B9306D5CC}"/>
                </a:ext>
              </a:extLst>
            </p:cNvPr>
            <p:cNvCxnSpPr/>
            <p:nvPr/>
          </p:nvCxnSpPr>
          <p:spPr>
            <a:xfrm flipH="1" flipV="1">
              <a:off x="4839077" y="2499926"/>
              <a:ext cx="743146" cy="506554"/>
            </a:xfrm>
            <a:prstGeom prst="line">
              <a:avLst/>
            </a:prstGeom>
            <a:ln w="127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0" name="Group 7">
            <a:extLst>
              <a:ext uri="{FF2B5EF4-FFF2-40B4-BE49-F238E27FC236}">
                <a16:creationId xmlns:a16="http://schemas.microsoft.com/office/drawing/2014/main" id="{CD5233A3-43C4-4FF1-893C-D3609A0DDE0A}"/>
              </a:ext>
            </a:extLst>
          </p:cNvPr>
          <p:cNvGrpSpPr/>
          <p:nvPr/>
        </p:nvGrpSpPr>
        <p:grpSpPr>
          <a:xfrm rot="10800000">
            <a:off x="1058063" y="4113241"/>
            <a:ext cx="1470641" cy="1161654"/>
            <a:chOff x="693093" y="1844828"/>
            <a:chExt cx="1470641" cy="1161654"/>
          </a:xfrm>
        </p:grpSpPr>
        <p:sp>
          <p:nvSpPr>
            <p:cNvPr id="551" name="Trapezoid 2">
              <a:extLst>
                <a:ext uri="{FF2B5EF4-FFF2-40B4-BE49-F238E27FC236}">
                  <a16:creationId xmlns:a16="http://schemas.microsoft.com/office/drawing/2014/main" id="{E8241964-A179-4D51-B39F-5A9795B2194D}"/>
                </a:ext>
              </a:extLst>
            </p:cNvPr>
            <p:cNvSpPr/>
            <p:nvPr/>
          </p:nvSpPr>
          <p:spPr>
            <a:xfrm rot="10800000">
              <a:off x="892767" y="1844828"/>
              <a:ext cx="1086945" cy="723798"/>
            </a:xfrm>
            <a:prstGeom prst="trapezoid">
              <a:avLst>
                <a:gd name="adj" fmla="val 3691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52" name="Isosceles Triangle 5">
              <a:extLst>
                <a:ext uri="{FF2B5EF4-FFF2-40B4-BE49-F238E27FC236}">
                  <a16:creationId xmlns:a16="http://schemas.microsoft.com/office/drawing/2014/main" id="{5C604276-F5C8-4410-8D78-6AA22CBF46C6}"/>
                </a:ext>
              </a:extLst>
            </p:cNvPr>
            <p:cNvSpPr/>
            <p:nvPr/>
          </p:nvSpPr>
          <p:spPr>
            <a:xfrm>
              <a:off x="1076239" y="2027686"/>
              <a:ext cx="720000" cy="972000"/>
            </a:xfrm>
            <a:custGeom>
              <a:avLst/>
              <a:gdLst/>
              <a:ahLst/>
              <a:cxnLst/>
              <a:rect l="l" t="t" r="r" b="b"/>
              <a:pathLst>
                <a:path w="735210" h="846756">
                  <a:moveTo>
                    <a:pt x="367348" y="0"/>
                  </a:moveTo>
                  <a:lnTo>
                    <a:pt x="735210" y="634246"/>
                  </a:lnTo>
                  <a:lnTo>
                    <a:pt x="364553" y="846756"/>
                  </a:lnTo>
                  <a:lnTo>
                    <a:pt x="0" y="633359"/>
                  </a:lnTo>
                  <a:close/>
                </a:path>
              </a:pathLst>
            </a:custGeom>
            <a:solidFill>
              <a:schemeClr val="accent6">
                <a:alpha val="5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cxnSp>
          <p:nvCxnSpPr>
            <p:cNvPr id="553" name="Straight Connector 8">
              <a:extLst>
                <a:ext uri="{FF2B5EF4-FFF2-40B4-BE49-F238E27FC236}">
                  <a16:creationId xmlns:a16="http://schemas.microsoft.com/office/drawing/2014/main" id="{AF831D5A-9AA3-4BF3-A8D0-B5DE85176D45}"/>
                </a:ext>
              </a:extLst>
            </p:cNvPr>
            <p:cNvCxnSpPr/>
            <p:nvPr/>
          </p:nvCxnSpPr>
          <p:spPr>
            <a:xfrm flipV="1">
              <a:off x="1436238" y="2499928"/>
              <a:ext cx="727496" cy="506551"/>
            </a:xfrm>
            <a:prstGeom prst="line">
              <a:avLst/>
            </a:prstGeom>
            <a:ln w="127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4" name="Straight Connector 50">
              <a:extLst>
                <a:ext uri="{FF2B5EF4-FFF2-40B4-BE49-F238E27FC236}">
                  <a16:creationId xmlns:a16="http://schemas.microsoft.com/office/drawing/2014/main" id="{7E345FB1-28BC-4366-A7BE-7A7557C92DED}"/>
                </a:ext>
              </a:extLst>
            </p:cNvPr>
            <p:cNvCxnSpPr/>
            <p:nvPr/>
          </p:nvCxnSpPr>
          <p:spPr>
            <a:xfrm flipH="1" flipV="1">
              <a:off x="693093" y="2499928"/>
              <a:ext cx="743146" cy="506554"/>
            </a:xfrm>
            <a:prstGeom prst="line">
              <a:avLst/>
            </a:prstGeom>
            <a:ln w="127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5" name="TextBox 554">
            <a:extLst>
              <a:ext uri="{FF2B5EF4-FFF2-40B4-BE49-F238E27FC236}">
                <a16:creationId xmlns:a16="http://schemas.microsoft.com/office/drawing/2014/main" id="{B43CDB5B-F9E4-47D0-8EEE-623289B740C2}"/>
              </a:ext>
            </a:extLst>
          </p:cNvPr>
          <p:cNvSpPr txBox="1"/>
          <p:nvPr/>
        </p:nvSpPr>
        <p:spPr>
          <a:xfrm>
            <a:off x="3593407" y="4128207"/>
            <a:ext cx="697611" cy="523220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56" name="TextBox 555">
            <a:extLst>
              <a:ext uri="{FF2B5EF4-FFF2-40B4-BE49-F238E27FC236}">
                <a16:creationId xmlns:a16="http://schemas.microsoft.com/office/drawing/2014/main" id="{D5481A86-DEDE-4B48-B955-239B84AE00E1}"/>
              </a:ext>
            </a:extLst>
          </p:cNvPr>
          <p:cNvSpPr txBox="1"/>
          <p:nvPr/>
        </p:nvSpPr>
        <p:spPr>
          <a:xfrm>
            <a:off x="5742236" y="3604881"/>
            <a:ext cx="697611" cy="523220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57" name="TextBox 556">
            <a:extLst>
              <a:ext uri="{FF2B5EF4-FFF2-40B4-BE49-F238E27FC236}">
                <a16:creationId xmlns:a16="http://schemas.microsoft.com/office/drawing/2014/main" id="{6048EEFF-7F00-4AEB-8E10-934E1A6620D5}"/>
              </a:ext>
            </a:extLst>
          </p:cNvPr>
          <p:cNvSpPr txBox="1"/>
          <p:nvPr/>
        </p:nvSpPr>
        <p:spPr>
          <a:xfrm>
            <a:off x="7891065" y="3081555"/>
            <a:ext cx="697611" cy="523220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58" name="TextBox 557">
            <a:extLst>
              <a:ext uri="{FF2B5EF4-FFF2-40B4-BE49-F238E27FC236}">
                <a16:creationId xmlns:a16="http://schemas.microsoft.com/office/drawing/2014/main" id="{AE166564-8E79-4089-9020-3DD02F1DE091}"/>
              </a:ext>
            </a:extLst>
          </p:cNvPr>
          <p:cNvSpPr txBox="1"/>
          <p:nvPr/>
        </p:nvSpPr>
        <p:spPr>
          <a:xfrm>
            <a:off x="10039894" y="2558229"/>
            <a:ext cx="697611" cy="523220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59" name="TextBox 558">
            <a:extLst>
              <a:ext uri="{FF2B5EF4-FFF2-40B4-BE49-F238E27FC236}">
                <a16:creationId xmlns:a16="http://schemas.microsoft.com/office/drawing/2014/main" id="{AAD1953B-9547-4546-A591-9AB6F0FAEB62}"/>
              </a:ext>
            </a:extLst>
          </p:cNvPr>
          <p:cNvSpPr txBox="1"/>
          <p:nvPr/>
        </p:nvSpPr>
        <p:spPr>
          <a:xfrm>
            <a:off x="1444578" y="4651533"/>
            <a:ext cx="697611" cy="523220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560" name="Group 112">
            <a:extLst>
              <a:ext uri="{FF2B5EF4-FFF2-40B4-BE49-F238E27FC236}">
                <a16:creationId xmlns:a16="http://schemas.microsoft.com/office/drawing/2014/main" id="{D33F0706-997F-44DC-A980-8D1E7E4E2052}"/>
              </a:ext>
            </a:extLst>
          </p:cNvPr>
          <p:cNvGrpSpPr/>
          <p:nvPr/>
        </p:nvGrpSpPr>
        <p:grpSpPr>
          <a:xfrm>
            <a:off x="1168353" y="5471337"/>
            <a:ext cx="3680309" cy="709281"/>
            <a:chOff x="1199735" y="1275606"/>
            <a:chExt cx="1962585" cy="709281"/>
          </a:xfrm>
        </p:grpSpPr>
        <p:sp>
          <p:nvSpPr>
            <p:cNvPr id="561" name="TextBox 560">
              <a:extLst>
                <a:ext uri="{FF2B5EF4-FFF2-40B4-BE49-F238E27FC236}">
                  <a16:creationId xmlns:a16="http://schemas.microsoft.com/office/drawing/2014/main" id="{3E0AE82C-D3B8-4658-A1CF-F265C271D6D4}"/>
                </a:ext>
              </a:extLst>
            </p:cNvPr>
            <p:cNvSpPr txBox="1"/>
            <p:nvPr/>
          </p:nvSpPr>
          <p:spPr>
            <a:xfrm>
              <a:off x="1199735" y="1275606"/>
              <a:ext cx="1962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2" name="TextBox 561">
              <a:extLst>
                <a:ext uri="{FF2B5EF4-FFF2-40B4-BE49-F238E27FC236}">
                  <a16:creationId xmlns:a16="http://schemas.microsoft.com/office/drawing/2014/main" id="{E6882F84-B4F4-4759-915B-7976E28B3C4E}"/>
                </a:ext>
              </a:extLst>
            </p:cNvPr>
            <p:cNvSpPr txBox="1"/>
            <p:nvPr/>
          </p:nvSpPr>
          <p:spPr>
            <a:xfrm>
              <a:off x="1199735" y="1523222"/>
              <a:ext cx="1962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3" name="Group 112">
            <a:extLst>
              <a:ext uri="{FF2B5EF4-FFF2-40B4-BE49-F238E27FC236}">
                <a16:creationId xmlns:a16="http://schemas.microsoft.com/office/drawing/2014/main" id="{52443E76-3DCA-4CA3-AC04-852E7E83E1BB}"/>
              </a:ext>
            </a:extLst>
          </p:cNvPr>
          <p:cNvGrpSpPr/>
          <p:nvPr/>
        </p:nvGrpSpPr>
        <p:grpSpPr>
          <a:xfrm>
            <a:off x="5454119" y="4902762"/>
            <a:ext cx="3680309" cy="709281"/>
            <a:chOff x="1199735" y="1275606"/>
            <a:chExt cx="1962585" cy="709281"/>
          </a:xfrm>
        </p:grpSpPr>
        <p:sp>
          <p:nvSpPr>
            <p:cNvPr id="564" name="TextBox 563">
              <a:extLst>
                <a:ext uri="{FF2B5EF4-FFF2-40B4-BE49-F238E27FC236}">
                  <a16:creationId xmlns:a16="http://schemas.microsoft.com/office/drawing/2014/main" id="{1CADF0A7-46F3-4A74-8FE0-2B92CA873404}"/>
                </a:ext>
              </a:extLst>
            </p:cNvPr>
            <p:cNvSpPr txBox="1"/>
            <p:nvPr/>
          </p:nvSpPr>
          <p:spPr>
            <a:xfrm>
              <a:off x="1199735" y="1275606"/>
              <a:ext cx="1962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5" name="TextBox 564">
              <a:extLst>
                <a:ext uri="{FF2B5EF4-FFF2-40B4-BE49-F238E27FC236}">
                  <a16:creationId xmlns:a16="http://schemas.microsoft.com/office/drawing/2014/main" id="{150FDD58-D574-4B41-9DCC-C2CD1CEE4838}"/>
                </a:ext>
              </a:extLst>
            </p:cNvPr>
            <p:cNvSpPr txBox="1"/>
            <p:nvPr/>
          </p:nvSpPr>
          <p:spPr>
            <a:xfrm>
              <a:off x="1199735" y="1523222"/>
              <a:ext cx="1962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6" name="Group 112">
            <a:extLst>
              <a:ext uri="{FF2B5EF4-FFF2-40B4-BE49-F238E27FC236}">
                <a16:creationId xmlns:a16="http://schemas.microsoft.com/office/drawing/2014/main" id="{AA2DB370-A78A-46FD-B87C-90056B763D39}"/>
              </a:ext>
            </a:extLst>
          </p:cNvPr>
          <p:cNvGrpSpPr/>
          <p:nvPr/>
        </p:nvGrpSpPr>
        <p:grpSpPr>
          <a:xfrm>
            <a:off x="9739886" y="3803244"/>
            <a:ext cx="1889218" cy="1078613"/>
            <a:chOff x="1199735" y="1275606"/>
            <a:chExt cx="1962585" cy="1078613"/>
          </a:xfrm>
        </p:grpSpPr>
        <p:sp>
          <p:nvSpPr>
            <p:cNvPr id="567" name="TextBox 566">
              <a:extLst>
                <a:ext uri="{FF2B5EF4-FFF2-40B4-BE49-F238E27FC236}">
                  <a16:creationId xmlns:a16="http://schemas.microsoft.com/office/drawing/2014/main" id="{C3FEFFEB-E1B1-4DA1-BFEF-16482EC80D1E}"/>
                </a:ext>
              </a:extLst>
            </p:cNvPr>
            <p:cNvSpPr txBox="1"/>
            <p:nvPr/>
          </p:nvSpPr>
          <p:spPr>
            <a:xfrm>
              <a:off x="1199735" y="1275606"/>
              <a:ext cx="1962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8" name="TextBox 567">
              <a:extLst>
                <a:ext uri="{FF2B5EF4-FFF2-40B4-BE49-F238E27FC236}">
                  <a16:creationId xmlns:a16="http://schemas.microsoft.com/office/drawing/2014/main" id="{9043AA48-051D-443F-9312-31B7E43E619D}"/>
                </a:ext>
              </a:extLst>
            </p:cNvPr>
            <p:cNvSpPr txBox="1"/>
            <p:nvPr/>
          </p:nvSpPr>
          <p:spPr>
            <a:xfrm>
              <a:off x="1199735" y="1523222"/>
              <a:ext cx="19625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9" name="Group 112">
            <a:extLst>
              <a:ext uri="{FF2B5EF4-FFF2-40B4-BE49-F238E27FC236}">
                <a16:creationId xmlns:a16="http://schemas.microsoft.com/office/drawing/2014/main" id="{C00C9B10-1BAF-44FF-BC04-986239819D1D}"/>
              </a:ext>
            </a:extLst>
          </p:cNvPr>
          <p:cNvGrpSpPr/>
          <p:nvPr/>
        </p:nvGrpSpPr>
        <p:grpSpPr>
          <a:xfrm>
            <a:off x="562896" y="2832749"/>
            <a:ext cx="3388347" cy="709281"/>
            <a:chOff x="1199735" y="1275606"/>
            <a:chExt cx="1962585" cy="709281"/>
          </a:xfrm>
        </p:grpSpPr>
        <p:sp>
          <p:nvSpPr>
            <p:cNvPr id="570" name="TextBox 569">
              <a:extLst>
                <a:ext uri="{FF2B5EF4-FFF2-40B4-BE49-F238E27FC236}">
                  <a16:creationId xmlns:a16="http://schemas.microsoft.com/office/drawing/2014/main" id="{BD716F69-FF96-4643-9A02-25FFBA177A31}"/>
                </a:ext>
              </a:extLst>
            </p:cNvPr>
            <p:cNvSpPr txBox="1"/>
            <p:nvPr/>
          </p:nvSpPr>
          <p:spPr>
            <a:xfrm>
              <a:off x="1199735" y="1275606"/>
              <a:ext cx="1962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1" name="TextBox 570">
              <a:extLst>
                <a:ext uri="{FF2B5EF4-FFF2-40B4-BE49-F238E27FC236}">
                  <a16:creationId xmlns:a16="http://schemas.microsoft.com/office/drawing/2014/main" id="{AE032C02-0D47-4152-AFD6-0C69436F1229}"/>
                </a:ext>
              </a:extLst>
            </p:cNvPr>
            <p:cNvSpPr txBox="1"/>
            <p:nvPr/>
          </p:nvSpPr>
          <p:spPr>
            <a:xfrm>
              <a:off x="1199735" y="1523222"/>
              <a:ext cx="1962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72" name="Group 112">
            <a:extLst>
              <a:ext uri="{FF2B5EF4-FFF2-40B4-BE49-F238E27FC236}">
                <a16:creationId xmlns:a16="http://schemas.microsoft.com/office/drawing/2014/main" id="{CE63F0CC-218D-431E-B27F-93FD9CAFF92F}"/>
              </a:ext>
            </a:extLst>
          </p:cNvPr>
          <p:cNvGrpSpPr/>
          <p:nvPr/>
        </p:nvGrpSpPr>
        <p:grpSpPr>
          <a:xfrm>
            <a:off x="4848662" y="1787924"/>
            <a:ext cx="3388347" cy="709281"/>
            <a:chOff x="1199735" y="1275606"/>
            <a:chExt cx="1962585" cy="709281"/>
          </a:xfrm>
        </p:grpSpPr>
        <p:sp>
          <p:nvSpPr>
            <p:cNvPr id="573" name="TextBox 572">
              <a:extLst>
                <a:ext uri="{FF2B5EF4-FFF2-40B4-BE49-F238E27FC236}">
                  <a16:creationId xmlns:a16="http://schemas.microsoft.com/office/drawing/2014/main" id="{8B66D49E-74F0-4143-B3B2-61B275C48F39}"/>
                </a:ext>
              </a:extLst>
            </p:cNvPr>
            <p:cNvSpPr txBox="1"/>
            <p:nvPr/>
          </p:nvSpPr>
          <p:spPr>
            <a:xfrm>
              <a:off x="1199735" y="1275606"/>
              <a:ext cx="1962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4" name="TextBox 573">
              <a:extLst>
                <a:ext uri="{FF2B5EF4-FFF2-40B4-BE49-F238E27FC236}">
                  <a16:creationId xmlns:a16="http://schemas.microsoft.com/office/drawing/2014/main" id="{0692BF87-C6F2-4FDE-84DE-A7B66E2ADDC7}"/>
                </a:ext>
              </a:extLst>
            </p:cNvPr>
            <p:cNvSpPr txBox="1"/>
            <p:nvPr/>
          </p:nvSpPr>
          <p:spPr>
            <a:xfrm>
              <a:off x="1199735" y="1523222"/>
              <a:ext cx="1962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75" name="Arc 10">
            <a:extLst>
              <a:ext uri="{FF2B5EF4-FFF2-40B4-BE49-F238E27FC236}">
                <a16:creationId xmlns:a16="http://schemas.microsoft.com/office/drawing/2014/main" id="{A292AC99-D60F-4C1B-9C7E-C2923140697D}"/>
              </a:ext>
            </a:extLst>
          </p:cNvPr>
          <p:cNvSpPr/>
          <p:nvPr/>
        </p:nvSpPr>
        <p:spPr>
          <a:xfrm>
            <a:off x="2306612" y="4616029"/>
            <a:ext cx="1813569" cy="755167"/>
          </a:xfrm>
          <a:prstGeom prst="arc">
            <a:avLst>
              <a:gd name="adj1" fmla="val 21094955"/>
              <a:gd name="adj2" fmla="val 9870224"/>
            </a:avLst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  <a:headEnd type="triangl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76" name="Arc 10">
            <a:extLst>
              <a:ext uri="{FF2B5EF4-FFF2-40B4-BE49-F238E27FC236}">
                <a16:creationId xmlns:a16="http://schemas.microsoft.com/office/drawing/2014/main" id="{96A57E12-17A0-46F5-AC82-6140A2CE29E3}"/>
              </a:ext>
            </a:extLst>
          </p:cNvPr>
          <p:cNvSpPr/>
          <p:nvPr/>
        </p:nvSpPr>
        <p:spPr>
          <a:xfrm>
            <a:off x="4428923" y="4073295"/>
            <a:ext cx="1813569" cy="755167"/>
          </a:xfrm>
          <a:prstGeom prst="arc">
            <a:avLst>
              <a:gd name="adj1" fmla="val 21094955"/>
              <a:gd name="adj2" fmla="val 9870224"/>
            </a:avLst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  <a:headEnd type="triangl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77" name="Arc 10">
            <a:extLst>
              <a:ext uri="{FF2B5EF4-FFF2-40B4-BE49-F238E27FC236}">
                <a16:creationId xmlns:a16="http://schemas.microsoft.com/office/drawing/2014/main" id="{805A59DC-01E0-42DB-9F82-37E831DB25EB}"/>
              </a:ext>
            </a:extLst>
          </p:cNvPr>
          <p:cNvSpPr/>
          <p:nvPr/>
        </p:nvSpPr>
        <p:spPr>
          <a:xfrm>
            <a:off x="6551234" y="3530561"/>
            <a:ext cx="1813569" cy="755167"/>
          </a:xfrm>
          <a:prstGeom prst="arc">
            <a:avLst>
              <a:gd name="adj1" fmla="val 21094955"/>
              <a:gd name="adj2" fmla="val 9870224"/>
            </a:avLst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  <a:headEnd type="triangl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78" name="Arc 10">
            <a:extLst>
              <a:ext uri="{FF2B5EF4-FFF2-40B4-BE49-F238E27FC236}">
                <a16:creationId xmlns:a16="http://schemas.microsoft.com/office/drawing/2014/main" id="{45532F4B-46A1-4A69-8982-187971BEF088}"/>
              </a:ext>
            </a:extLst>
          </p:cNvPr>
          <p:cNvSpPr/>
          <p:nvPr/>
        </p:nvSpPr>
        <p:spPr>
          <a:xfrm>
            <a:off x="8673545" y="2987827"/>
            <a:ext cx="1813569" cy="755167"/>
          </a:xfrm>
          <a:prstGeom prst="arc">
            <a:avLst>
              <a:gd name="adj1" fmla="val 21094955"/>
              <a:gd name="adj2" fmla="val 9870224"/>
            </a:avLst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  <a:headEnd type="triangl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11223</TotalTime>
  <Words>120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25</cp:revision>
  <dcterms:created xsi:type="dcterms:W3CDTF">2018-02-18T19:39:47Z</dcterms:created>
  <dcterms:modified xsi:type="dcterms:W3CDTF">2022-10-28T07:29:18Z</dcterms:modified>
</cp:coreProperties>
</file>