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32" name="Rectangle 2">
            <a:extLst>
              <a:ext uri="{FF2B5EF4-FFF2-40B4-BE49-F238E27FC236}">
                <a16:creationId xmlns:a16="http://schemas.microsoft.com/office/drawing/2014/main" id="{8354D730-F96C-4F99-8D51-77FF0BAA21DF}"/>
              </a:ext>
            </a:extLst>
          </p:cNvPr>
          <p:cNvSpPr/>
          <p:nvPr/>
        </p:nvSpPr>
        <p:spPr>
          <a:xfrm>
            <a:off x="6035783" y="2895680"/>
            <a:ext cx="108000" cy="205479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33" name="Rectangle 4">
            <a:extLst>
              <a:ext uri="{FF2B5EF4-FFF2-40B4-BE49-F238E27FC236}">
                <a16:creationId xmlns:a16="http://schemas.microsoft.com/office/drawing/2014/main" id="{B04360E6-6F85-4FAE-BFBA-350253367901}"/>
              </a:ext>
            </a:extLst>
          </p:cNvPr>
          <p:cNvSpPr/>
          <p:nvPr/>
        </p:nvSpPr>
        <p:spPr>
          <a:xfrm>
            <a:off x="5630398" y="3220354"/>
            <a:ext cx="108000" cy="173012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34" name="Rectangle 5">
            <a:extLst>
              <a:ext uri="{FF2B5EF4-FFF2-40B4-BE49-F238E27FC236}">
                <a16:creationId xmlns:a16="http://schemas.microsoft.com/office/drawing/2014/main" id="{D7AE841D-9739-487B-90AD-D7E99297B0A1}"/>
              </a:ext>
            </a:extLst>
          </p:cNvPr>
          <p:cNvSpPr/>
          <p:nvPr/>
        </p:nvSpPr>
        <p:spPr>
          <a:xfrm>
            <a:off x="6441168" y="3220354"/>
            <a:ext cx="108000" cy="173012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35" name="Rectangle 6">
            <a:extLst>
              <a:ext uri="{FF2B5EF4-FFF2-40B4-BE49-F238E27FC236}">
                <a16:creationId xmlns:a16="http://schemas.microsoft.com/office/drawing/2014/main" id="{07BB0351-03F0-4FFB-87A8-9085FC9DA334}"/>
              </a:ext>
            </a:extLst>
          </p:cNvPr>
          <p:cNvSpPr/>
          <p:nvPr/>
        </p:nvSpPr>
        <p:spPr>
          <a:xfrm>
            <a:off x="5225013" y="4014473"/>
            <a:ext cx="108000" cy="93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36" name="Rectangle 7">
            <a:extLst>
              <a:ext uri="{FF2B5EF4-FFF2-40B4-BE49-F238E27FC236}">
                <a16:creationId xmlns:a16="http://schemas.microsoft.com/office/drawing/2014/main" id="{A8058391-B12E-4739-8020-DD8BC7DBBC34}"/>
              </a:ext>
            </a:extLst>
          </p:cNvPr>
          <p:cNvSpPr/>
          <p:nvPr/>
        </p:nvSpPr>
        <p:spPr>
          <a:xfrm>
            <a:off x="6846553" y="4014473"/>
            <a:ext cx="108000" cy="936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437" name="Pentagon 10">
            <a:extLst>
              <a:ext uri="{FF2B5EF4-FFF2-40B4-BE49-F238E27FC236}">
                <a16:creationId xmlns:a16="http://schemas.microsoft.com/office/drawing/2014/main" id="{E1B116F4-004D-4975-876D-BF875E2FA711}"/>
              </a:ext>
            </a:extLst>
          </p:cNvPr>
          <p:cNvSpPr/>
          <p:nvPr/>
        </p:nvSpPr>
        <p:spPr>
          <a:xfrm>
            <a:off x="6865962" y="4014473"/>
            <a:ext cx="189852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38" name="Group 9">
            <a:extLst>
              <a:ext uri="{FF2B5EF4-FFF2-40B4-BE49-F238E27FC236}">
                <a16:creationId xmlns:a16="http://schemas.microsoft.com/office/drawing/2014/main" id="{5D63C945-B02B-4A16-9184-01A42870E39D}"/>
              </a:ext>
            </a:extLst>
          </p:cNvPr>
          <p:cNvGrpSpPr/>
          <p:nvPr/>
        </p:nvGrpSpPr>
        <p:grpSpPr>
          <a:xfrm>
            <a:off x="7555603" y="4757689"/>
            <a:ext cx="2552860" cy="923330"/>
            <a:chOff x="2551704" y="4283314"/>
            <a:chExt cx="2357003" cy="923330"/>
          </a:xfrm>
        </p:grpSpPr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54EA2441-30E4-498C-9338-B243A4939F83}"/>
                </a:ext>
              </a:extLst>
            </p:cNvPr>
            <p:cNvSpPr txBox="1"/>
            <p:nvPr/>
          </p:nvSpPr>
          <p:spPr>
            <a:xfrm>
              <a:off x="2551705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98BE4ABD-8836-4713-84B2-9578B074941A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41" name="Pentagon 14">
            <a:extLst>
              <a:ext uri="{FF2B5EF4-FFF2-40B4-BE49-F238E27FC236}">
                <a16:creationId xmlns:a16="http://schemas.microsoft.com/office/drawing/2014/main" id="{ADFA066F-20DC-479F-8C01-39561C658F8F}"/>
              </a:ext>
            </a:extLst>
          </p:cNvPr>
          <p:cNvSpPr/>
          <p:nvPr/>
        </p:nvSpPr>
        <p:spPr>
          <a:xfrm>
            <a:off x="6456040" y="3229877"/>
            <a:ext cx="189852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42" name="Pentagon 15">
            <a:extLst>
              <a:ext uri="{FF2B5EF4-FFF2-40B4-BE49-F238E27FC236}">
                <a16:creationId xmlns:a16="http://schemas.microsoft.com/office/drawing/2014/main" id="{8E8E6CA5-FD61-4D47-9699-5B71E8FBF00D}"/>
              </a:ext>
            </a:extLst>
          </p:cNvPr>
          <p:cNvSpPr/>
          <p:nvPr/>
        </p:nvSpPr>
        <p:spPr>
          <a:xfrm flipH="1">
            <a:off x="3415406" y="4014473"/>
            <a:ext cx="189852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43" name="Pentagon 16">
            <a:extLst>
              <a:ext uri="{FF2B5EF4-FFF2-40B4-BE49-F238E27FC236}">
                <a16:creationId xmlns:a16="http://schemas.microsoft.com/office/drawing/2014/main" id="{9D458412-2DA5-4232-A429-78A148A5633B}"/>
              </a:ext>
            </a:extLst>
          </p:cNvPr>
          <p:cNvSpPr/>
          <p:nvPr/>
        </p:nvSpPr>
        <p:spPr>
          <a:xfrm flipH="1">
            <a:off x="3818906" y="3229877"/>
            <a:ext cx="1898526" cy="48463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444" name="Group 15">
            <a:extLst>
              <a:ext uri="{FF2B5EF4-FFF2-40B4-BE49-F238E27FC236}">
                <a16:creationId xmlns:a16="http://schemas.microsoft.com/office/drawing/2014/main" id="{1844AED2-982E-4059-9662-C23B779FF72A}"/>
              </a:ext>
            </a:extLst>
          </p:cNvPr>
          <p:cNvGrpSpPr/>
          <p:nvPr/>
        </p:nvGrpSpPr>
        <p:grpSpPr>
          <a:xfrm>
            <a:off x="2091093" y="4757689"/>
            <a:ext cx="2552859" cy="923330"/>
            <a:chOff x="2551706" y="4283314"/>
            <a:chExt cx="2357002" cy="923330"/>
          </a:xfrm>
        </p:grpSpPr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C05C5810-7931-4940-B2E5-80C4352DF0BC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F2683875-FEAE-497A-928A-F90459D2B403}"/>
                </a:ext>
              </a:extLst>
            </p:cNvPr>
            <p:cNvSpPr txBox="1"/>
            <p:nvPr/>
          </p:nvSpPr>
          <p:spPr>
            <a:xfrm>
              <a:off x="2551706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7" name="Group 18">
            <a:extLst>
              <a:ext uri="{FF2B5EF4-FFF2-40B4-BE49-F238E27FC236}">
                <a16:creationId xmlns:a16="http://schemas.microsoft.com/office/drawing/2014/main" id="{6B8FD197-8DA9-496C-ABB7-EF3ED97DDE93}"/>
              </a:ext>
            </a:extLst>
          </p:cNvPr>
          <p:cNvGrpSpPr/>
          <p:nvPr/>
        </p:nvGrpSpPr>
        <p:grpSpPr>
          <a:xfrm>
            <a:off x="8922754" y="2996375"/>
            <a:ext cx="2552859" cy="923330"/>
            <a:chOff x="2551704" y="4283314"/>
            <a:chExt cx="2357003" cy="923330"/>
          </a:xfrm>
        </p:grpSpPr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7E6EB0A1-7140-4133-9C2E-A4288DE510EA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7294C917-EB64-46A3-83F8-5129CA0DC6E3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0" name="Group 21">
            <a:extLst>
              <a:ext uri="{FF2B5EF4-FFF2-40B4-BE49-F238E27FC236}">
                <a16:creationId xmlns:a16="http://schemas.microsoft.com/office/drawing/2014/main" id="{5B10EFF7-9898-40F9-ACFC-33161B1DF289}"/>
              </a:ext>
            </a:extLst>
          </p:cNvPr>
          <p:cNvGrpSpPr/>
          <p:nvPr/>
        </p:nvGrpSpPr>
        <p:grpSpPr>
          <a:xfrm>
            <a:off x="734830" y="2996375"/>
            <a:ext cx="2552859" cy="923330"/>
            <a:chOff x="2551704" y="4283314"/>
            <a:chExt cx="2357003" cy="923330"/>
          </a:xfrm>
        </p:grpSpPr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6E03791F-5B9C-42E9-8C50-BCFA4FB1C418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668A0DD4-AAEA-4AFC-A54F-048FC480D3A0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3" name="Group 24">
            <a:extLst>
              <a:ext uri="{FF2B5EF4-FFF2-40B4-BE49-F238E27FC236}">
                <a16:creationId xmlns:a16="http://schemas.microsoft.com/office/drawing/2014/main" id="{578081E4-466C-43B3-818D-6E8EA1B9A14F}"/>
              </a:ext>
            </a:extLst>
          </p:cNvPr>
          <p:cNvGrpSpPr/>
          <p:nvPr/>
        </p:nvGrpSpPr>
        <p:grpSpPr>
          <a:xfrm>
            <a:off x="4819570" y="1639233"/>
            <a:ext cx="2552860" cy="738664"/>
            <a:chOff x="2551704" y="4283314"/>
            <a:chExt cx="2357003" cy="738664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223F419A-2573-4125-92B3-B5873D85674E}"/>
                </a:ext>
              </a:extLst>
            </p:cNvPr>
            <p:cNvSpPr txBox="1"/>
            <p:nvPr/>
          </p:nvSpPr>
          <p:spPr>
            <a:xfrm>
              <a:off x="2551705" y="4560313"/>
              <a:ext cx="23570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7D3C41F1-4AF3-4680-A908-76AB5EDF8436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6" name="Pentagon 30">
            <a:extLst>
              <a:ext uri="{FF2B5EF4-FFF2-40B4-BE49-F238E27FC236}">
                <a16:creationId xmlns:a16="http://schemas.microsoft.com/office/drawing/2014/main" id="{6C1A06B4-0893-4BA9-A72D-63B45EA25DB8}"/>
              </a:ext>
            </a:extLst>
          </p:cNvPr>
          <p:cNvSpPr/>
          <p:nvPr/>
        </p:nvSpPr>
        <p:spPr>
          <a:xfrm>
            <a:off x="4476002" y="2426232"/>
            <a:ext cx="3211003" cy="484632"/>
          </a:xfrm>
          <a:custGeom>
            <a:avLst/>
            <a:gdLst/>
            <a:ahLst/>
            <a:cxnLst/>
            <a:rect l="l" t="t" r="r" b="b"/>
            <a:pathLst>
              <a:path w="3211003" h="484632">
                <a:moveTo>
                  <a:pt x="242316" y="0"/>
                </a:moveTo>
                <a:lnTo>
                  <a:pt x="1591003" y="0"/>
                </a:lnTo>
                <a:lnTo>
                  <a:pt x="1620000" y="0"/>
                </a:lnTo>
                <a:lnTo>
                  <a:pt x="2968687" y="0"/>
                </a:lnTo>
                <a:lnTo>
                  <a:pt x="3211003" y="242316"/>
                </a:lnTo>
                <a:lnTo>
                  <a:pt x="2968687" y="484632"/>
                </a:lnTo>
                <a:lnTo>
                  <a:pt x="1620000" y="484632"/>
                </a:lnTo>
                <a:lnTo>
                  <a:pt x="1591003" y="484632"/>
                </a:lnTo>
                <a:lnTo>
                  <a:pt x="242316" y="484632"/>
                </a:lnTo>
                <a:lnTo>
                  <a:pt x="0" y="242316"/>
                </a:lnTo>
                <a:close/>
              </a:path>
            </a:pathLst>
          </a:custGeom>
          <a:solidFill>
            <a:schemeClr val="accent5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D41AE4D6-A29A-46E8-BA66-EFEF6184DAA9}"/>
              </a:ext>
            </a:extLst>
          </p:cNvPr>
          <p:cNvSpPr txBox="1"/>
          <p:nvPr/>
        </p:nvSpPr>
        <p:spPr>
          <a:xfrm>
            <a:off x="5291448" y="2514660"/>
            <a:ext cx="16091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74B10200-E89F-4AA2-B776-4286A3A7C1F0}"/>
              </a:ext>
            </a:extLst>
          </p:cNvPr>
          <p:cNvSpPr txBox="1"/>
          <p:nvPr/>
        </p:nvSpPr>
        <p:spPr>
          <a:xfrm>
            <a:off x="4039646" y="3321966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59" name="TextBox 458">
            <a:extLst>
              <a:ext uri="{FF2B5EF4-FFF2-40B4-BE49-F238E27FC236}">
                <a16:creationId xmlns:a16="http://schemas.microsoft.com/office/drawing/2014/main" id="{96B04C94-06FB-4EDF-AD12-DAEE0C58DA61}"/>
              </a:ext>
            </a:extLst>
          </p:cNvPr>
          <p:cNvSpPr txBox="1"/>
          <p:nvPr/>
        </p:nvSpPr>
        <p:spPr>
          <a:xfrm>
            <a:off x="3657972" y="4102902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0" name="TextBox 459">
            <a:extLst>
              <a:ext uri="{FF2B5EF4-FFF2-40B4-BE49-F238E27FC236}">
                <a16:creationId xmlns:a16="http://schemas.microsoft.com/office/drawing/2014/main" id="{A456FED0-6E86-4215-82C4-F7520410314C}"/>
              </a:ext>
            </a:extLst>
          </p:cNvPr>
          <p:cNvSpPr txBox="1"/>
          <p:nvPr/>
        </p:nvSpPr>
        <p:spPr>
          <a:xfrm>
            <a:off x="6954554" y="4102902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070E92CF-04C9-422F-AC40-FCD65F54C34C}"/>
              </a:ext>
            </a:extLst>
          </p:cNvPr>
          <p:cNvSpPr txBox="1"/>
          <p:nvPr/>
        </p:nvSpPr>
        <p:spPr>
          <a:xfrm>
            <a:off x="6576398" y="3321966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62" name="Group 33">
            <a:extLst>
              <a:ext uri="{FF2B5EF4-FFF2-40B4-BE49-F238E27FC236}">
                <a16:creationId xmlns:a16="http://schemas.microsoft.com/office/drawing/2014/main" id="{415CE86F-47E7-4AD4-B596-92E679E7779F}"/>
              </a:ext>
            </a:extLst>
          </p:cNvPr>
          <p:cNvGrpSpPr/>
          <p:nvPr/>
        </p:nvGrpSpPr>
        <p:grpSpPr>
          <a:xfrm>
            <a:off x="4636491" y="4764324"/>
            <a:ext cx="2681077" cy="1585881"/>
            <a:chOff x="4636491" y="4694652"/>
            <a:chExt cx="2681077" cy="1585881"/>
          </a:xfrm>
        </p:grpSpPr>
        <p:sp>
          <p:nvSpPr>
            <p:cNvPr id="463" name="Freeform: Shape 34">
              <a:extLst>
                <a:ext uri="{FF2B5EF4-FFF2-40B4-BE49-F238E27FC236}">
                  <a16:creationId xmlns:a16="http://schemas.microsoft.com/office/drawing/2014/main" id="{047AB814-3FDE-4305-A55D-9F93DF8BC353}"/>
                </a:ext>
              </a:extLst>
            </p:cNvPr>
            <p:cNvSpPr/>
            <p:nvPr/>
          </p:nvSpPr>
          <p:spPr>
            <a:xfrm>
              <a:off x="4637966" y="4697803"/>
              <a:ext cx="2679602" cy="1358272"/>
            </a:xfrm>
            <a:custGeom>
              <a:avLst/>
              <a:gdLst>
                <a:gd name="connsiteX0" fmla="*/ 5750457 w 5753826"/>
                <a:gd name="connsiteY0" fmla="*/ 1772997 h 2934978"/>
                <a:gd name="connsiteX1" fmla="*/ 5750457 w 5753826"/>
                <a:gd name="connsiteY1" fmla="*/ 1772997 h 2934978"/>
                <a:gd name="connsiteX2" fmla="*/ 5750457 w 5753826"/>
                <a:gd name="connsiteY2" fmla="*/ 1772997 h 2934978"/>
                <a:gd name="connsiteX3" fmla="*/ 5755736 w 5753826"/>
                <a:gd name="connsiteY3" fmla="*/ 1767190 h 2934978"/>
                <a:gd name="connsiteX4" fmla="*/ 5755736 w 5753826"/>
                <a:gd name="connsiteY4" fmla="*/ 1667950 h 2934978"/>
                <a:gd name="connsiteX5" fmla="*/ 5755736 w 5753826"/>
                <a:gd name="connsiteY5" fmla="*/ 1667950 h 2934978"/>
                <a:gd name="connsiteX6" fmla="*/ 5755736 w 5753826"/>
                <a:gd name="connsiteY6" fmla="*/ 1667950 h 2934978"/>
                <a:gd name="connsiteX7" fmla="*/ 5750457 w 5753826"/>
                <a:gd name="connsiteY7" fmla="*/ 1661615 h 2934978"/>
                <a:gd name="connsiteX8" fmla="*/ 5750457 w 5753826"/>
                <a:gd name="connsiteY8" fmla="*/ 1524896 h 2934978"/>
                <a:gd name="connsiteX9" fmla="*/ 5750457 w 5753826"/>
                <a:gd name="connsiteY9" fmla="*/ 1524896 h 2934978"/>
                <a:gd name="connsiteX10" fmla="*/ 5750457 w 5753826"/>
                <a:gd name="connsiteY10" fmla="*/ 1524896 h 2934978"/>
                <a:gd name="connsiteX11" fmla="*/ 5745179 w 5753826"/>
                <a:gd name="connsiteY11" fmla="*/ 1425128 h 2934978"/>
                <a:gd name="connsiteX12" fmla="*/ 5726175 w 5753826"/>
                <a:gd name="connsiteY12" fmla="*/ 1189168 h 2934978"/>
                <a:gd name="connsiteX13" fmla="*/ 5697670 w 5753826"/>
                <a:gd name="connsiteY13" fmla="*/ 948458 h 2934978"/>
                <a:gd name="connsiteX14" fmla="*/ 5661774 w 5753826"/>
                <a:gd name="connsiteY14" fmla="*/ 711442 h 2934978"/>
                <a:gd name="connsiteX15" fmla="*/ 5655968 w 5753826"/>
                <a:gd name="connsiteY15" fmla="*/ 668684 h 2934978"/>
                <a:gd name="connsiteX16" fmla="*/ 5655968 w 5753826"/>
                <a:gd name="connsiteY16" fmla="*/ 668684 h 2934978"/>
                <a:gd name="connsiteX17" fmla="*/ 5655968 w 5753826"/>
                <a:gd name="connsiteY17" fmla="*/ 668684 h 2934978"/>
                <a:gd name="connsiteX18" fmla="*/ 5563062 w 5753826"/>
                <a:gd name="connsiteY18" fmla="*/ 424807 h 2934978"/>
                <a:gd name="connsiteX19" fmla="*/ 5352440 w 5753826"/>
                <a:gd name="connsiteY19" fmla="*/ 201516 h 2934978"/>
                <a:gd name="connsiteX20" fmla="*/ 5140763 w 5753826"/>
                <a:gd name="connsiteY20" fmla="*/ 104915 h 2934978"/>
                <a:gd name="connsiteX21" fmla="*/ 4816120 w 5753826"/>
                <a:gd name="connsiteY21" fmla="*/ 67436 h 2934978"/>
                <a:gd name="connsiteX22" fmla="*/ 4598108 w 5753826"/>
                <a:gd name="connsiteY22" fmla="*/ 50016 h 2934978"/>
                <a:gd name="connsiteX23" fmla="*/ 4282968 w 5753826"/>
                <a:gd name="connsiteY23" fmla="*/ 31013 h 2934978"/>
                <a:gd name="connsiteX24" fmla="*/ 4199036 w 5753826"/>
                <a:gd name="connsiteY24" fmla="*/ 31540 h 2934978"/>
                <a:gd name="connsiteX25" fmla="*/ 4199036 w 5753826"/>
                <a:gd name="connsiteY25" fmla="*/ 31540 h 2934978"/>
                <a:gd name="connsiteX26" fmla="*/ 4199036 w 5753826"/>
                <a:gd name="connsiteY26" fmla="*/ 31540 h 2934978"/>
                <a:gd name="connsiteX27" fmla="*/ 4193229 w 5753826"/>
                <a:gd name="connsiteY27" fmla="*/ 26262 h 2934978"/>
                <a:gd name="connsiteX28" fmla="*/ 4088182 w 5753826"/>
                <a:gd name="connsiteY28" fmla="*/ 26262 h 2934978"/>
                <a:gd name="connsiteX29" fmla="*/ 4088182 w 5753826"/>
                <a:gd name="connsiteY29" fmla="*/ 26262 h 2934978"/>
                <a:gd name="connsiteX30" fmla="*/ 4088182 w 5753826"/>
                <a:gd name="connsiteY30" fmla="*/ 26262 h 2934978"/>
                <a:gd name="connsiteX31" fmla="*/ 4060205 w 5753826"/>
                <a:gd name="connsiteY31" fmla="*/ 20983 h 2934978"/>
                <a:gd name="connsiteX32" fmla="*/ 3953574 w 5753826"/>
                <a:gd name="connsiteY32" fmla="*/ 24678 h 2934978"/>
                <a:gd name="connsiteX33" fmla="*/ 3924541 w 5753826"/>
                <a:gd name="connsiteY33" fmla="*/ 5147 h 2934978"/>
                <a:gd name="connsiteX34" fmla="*/ 3924541 w 5753826"/>
                <a:gd name="connsiteY34" fmla="*/ 5147 h 2934978"/>
                <a:gd name="connsiteX35" fmla="*/ 3919262 w 5753826"/>
                <a:gd name="connsiteY35" fmla="*/ 3563 h 2934978"/>
                <a:gd name="connsiteX36" fmla="*/ 3904482 w 5753826"/>
                <a:gd name="connsiteY36" fmla="*/ 396 h 2934978"/>
                <a:gd name="connsiteX37" fmla="*/ 3730811 w 5753826"/>
                <a:gd name="connsiteY37" fmla="*/ 396 h 2934978"/>
                <a:gd name="connsiteX38" fmla="*/ 3713391 w 5753826"/>
                <a:gd name="connsiteY38" fmla="*/ 4619 h 2934978"/>
                <a:gd name="connsiteX39" fmla="*/ 3666411 w 5753826"/>
                <a:gd name="connsiteY39" fmla="*/ 15704 h 2934978"/>
                <a:gd name="connsiteX40" fmla="*/ 3340185 w 5753826"/>
                <a:gd name="connsiteY40" fmla="*/ 15704 h 2934978"/>
                <a:gd name="connsiteX41" fmla="*/ 3301650 w 5753826"/>
                <a:gd name="connsiteY41" fmla="*/ 20983 h 2934978"/>
                <a:gd name="connsiteX42" fmla="*/ 3301650 w 5753826"/>
                <a:gd name="connsiteY42" fmla="*/ 20983 h 2934978"/>
                <a:gd name="connsiteX43" fmla="*/ 3301650 w 5753826"/>
                <a:gd name="connsiteY43" fmla="*/ 20983 h 2934978"/>
                <a:gd name="connsiteX44" fmla="*/ 3107392 w 5753826"/>
                <a:gd name="connsiteY44" fmla="*/ 21511 h 2934978"/>
                <a:gd name="connsiteX45" fmla="*/ 3107392 w 5753826"/>
                <a:gd name="connsiteY45" fmla="*/ 21511 h 2934978"/>
                <a:gd name="connsiteX46" fmla="*/ 2994955 w 5753826"/>
                <a:gd name="connsiteY46" fmla="*/ 25734 h 2934978"/>
                <a:gd name="connsiteX47" fmla="*/ 2981230 w 5753826"/>
                <a:gd name="connsiteY47" fmla="*/ 28373 h 2934978"/>
                <a:gd name="connsiteX48" fmla="*/ 2994955 w 5753826"/>
                <a:gd name="connsiteY48" fmla="*/ 25734 h 2934978"/>
                <a:gd name="connsiteX49" fmla="*/ 2868793 w 5753826"/>
                <a:gd name="connsiteY49" fmla="*/ 31013 h 2934978"/>
                <a:gd name="connsiteX50" fmla="*/ 2792779 w 5753826"/>
                <a:gd name="connsiteY50" fmla="*/ 31013 h 2934978"/>
                <a:gd name="connsiteX51" fmla="*/ 2704624 w 5753826"/>
                <a:gd name="connsiteY51" fmla="*/ 36291 h 2934978"/>
                <a:gd name="connsiteX52" fmla="*/ 2620164 w 5753826"/>
                <a:gd name="connsiteY52" fmla="*/ 41570 h 2934978"/>
                <a:gd name="connsiteX53" fmla="*/ 2620164 w 5753826"/>
                <a:gd name="connsiteY53" fmla="*/ 41570 h 2934978"/>
                <a:gd name="connsiteX54" fmla="*/ 2620164 w 5753826"/>
                <a:gd name="connsiteY54" fmla="*/ 41570 h 2934978"/>
                <a:gd name="connsiteX55" fmla="*/ 2541511 w 5753826"/>
                <a:gd name="connsiteY55" fmla="*/ 41570 h 2934978"/>
                <a:gd name="connsiteX56" fmla="*/ 2541511 w 5753826"/>
                <a:gd name="connsiteY56" fmla="*/ 41570 h 2934978"/>
                <a:gd name="connsiteX57" fmla="*/ 2383677 w 5753826"/>
                <a:gd name="connsiteY57" fmla="*/ 51600 h 2934978"/>
                <a:gd name="connsiteX58" fmla="*/ 2181501 w 5753826"/>
                <a:gd name="connsiteY58" fmla="*/ 63741 h 2934978"/>
                <a:gd name="connsiteX59" fmla="*/ 1853691 w 5753826"/>
                <a:gd name="connsiteY59" fmla="*/ 93302 h 2934978"/>
                <a:gd name="connsiteX60" fmla="*/ 1366464 w 5753826"/>
                <a:gd name="connsiteY60" fmla="*/ 159814 h 2934978"/>
                <a:gd name="connsiteX61" fmla="*/ 959473 w 5753826"/>
                <a:gd name="connsiteY61" fmla="*/ 335068 h 2934978"/>
                <a:gd name="connsiteX62" fmla="*/ 688146 w 5753826"/>
                <a:gd name="connsiteY62" fmla="*/ 669212 h 2934978"/>
                <a:gd name="connsiteX63" fmla="*/ 640637 w 5753826"/>
                <a:gd name="connsiteY63" fmla="*/ 760007 h 2934978"/>
                <a:gd name="connsiteX64" fmla="*/ 629552 w 5753826"/>
                <a:gd name="connsiteY64" fmla="*/ 786928 h 2934978"/>
                <a:gd name="connsiteX65" fmla="*/ 574653 w 5753826"/>
                <a:gd name="connsiteY65" fmla="*/ 903588 h 2934978"/>
                <a:gd name="connsiteX66" fmla="*/ 511836 w 5753826"/>
                <a:gd name="connsiteY66" fmla="*/ 1015497 h 2934978"/>
                <a:gd name="connsiteX67" fmla="*/ 455881 w 5753826"/>
                <a:gd name="connsiteY67" fmla="*/ 1134269 h 2934978"/>
                <a:gd name="connsiteX68" fmla="*/ 376172 w 5753826"/>
                <a:gd name="connsiteY68" fmla="*/ 1300549 h 2934978"/>
                <a:gd name="connsiteX69" fmla="*/ 291184 w 5753826"/>
                <a:gd name="connsiteY69" fmla="*/ 1472108 h 2934978"/>
                <a:gd name="connsiteX70" fmla="*/ 198806 w 5753826"/>
                <a:gd name="connsiteY70" fmla="*/ 1664255 h 2934978"/>
                <a:gd name="connsiteX71" fmla="*/ 61031 w 5753826"/>
                <a:gd name="connsiteY71" fmla="*/ 1956697 h 2934978"/>
                <a:gd name="connsiteX72" fmla="*/ 27775 w 5753826"/>
                <a:gd name="connsiteY72" fmla="*/ 2031127 h 2934978"/>
                <a:gd name="connsiteX73" fmla="*/ 1909 w 5753826"/>
                <a:gd name="connsiteY73" fmla="*/ 2163095 h 2934978"/>
                <a:gd name="connsiteX74" fmla="*/ 1909 w 5753826"/>
                <a:gd name="connsiteY74" fmla="*/ 2163095 h 2934978"/>
                <a:gd name="connsiteX75" fmla="*/ 75812 w 5753826"/>
                <a:gd name="connsiteY75" fmla="*/ 2343100 h 2934978"/>
                <a:gd name="connsiteX76" fmla="*/ 275348 w 5753826"/>
                <a:gd name="connsiteY76" fmla="*/ 2818187 h 2934978"/>
                <a:gd name="connsiteX77" fmla="*/ 307549 w 5753826"/>
                <a:gd name="connsiteY77" fmla="*/ 2895785 h 2934978"/>
                <a:gd name="connsiteX78" fmla="*/ 324440 w 5753826"/>
                <a:gd name="connsiteY78" fmla="*/ 2934847 h 2934978"/>
                <a:gd name="connsiteX79" fmla="*/ 374589 w 5753826"/>
                <a:gd name="connsiteY79" fmla="*/ 2936959 h 2934978"/>
                <a:gd name="connsiteX80" fmla="*/ 2045838 w 5753826"/>
                <a:gd name="connsiteY80" fmla="*/ 2936959 h 2934978"/>
                <a:gd name="connsiteX81" fmla="*/ 2085428 w 5753826"/>
                <a:gd name="connsiteY81" fmla="*/ 2936431 h 2934978"/>
                <a:gd name="connsiteX82" fmla="*/ 2113933 w 5753826"/>
                <a:gd name="connsiteY82" fmla="*/ 2925873 h 2934978"/>
                <a:gd name="connsiteX83" fmla="*/ 2118156 w 5753826"/>
                <a:gd name="connsiteY83" fmla="*/ 2917955 h 2934978"/>
                <a:gd name="connsiteX84" fmla="*/ 2121324 w 5753826"/>
                <a:gd name="connsiteY84" fmla="*/ 2918483 h 2934978"/>
                <a:gd name="connsiteX85" fmla="*/ 2324555 w 5753826"/>
                <a:gd name="connsiteY85" fmla="*/ 2919011 h 2934978"/>
                <a:gd name="connsiteX86" fmla="*/ 2349893 w 5753826"/>
                <a:gd name="connsiteY86" fmla="*/ 2896840 h 2934978"/>
                <a:gd name="connsiteX87" fmla="*/ 2397402 w 5753826"/>
                <a:gd name="connsiteY87" fmla="*/ 2761177 h 2934978"/>
                <a:gd name="connsiteX88" fmla="*/ 2467609 w 5753826"/>
                <a:gd name="connsiteY88" fmla="*/ 2676189 h 2934978"/>
                <a:gd name="connsiteX89" fmla="*/ 2698818 w 5753826"/>
                <a:gd name="connsiteY89" fmla="*/ 2676189 h 2934978"/>
                <a:gd name="connsiteX90" fmla="*/ 2787501 w 5753826"/>
                <a:gd name="connsiteY90" fmla="*/ 2689914 h 2934978"/>
                <a:gd name="connsiteX91" fmla="*/ 2912607 w 5753826"/>
                <a:gd name="connsiteY91" fmla="*/ 2692025 h 2934978"/>
                <a:gd name="connsiteX92" fmla="*/ 2923164 w 5753826"/>
                <a:gd name="connsiteY92" fmla="*/ 2690969 h 2934978"/>
                <a:gd name="connsiteX93" fmla="*/ 3040880 w 5753826"/>
                <a:gd name="connsiteY93" fmla="*/ 2691497 h 2934978"/>
                <a:gd name="connsiteX94" fmla="*/ 3117950 w 5753826"/>
                <a:gd name="connsiteY94" fmla="*/ 2675661 h 2934978"/>
                <a:gd name="connsiteX95" fmla="*/ 3354437 w 5753826"/>
                <a:gd name="connsiteY95" fmla="*/ 2675661 h 2934978"/>
                <a:gd name="connsiteX96" fmla="*/ 3382415 w 5753826"/>
                <a:gd name="connsiteY96" fmla="*/ 2689914 h 2934978"/>
                <a:gd name="connsiteX97" fmla="*/ 3406697 w 5753826"/>
                <a:gd name="connsiteY97" fmla="*/ 2715252 h 2934978"/>
                <a:gd name="connsiteX98" fmla="*/ 3450510 w 5753826"/>
                <a:gd name="connsiteY98" fmla="*/ 2891562 h 2934978"/>
                <a:gd name="connsiteX99" fmla="*/ 3458428 w 5753826"/>
                <a:gd name="connsiteY99" fmla="*/ 2906870 h 2934978"/>
                <a:gd name="connsiteX100" fmla="*/ 3453678 w 5753826"/>
                <a:gd name="connsiteY100" fmla="*/ 2913732 h 2934978"/>
                <a:gd name="connsiteX101" fmla="*/ 3492212 w 5753826"/>
                <a:gd name="connsiteY101" fmla="*/ 2930624 h 2934978"/>
                <a:gd name="connsiteX102" fmla="*/ 3782543 w 5753826"/>
                <a:gd name="connsiteY102" fmla="*/ 2931152 h 2934978"/>
                <a:gd name="connsiteX103" fmla="*/ 4691542 w 5753826"/>
                <a:gd name="connsiteY103" fmla="*/ 2929568 h 2934978"/>
                <a:gd name="connsiteX104" fmla="*/ 5213082 w 5753826"/>
                <a:gd name="connsiteY104" fmla="*/ 2928513 h 2934978"/>
                <a:gd name="connsiteX105" fmla="*/ 5278538 w 5753826"/>
                <a:gd name="connsiteY105" fmla="*/ 2913204 h 2934978"/>
                <a:gd name="connsiteX106" fmla="*/ 5282233 w 5753826"/>
                <a:gd name="connsiteY106" fmla="*/ 2911621 h 2934978"/>
                <a:gd name="connsiteX107" fmla="*/ 5313378 w 5753826"/>
                <a:gd name="connsiteY107" fmla="*/ 2910037 h 2934978"/>
                <a:gd name="connsiteX108" fmla="*/ 5566229 w 5753826"/>
                <a:gd name="connsiteY108" fmla="*/ 2911621 h 2934978"/>
                <a:gd name="connsiteX109" fmla="*/ 5644882 w 5753826"/>
                <a:gd name="connsiteY109" fmla="*/ 2797600 h 2934978"/>
                <a:gd name="connsiteX110" fmla="*/ 5644882 w 5753826"/>
                <a:gd name="connsiteY110" fmla="*/ 2797600 h 2934978"/>
                <a:gd name="connsiteX111" fmla="*/ 5655968 w 5753826"/>
                <a:gd name="connsiteY111" fmla="*/ 2749036 h 2934978"/>
                <a:gd name="connsiteX112" fmla="*/ 5713506 w 5753826"/>
                <a:gd name="connsiteY112" fmla="*/ 2347323 h 2934978"/>
                <a:gd name="connsiteX113" fmla="*/ 5729342 w 5753826"/>
                <a:gd name="connsiteY113" fmla="*/ 2172069 h 2934978"/>
                <a:gd name="connsiteX114" fmla="*/ 5729342 w 5753826"/>
                <a:gd name="connsiteY114" fmla="*/ 2172069 h 2934978"/>
                <a:gd name="connsiteX115" fmla="*/ 5745179 w 5753826"/>
                <a:gd name="connsiteY115" fmla="*/ 2031655 h 2934978"/>
                <a:gd name="connsiteX116" fmla="*/ 5745179 w 5753826"/>
                <a:gd name="connsiteY116" fmla="*/ 2031655 h 2934978"/>
                <a:gd name="connsiteX117" fmla="*/ 5750985 w 5753826"/>
                <a:gd name="connsiteY117" fmla="*/ 1903909 h 2934978"/>
                <a:gd name="connsiteX118" fmla="*/ 5750457 w 5753826"/>
                <a:gd name="connsiteY118" fmla="*/ 1772997 h 2934978"/>
                <a:gd name="connsiteX119" fmla="*/ 2868793 w 5753826"/>
                <a:gd name="connsiteY119" fmla="*/ 31013 h 2934978"/>
                <a:gd name="connsiteX120" fmla="*/ 2868793 w 5753826"/>
                <a:gd name="connsiteY120" fmla="*/ 31013 h 2934978"/>
                <a:gd name="connsiteX121" fmla="*/ 2868793 w 5753826"/>
                <a:gd name="connsiteY121" fmla="*/ 31013 h 2934978"/>
                <a:gd name="connsiteX122" fmla="*/ 2868793 w 5753826"/>
                <a:gd name="connsiteY122" fmla="*/ 31013 h 2934978"/>
                <a:gd name="connsiteX0" fmla="*/ 5750457 w 5755736"/>
                <a:gd name="connsiteY0" fmla="*/ 1772602 h 2936900"/>
                <a:gd name="connsiteX1" fmla="*/ 5750457 w 5755736"/>
                <a:gd name="connsiteY1" fmla="*/ 1772602 h 2936900"/>
                <a:gd name="connsiteX2" fmla="*/ 5750457 w 5755736"/>
                <a:gd name="connsiteY2" fmla="*/ 1772602 h 2936900"/>
                <a:gd name="connsiteX3" fmla="*/ 5755736 w 5755736"/>
                <a:gd name="connsiteY3" fmla="*/ 1766795 h 2936900"/>
                <a:gd name="connsiteX4" fmla="*/ 5755736 w 5755736"/>
                <a:gd name="connsiteY4" fmla="*/ 1667555 h 2936900"/>
                <a:gd name="connsiteX5" fmla="*/ 5755736 w 5755736"/>
                <a:gd name="connsiteY5" fmla="*/ 1667555 h 2936900"/>
                <a:gd name="connsiteX6" fmla="*/ 5755736 w 5755736"/>
                <a:gd name="connsiteY6" fmla="*/ 1667555 h 2936900"/>
                <a:gd name="connsiteX7" fmla="*/ 5750457 w 5755736"/>
                <a:gd name="connsiteY7" fmla="*/ 1661220 h 2936900"/>
                <a:gd name="connsiteX8" fmla="*/ 5750457 w 5755736"/>
                <a:gd name="connsiteY8" fmla="*/ 1524501 h 2936900"/>
                <a:gd name="connsiteX9" fmla="*/ 5750457 w 5755736"/>
                <a:gd name="connsiteY9" fmla="*/ 1524501 h 2936900"/>
                <a:gd name="connsiteX10" fmla="*/ 5750457 w 5755736"/>
                <a:gd name="connsiteY10" fmla="*/ 1524501 h 2936900"/>
                <a:gd name="connsiteX11" fmla="*/ 5745179 w 5755736"/>
                <a:gd name="connsiteY11" fmla="*/ 1424733 h 2936900"/>
                <a:gd name="connsiteX12" fmla="*/ 5726175 w 5755736"/>
                <a:gd name="connsiteY12" fmla="*/ 1188773 h 2936900"/>
                <a:gd name="connsiteX13" fmla="*/ 5697670 w 5755736"/>
                <a:gd name="connsiteY13" fmla="*/ 948063 h 2936900"/>
                <a:gd name="connsiteX14" fmla="*/ 5661774 w 5755736"/>
                <a:gd name="connsiteY14" fmla="*/ 711047 h 2936900"/>
                <a:gd name="connsiteX15" fmla="*/ 5655968 w 5755736"/>
                <a:gd name="connsiteY15" fmla="*/ 668289 h 2936900"/>
                <a:gd name="connsiteX16" fmla="*/ 5655968 w 5755736"/>
                <a:gd name="connsiteY16" fmla="*/ 668289 h 2936900"/>
                <a:gd name="connsiteX17" fmla="*/ 5655968 w 5755736"/>
                <a:gd name="connsiteY17" fmla="*/ 668289 h 2936900"/>
                <a:gd name="connsiteX18" fmla="*/ 5563062 w 5755736"/>
                <a:gd name="connsiteY18" fmla="*/ 424412 h 2936900"/>
                <a:gd name="connsiteX19" fmla="*/ 5352440 w 5755736"/>
                <a:gd name="connsiteY19" fmla="*/ 201121 h 2936900"/>
                <a:gd name="connsiteX20" fmla="*/ 5140763 w 5755736"/>
                <a:gd name="connsiteY20" fmla="*/ 104520 h 2936900"/>
                <a:gd name="connsiteX21" fmla="*/ 4816120 w 5755736"/>
                <a:gd name="connsiteY21" fmla="*/ 67041 h 2936900"/>
                <a:gd name="connsiteX22" fmla="*/ 4598108 w 5755736"/>
                <a:gd name="connsiteY22" fmla="*/ 49621 h 2936900"/>
                <a:gd name="connsiteX23" fmla="*/ 4282968 w 5755736"/>
                <a:gd name="connsiteY23" fmla="*/ 30618 h 2936900"/>
                <a:gd name="connsiteX24" fmla="*/ 4199036 w 5755736"/>
                <a:gd name="connsiteY24" fmla="*/ 31145 h 2936900"/>
                <a:gd name="connsiteX25" fmla="*/ 4199036 w 5755736"/>
                <a:gd name="connsiteY25" fmla="*/ 31145 h 2936900"/>
                <a:gd name="connsiteX26" fmla="*/ 4199036 w 5755736"/>
                <a:gd name="connsiteY26" fmla="*/ 31145 h 2936900"/>
                <a:gd name="connsiteX27" fmla="*/ 4193229 w 5755736"/>
                <a:gd name="connsiteY27" fmla="*/ 25867 h 2936900"/>
                <a:gd name="connsiteX28" fmla="*/ 4088182 w 5755736"/>
                <a:gd name="connsiteY28" fmla="*/ 25867 h 2936900"/>
                <a:gd name="connsiteX29" fmla="*/ 4088182 w 5755736"/>
                <a:gd name="connsiteY29" fmla="*/ 25867 h 2936900"/>
                <a:gd name="connsiteX30" fmla="*/ 4088182 w 5755736"/>
                <a:gd name="connsiteY30" fmla="*/ 25867 h 2936900"/>
                <a:gd name="connsiteX31" fmla="*/ 4060205 w 5755736"/>
                <a:gd name="connsiteY31" fmla="*/ 20588 h 2936900"/>
                <a:gd name="connsiteX32" fmla="*/ 3953574 w 5755736"/>
                <a:gd name="connsiteY32" fmla="*/ 24283 h 2936900"/>
                <a:gd name="connsiteX33" fmla="*/ 3924541 w 5755736"/>
                <a:gd name="connsiteY33" fmla="*/ 4752 h 2936900"/>
                <a:gd name="connsiteX34" fmla="*/ 3924541 w 5755736"/>
                <a:gd name="connsiteY34" fmla="*/ 4752 h 2936900"/>
                <a:gd name="connsiteX35" fmla="*/ 3919262 w 5755736"/>
                <a:gd name="connsiteY35" fmla="*/ 3168 h 2936900"/>
                <a:gd name="connsiteX36" fmla="*/ 3904482 w 5755736"/>
                <a:gd name="connsiteY36" fmla="*/ 1 h 2936900"/>
                <a:gd name="connsiteX37" fmla="*/ 3730811 w 5755736"/>
                <a:gd name="connsiteY37" fmla="*/ 1 h 2936900"/>
                <a:gd name="connsiteX38" fmla="*/ 3713391 w 5755736"/>
                <a:gd name="connsiteY38" fmla="*/ 4224 h 2936900"/>
                <a:gd name="connsiteX39" fmla="*/ 3666411 w 5755736"/>
                <a:gd name="connsiteY39" fmla="*/ 15309 h 2936900"/>
                <a:gd name="connsiteX40" fmla="*/ 3340185 w 5755736"/>
                <a:gd name="connsiteY40" fmla="*/ 15309 h 2936900"/>
                <a:gd name="connsiteX41" fmla="*/ 3301650 w 5755736"/>
                <a:gd name="connsiteY41" fmla="*/ 20588 h 2936900"/>
                <a:gd name="connsiteX42" fmla="*/ 3301650 w 5755736"/>
                <a:gd name="connsiteY42" fmla="*/ 20588 h 2936900"/>
                <a:gd name="connsiteX43" fmla="*/ 3301650 w 5755736"/>
                <a:gd name="connsiteY43" fmla="*/ 20588 h 2936900"/>
                <a:gd name="connsiteX44" fmla="*/ 3107392 w 5755736"/>
                <a:gd name="connsiteY44" fmla="*/ 21116 h 2936900"/>
                <a:gd name="connsiteX45" fmla="*/ 3107392 w 5755736"/>
                <a:gd name="connsiteY45" fmla="*/ 21116 h 2936900"/>
                <a:gd name="connsiteX46" fmla="*/ 2994955 w 5755736"/>
                <a:gd name="connsiteY46" fmla="*/ 25339 h 2936900"/>
                <a:gd name="connsiteX47" fmla="*/ 2981230 w 5755736"/>
                <a:gd name="connsiteY47" fmla="*/ 27978 h 2936900"/>
                <a:gd name="connsiteX48" fmla="*/ 2994955 w 5755736"/>
                <a:gd name="connsiteY48" fmla="*/ 25339 h 2936900"/>
                <a:gd name="connsiteX49" fmla="*/ 2868793 w 5755736"/>
                <a:gd name="connsiteY49" fmla="*/ 30618 h 2936900"/>
                <a:gd name="connsiteX50" fmla="*/ 2792779 w 5755736"/>
                <a:gd name="connsiteY50" fmla="*/ 30618 h 2936900"/>
                <a:gd name="connsiteX51" fmla="*/ 2704624 w 5755736"/>
                <a:gd name="connsiteY51" fmla="*/ 35896 h 2936900"/>
                <a:gd name="connsiteX52" fmla="*/ 2620164 w 5755736"/>
                <a:gd name="connsiteY52" fmla="*/ 41175 h 2936900"/>
                <a:gd name="connsiteX53" fmla="*/ 2620164 w 5755736"/>
                <a:gd name="connsiteY53" fmla="*/ 41175 h 2936900"/>
                <a:gd name="connsiteX54" fmla="*/ 2620164 w 5755736"/>
                <a:gd name="connsiteY54" fmla="*/ 41175 h 2936900"/>
                <a:gd name="connsiteX55" fmla="*/ 2541511 w 5755736"/>
                <a:gd name="connsiteY55" fmla="*/ 41175 h 2936900"/>
                <a:gd name="connsiteX56" fmla="*/ 2541511 w 5755736"/>
                <a:gd name="connsiteY56" fmla="*/ 41175 h 2936900"/>
                <a:gd name="connsiteX57" fmla="*/ 2383677 w 5755736"/>
                <a:gd name="connsiteY57" fmla="*/ 51205 h 2936900"/>
                <a:gd name="connsiteX58" fmla="*/ 2181501 w 5755736"/>
                <a:gd name="connsiteY58" fmla="*/ 63346 h 2936900"/>
                <a:gd name="connsiteX59" fmla="*/ 1853691 w 5755736"/>
                <a:gd name="connsiteY59" fmla="*/ 92907 h 2936900"/>
                <a:gd name="connsiteX60" fmla="*/ 1366464 w 5755736"/>
                <a:gd name="connsiteY60" fmla="*/ 159419 h 2936900"/>
                <a:gd name="connsiteX61" fmla="*/ 959473 w 5755736"/>
                <a:gd name="connsiteY61" fmla="*/ 334673 h 2936900"/>
                <a:gd name="connsiteX62" fmla="*/ 688146 w 5755736"/>
                <a:gd name="connsiteY62" fmla="*/ 668817 h 2936900"/>
                <a:gd name="connsiteX63" fmla="*/ 640637 w 5755736"/>
                <a:gd name="connsiteY63" fmla="*/ 759612 h 2936900"/>
                <a:gd name="connsiteX64" fmla="*/ 629552 w 5755736"/>
                <a:gd name="connsiteY64" fmla="*/ 786533 h 2936900"/>
                <a:gd name="connsiteX65" fmla="*/ 574653 w 5755736"/>
                <a:gd name="connsiteY65" fmla="*/ 903193 h 2936900"/>
                <a:gd name="connsiteX66" fmla="*/ 511836 w 5755736"/>
                <a:gd name="connsiteY66" fmla="*/ 1015102 h 2936900"/>
                <a:gd name="connsiteX67" fmla="*/ 455881 w 5755736"/>
                <a:gd name="connsiteY67" fmla="*/ 1133874 h 2936900"/>
                <a:gd name="connsiteX68" fmla="*/ 376172 w 5755736"/>
                <a:gd name="connsiteY68" fmla="*/ 1300154 h 2936900"/>
                <a:gd name="connsiteX69" fmla="*/ 291184 w 5755736"/>
                <a:gd name="connsiteY69" fmla="*/ 1471713 h 2936900"/>
                <a:gd name="connsiteX70" fmla="*/ 198806 w 5755736"/>
                <a:gd name="connsiteY70" fmla="*/ 1663860 h 2936900"/>
                <a:gd name="connsiteX71" fmla="*/ 61031 w 5755736"/>
                <a:gd name="connsiteY71" fmla="*/ 1956302 h 2936900"/>
                <a:gd name="connsiteX72" fmla="*/ 27775 w 5755736"/>
                <a:gd name="connsiteY72" fmla="*/ 2030732 h 2936900"/>
                <a:gd name="connsiteX73" fmla="*/ 1909 w 5755736"/>
                <a:gd name="connsiteY73" fmla="*/ 2162700 h 2936900"/>
                <a:gd name="connsiteX74" fmla="*/ 1909 w 5755736"/>
                <a:gd name="connsiteY74" fmla="*/ 2162700 h 2936900"/>
                <a:gd name="connsiteX75" fmla="*/ 75812 w 5755736"/>
                <a:gd name="connsiteY75" fmla="*/ 2342705 h 2936900"/>
                <a:gd name="connsiteX76" fmla="*/ 275348 w 5755736"/>
                <a:gd name="connsiteY76" fmla="*/ 2817792 h 2936900"/>
                <a:gd name="connsiteX77" fmla="*/ 307549 w 5755736"/>
                <a:gd name="connsiteY77" fmla="*/ 2895390 h 2936900"/>
                <a:gd name="connsiteX78" fmla="*/ 324440 w 5755736"/>
                <a:gd name="connsiteY78" fmla="*/ 2934452 h 2936900"/>
                <a:gd name="connsiteX79" fmla="*/ 374589 w 5755736"/>
                <a:gd name="connsiteY79" fmla="*/ 2936564 h 2936900"/>
                <a:gd name="connsiteX80" fmla="*/ 2045838 w 5755736"/>
                <a:gd name="connsiteY80" fmla="*/ 2936564 h 2936900"/>
                <a:gd name="connsiteX81" fmla="*/ 2085428 w 5755736"/>
                <a:gd name="connsiteY81" fmla="*/ 2936036 h 2936900"/>
                <a:gd name="connsiteX82" fmla="*/ 2113933 w 5755736"/>
                <a:gd name="connsiteY82" fmla="*/ 2925478 h 2936900"/>
                <a:gd name="connsiteX83" fmla="*/ 2118156 w 5755736"/>
                <a:gd name="connsiteY83" fmla="*/ 2917560 h 2936900"/>
                <a:gd name="connsiteX84" fmla="*/ 2121324 w 5755736"/>
                <a:gd name="connsiteY84" fmla="*/ 2918088 h 2936900"/>
                <a:gd name="connsiteX85" fmla="*/ 2324555 w 5755736"/>
                <a:gd name="connsiteY85" fmla="*/ 2918616 h 2936900"/>
                <a:gd name="connsiteX86" fmla="*/ 2349893 w 5755736"/>
                <a:gd name="connsiteY86" fmla="*/ 2896445 h 2936900"/>
                <a:gd name="connsiteX87" fmla="*/ 2397402 w 5755736"/>
                <a:gd name="connsiteY87" fmla="*/ 2760782 h 2936900"/>
                <a:gd name="connsiteX88" fmla="*/ 2467609 w 5755736"/>
                <a:gd name="connsiteY88" fmla="*/ 2675794 h 2936900"/>
                <a:gd name="connsiteX89" fmla="*/ 2698818 w 5755736"/>
                <a:gd name="connsiteY89" fmla="*/ 2675794 h 2936900"/>
                <a:gd name="connsiteX90" fmla="*/ 2787501 w 5755736"/>
                <a:gd name="connsiteY90" fmla="*/ 2689519 h 2936900"/>
                <a:gd name="connsiteX91" fmla="*/ 2912607 w 5755736"/>
                <a:gd name="connsiteY91" fmla="*/ 2691630 h 2936900"/>
                <a:gd name="connsiteX92" fmla="*/ 2923164 w 5755736"/>
                <a:gd name="connsiteY92" fmla="*/ 2690574 h 2936900"/>
                <a:gd name="connsiteX93" fmla="*/ 3117950 w 5755736"/>
                <a:gd name="connsiteY93" fmla="*/ 2675266 h 2936900"/>
                <a:gd name="connsiteX94" fmla="*/ 3354437 w 5755736"/>
                <a:gd name="connsiteY94" fmla="*/ 2675266 h 2936900"/>
                <a:gd name="connsiteX95" fmla="*/ 3382415 w 5755736"/>
                <a:gd name="connsiteY95" fmla="*/ 2689519 h 2936900"/>
                <a:gd name="connsiteX96" fmla="*/ 3406697 w 5755736"/>
                <a:gd name="connsiteY96" fmla="*/ 2714857 h 2936900"/>
                <a:gd name="connsiteX97" fmla="*/ 3450510 w 5755736"/>
                <a:gd name="connsiteY97" fmla="*/ 2891167 h 2936900"/>
                <a:gd name="connsiteX98" fmla="*/ 3458428 w 5755736"/>
                <a:gd name="connsiteY98" fmla="*/ 2906475 h 2936900"/>
                <a:gd name="connsiteX99" fmla="*/ 3453678 w 5755736"/>
                <a:gd name="connsiteY99" fmla="*/ 2913337 h 2936900"/>
                <a:gd name="connsiteX100" fmla="*/ 3492212 w 5755736"/>
                <a:gd name="connsiteY100" fmla="*/ 2930229 h 2936900"/>
                <a:gd name="connsiteX101" fmla="*/ 3782543 w 5755736"/>
                <a:gd name="connsiteY101" fmla="*/ 2930757 h 2936900"/>
                <a:gd name="connsiteX102" fmla="*/ 4691542 w 5755736"/>
                <a:gd name="connsiteY102" fmla="*/ 2929173 h 2936900"/>
                <a:gd name="connsiteX103" fmla="*/ 5213082 w 5755736"/>
                <a:gd name="connsiteY103" fmla="*/ 2928118 h 2936900"/>
                <a:gd name="connsiteX104" fmla="*/ 5278538 w 5755736"/>
                <a:gd name="connsiteY104" fmla="*/ 2912809 h 2936900"/>
                <a:gd name="connsiteX105" fmla="*/ 5282233 w 5755736"/>
                <a:gd name="connsiteY105" fmla="*/ 2911226 h 2936900"/>
                <a:gd name="connsiteX106" fmla="*/ 5313378 w 5755736"/>
                <a:gd name="connsiteY106" fmla="*/ 2909642 h 2936900"/>
                <a:gd name="connsiteX107" fmla="*/ 5566229 w 5755736"/>
                <a:gd name="connsiteY107" fmla="*/ 2911226 h 2936900"/>
                <a:gd name="connsiteX108" fmla="*/ 5644882 w 5755736"/>
                <a:gd name="connsiteY108" fmla="*/ 2797205 h 2936900"/>
                <a:gd name="connsiteX109" fmla="*/ 5644882 w 5755736"/>
                <a:gd name="connsiteY109" fmla="*/ 2797205 h 2936900"/>
                <a:gd name="connsiteX110" fmla="*/ 5655968 w 5755736"/>
                <a:gd name="connsiteY110" fmla="*/ 2748641 h 2936900"/>
                <a:gd name="connsiteX111" fmla="*/ 5713506 w 5755736"/>
                <a:gd name="connsiteY111" fmla="*/ 2346928 h 2936900"/>
                <a:gd name="connsiteX112" fmla="*/ 5729342 w 5755736"/>
                <a:gd name="connsiteY112" fmla="*/ 2171674 h 2936900"/>
                <a:gd name="connsiteX113" fmla="*/ 5729342 w 5755736"/>
                <a:gd name="connsiteY113" fmla="*/ 2171674 h 2936900"/>
                <a:gd name="connsiteX114" fmla="*/ 5745179 w 5755736"/>
                <a:gd name="connsiteY114" fmla="*/ 2031260 h 2936900"/>
                <a:gd name="connsiteX115" fmla="*/ 5745179 w 5755736"/>
                <a:gd name="connsiteY115" fmla="*/ 2031260 h 2936900"/>
                <a:gd name="connsiteX116" fmla="*/ 5750985 w 5755736"/>
                <a:gd name="connsiteY116" fmla="*/ 1903514 h 2936900"/>
                <a:gd name="connsiteX117" fmla="*/ 5750457 w 5755736"/>
                <a:gd name="connsiteY117" fmla="*/ 1772602 h 2936900"/>
                <a:gd name="connsiteX118" fmla="*/ 2868793 w 5755736"/>
                <a:gd name="connsiteY118" fmla="*/ 30618 h 2936900"/>
                <a:gd name="connsiteX119" fmla="*/ 2868793 w 5755736"/>
                <a:gd name="connsiteY119" fmla="*/ 30618 h 2936900"/>
                <a:gd name="connsiteX120" fmla="*/ 2868793 w 5755736"/>
                <a:gd name="connsiteY120" fmla="*/ 30618 h 2936900"/>
                <a:gd name="connsiteX121" fmla="*/ 2868793 w 5755736"/>
                <a:gd name="connsiteY121" fmla="*/ 30618 h 2936900"/>
                <a:gd name="connsiteX0" fmla="*/ 5750457 w 5755736"/>
                <a:gd name="connsiteY0" fmla="*/ 1772602 h 2936900"/>
                <a:gd name="connsiteX1" fmla="*/ 5750457 w 5755736"/>
                <a:gd name="connsiteY1" fmla="*/ 1772602 h 2936900"/>
                <a:gd name="connsiteX2" fmla="*/ 5750457 w 5755736"/>
                <a:gd name="connsiteY2" fmla="*/ 1772602 h 2936900"/>
                <a:gd name="connsiteX3" fmla="*/ 5755736 w 5755736"/>
                <a:gd name="connsiteY3" fmla="*/ 1766795 h 2936900"/>
                <a:gd name="connsiteX4" fmla="*/ 5755736 w 5755736"/>
                <a:gd name="connsiteY4" fmla="*/ 1667555 h 2936900"/>
                <a:gd name="connsiteX5" fmla="*/ 5755736 w 5755736"/>
                <a:gd name="connsiteY5" fmla="*/ 1667555 h 2936900"/>
                <a:gd name="connsiteX6" fmla="*/ 5755736 w 5755736"/>
                <a:gd name="connsiteY6" fmla="*/ 1667555 h 2936900"/>
                <a:gd name="connsiteX7" fmla="*/ 5750457 w 5755736"/>
                <a:gd name="connsiteY7" fmla="*/ 1661220 h 2936900"/>
                <a:gd name="connsiteX8" fmla="*/ 5750457 w 5755736"/>
                <a:gd name="connsiteY8" fmla="*/ 1524501 h 2936900"/>
                <a:gd name="connsiteX9" fmla="*/ 5750457 w 5755736"/>
                <a:gd name="connsiteY9" fmla="*/ 1524501 h 2936900"/>
                <a:gd name="connsiteX10" fmla="*/ 5750457 w 5755736"/>
                <a:gd name="connsiteY10" fmla="*/ 1524501 h 2936900"/>
                <a:gd name="connsiteX11" fmla="*/ 5745179 w 5755736"/>
                <a:gd name="connsiteY11" fmla="*/ 1424733 h 2936900"/>
                <a:gd name="connsiteX12" fmla="*/ 5726175 w 5755736"/>
                <a:gd name="connsiteY12" fmla="*/ 1188773 h 2936900"/>
                <a:gd name="connsiteX13" fmla="*/ 5697670 w 5755736"/>
                <a:gd name="connsiteY13" fmla="*/ 948063 h 2936900"/>
                <a:gd name="connsiteX14" fmla="*/ 5661774 w 5755736"/>
                <a:gd name="connsiteY14" fmla="*/ 711047 h 2936900"/>
                <a:gd name="connsiteX15" fmla="*/ 5655968 w 5755736"/>
                <a:gd name="connsiteY15" fmla="*/ 668289 h 2936900"/>
                <a:gd name="connsiteX16" fmla="*/ 5655968 w 5755736"/>
                <a:gd name="connsiteY16" fmla="*/ 668289 h 2936900"/>
                <a:gd name="connsiteX17" fmla="*/ 5655968 w 5755736"/>
                <a:gd name="connsiteY17" fmla="*/ 668289 h 2936900"/>
                <a:gd name="connsiteX18" fmla="*/ 5563062 w 5755736"/>
                <a:gd name="connsiteY18" fmla="*/ 424412 h 2936900"/>
                <a:gd name="connsiteX19" fmla="*/ 5352440 w 5755736"/>
                <a:gd name="connsiteY19" fmla="*/ 201121 h 2936900"/>
                <a:gd name="connsiteX20" fmla="*/ 5140763 w 5755736"/>
                <a:gd name="connsiteY20" fmla="*/ 104520 h 2936900"/>
                <a:gd name="connsiteX21" fmla="*/ 4816120 w 5755736"/>
                <a:gd name="connsiteY21" fmla="*/ 67041 h 2936900"/>
                <a:gd name="connsiteX22" fmla="*/ 4598108 w 5755736"/>
                <a:gd name="connsiteY22" fmla="*/ 49621 h 2936900"/>
                <a:gd name="connsiteX23" fmla="*/ 4282968 w 5755736"/>
                <a:gd name="connsiteY23" fmla="*/ 30618 h 2936900"/>
                <a:gd name="connsiteX24" fmla="*/ 4199036 w 5755736"/>
                <a:gd name="connsiteY24" fmla="*/ 31145 h 2936900"/>
                <a:gd name="connsiteX25" fmla="*/ 4199036 w 5755736"/>
                <a:gd name="connsiteY25" fmla="*/ 31145 h 2936900"/>
                <a:gd name="connsiteX26" fmla="*/ 4199036 w 5755736"/>
                <a:gd name="connsiteY26" fmla="*/ 31145 h 2936900"/>
                <a:gd name="connsiteX27" fmla="*/ 4193229 w 5755736"/>
                <a:gd name="connsiteY27" fmla="*/ 25867 h 2936900"/>
                <a:gd name="connsiteX28" fmla="*/ 4088182 w 5755736"/>
                <a:gd name="connsiteY28" fmla="*/ 25867 h 2936900"/>
                <a:gd name="connsiteX29" fmla="*/ 4088182 w 5755736"/>
                <a:gd name="connsiteY29" fmla="*/ 25867 h 2936900"/>
                <a:gd name="connsiteX30" fmla="*/ 4088182 w 5755736"/>
                <a:gd name="connsiteY30" fmla="*/ 25867 h 2936900"/>
                <a:gd name="connsiteX31" fmla="*/ 4060205 w 5755736"/>
                <a:gd name="connsiteY31" fmla="*/ 20588 h 2936900"/>
                <a:gd name="connsiteX32" fmla="*/ 3953574 w 5755736"/>
                <a:gd name="connsiteY32" fmla="*/ 24283 h 2936900"/>
                <a:gd name="connsiteX33" fmla="*/ 3924541 w 5755736"/>
                <a:gd name="connsiteY33" fmla="*/ 4752 h 2936900"/>
                <a:gd name="connsiteX34" fmla="*/ 3924541 w 5755736"/>
                <a:gd name="connsiteY34" fmla="*/ 4752 h 2936900"/>
                <a:gd name="connsiteX35" fmla="*/ 3919262 w 5755736"/>
                <a:gd name="connsiteY35" fmla="*/ 3168 h 2936900"/>
                <a:gd name="connsiteX36" fmla="*/ 3904482 w 5755736"/>
                <a:gd name="connsiteY36" fmla="*/ 1 h 2936900"/>
                <a:gd name="connsiteX37" fmla="*/ 3730811 w 5755736"/>
                <a:gd name="connsiteY37" fmla="*/ 1 h 2936900"/>
                <a:gd name="connsiteX38" fmla="*/ 3713391 w 5755736"/>
                <a:gd name="connsiteY38" fmla="*/ 4224 h 2936900"/>
                <a:gd name="connsiteX39" fmla="*/ 3666411 w 5755736"/>
                <a:gd name="connsiteY39" fmla="*/ 15309 h 2936900"/>
                <a:gd name="connsiteX40" fmla="*/ 3340185 w 5755736"/>
                <a:gd name="connsiteY40" fmla="*/ 15309 h 2936900"/>
                <a:gd name="connsiteX41" fmla="*/ 3301650 w 5755736"/>
                <a:gd name="connsiteY41" fmla="*/ 20588 h 2936900"/>
                <a:gd name="connsiteX42" fmla="*/ 3301650 w 5755736"/>
                <a:gd name="connsiteY42" fmla="*/ 20588 h 2936900"/>
                <a:gd name="connsiteX43" fmla="*/ 3301650 w 5755736"/>
                <a:gd name="connsiteY43" fmla="*/ 20588 h 2936900"/>
                <a:gd name="connsiteX44" fmla="*/ 3107392 w 5755736"/>
                <a:gd name="connsiteY44" fmla="*/ 21116 h 2936900"/>
                <a:gd name="connsiteX45" fmla="*/ 3107392 w 5755736"/>
                <a:gd name="connsiteY45" fmla="*/ 21116 h 2936900"/>
                <a:gd name="connsiteX46" fmla="*/ 2994955 w 5755736"/>
                <a:gd name="connsiteY46" fmla="*/ 25339 h 2936900"/>
                <a:gd name="connsiteX47" fmla="*/ 2981230 w 5755736"/>
                <a:gd name="connsiteY47" fmla="*/ 27978 h 2936900"/>
                <a:gd name="connsiteX48" fmla="*/ 2994955 w 5755736"/>
                <a:gd name="connsiteY48" fmla="*/ 25339 h 2936900"/>
                <a:gd name="connsiteX49" fmla="*/ 2868793 w 5755736"/>
                <a:gd name="connsiteY49" fmla="*/ 30618 h 2936900"/>
                <a:gd name="connsiteX50" fmla="*/ 2792779 w 5755736"/>
                <a:gd name="connsiteY50" fmla="*/ 30618 h 2936900"/>
                <a:gd name="connsiteX51" fmla="*/ 2704624 w 5755736"/>
                <a:gd name="connsiteY51" fmla="*/ 35896 h 2936900"/>
                <a:gd name="connsiteX52" fmla="*/ 2620164 w 5755736"/>
                <a:gd name="connsiteY52" fmla="*/ 41175 h 2936900"/>
                <a:gd name="connsiteX53" fmla="*/ 2620164 w 5755736"/>
                <a:gd name="connsiteY53" fmla="*/ 41175 h 2936900"/>
                <a:gd name="connsiteX54" fmla="*/ 2620164 w 5755736"/>
                <a:gd name="connsiteY54" fmla="*/ 41175 h 2936900"/>
                <a:gd name="connsiteX55" fmla="*/ 2541511 w 5755736"/>
                <a:gd name="connsiteY55" fmla="*/ 41175 h 2936900"/>
                <a:gd name="connsiteX56" fmla="*/ 2541511 w 5755736"/>
                <a:gd name="connsiteY56" fmla="*/ 41175 h 2936900"/>
                <a:gd name="connsiteX57" fmla="*/ 2383677 w 5755736"/>
                <a:gd name="connsiteY57" fmla="*/ 51205 h 2936900"/>
                <a:gd name="connsiteX58" fmla="*/ 2181501 w 5755736"/>
                <a:gd name="connsiteY58" fmla="*/ 63346 h 2936900"/>
                <a:gd name="connsiteX59" fmla="*/ 1853691 w 5755736"/>
                <a:gd name="connsiteY59" fmla="*/ 92907 h 2936900"/>
                <a:gd name="connsiteX60" fmla="*/ 1366464 w 5755736"/>
                <a:gd name="connsiteY60" fmla="*/ 159419 h 2936900"/>
                <a:gd name="connsiteX61" fmla="*/ 959473 w 5755736"/>
                <a:gd name="connsiteY61" fmla="*/ 334673 h 2936900"/>
                <a:gd name="connsiteX62" fmla="*/ 688146 w 5755736"/>
                <a:gd name="connsiteY62" fmla="*/ 668817 h 2936900"/>
                <a:gd name="connsiteX63" fmla="*/ 640637 w 5755736"/>
                <a:gd name="connsiteY63" fmla="*/ 759612 h 2936900"/>
                <a:gd name="connsiteX64" fmla="*/ 629552 w 5755736"/>
                <a:gd name="connsiteY64" fmla="*/ 786533 h 2936900"/>
                <a:gd name="connsiteX65" fmla="*/ 574653 w 5755736"/>
                <a:gd name="connsiteY65" fmla="*/ 903193 h 2936900"/>
                <a:gd name="connsiteX66" fmla="*/ 511836 w 5755736"/>
                <a:gd name="connsiteY66" fmla="*/ 1015102 h 2936900"/>
                <a:gd name="connsiteX67" fmla="*/ 455881 w 5755736"/>
                <a:gd name="connsiteY67" fmla="*/ 1133874 h 2936900"/>
                <a:gd name="connsiteX68" fmla="*/ 376172 w 5755736"/>
                <a:gd name="connsiteY68" fmla="*/ 1300154 h 2936900"/>
                <a:gd name="connsiteX69" fmla="*/ 291184 w 5755736"/>
                <a:gd name="connsiteY69" fmla="*/ 1471713 h 2936900"/>
                <a:gd name="connsiteX70" fmla="*/ 198806 w 5755736"/>
                <a:gd name="connsiteY70" fmla="*/ 1663860 h 2936900"/>
                <a:gd name="connsiteX71" fmla="*/ 61031 w 5755736"/>
                <a:gd name="connsiteY71" fmla="*/ 1956302 h 2936900"/>
                <a:gd name="connsiteX72" fmla="*/ 27775 w 5755736"/>
                <a:gd name="connsiteY72" fmla="*/ 2030732 h 2936900"/>
                <a:gd name="connsiteX73" fmla="*/ 1909 w 5755736"/>
                <a:gd name="connsiteY73" fmla="*/ 2162700 h 2936900"/>
                <a:gd name="connsiteX74" fmla="*/ 1909 w 5755736"/>
                <a:gd name="connsiteY74" fmla="*/ 2162700 h 2936900"/>
                <a:gd name="connsiteX75" fmla="*/ 75812 w 5755736"/>
                <a:gd name="connsiteY75" fmla="*/ 2342705 h 2936900"/>
                <a:gd name="connsiteX76" fmla="*/ 275348 w 5755736"/>
                <a:gd name="connsiteY76" fmla="*/ 2817792 h 2936900"/>
                <a:gd name="connsiteX77" fmla="*/ 307549 w 5755736"/>
                <a:gd name="connsiteY77" fmla="*/ 2895390 h 2936900"/>
                <a:gd name="connsiteX78" fmla="*/ 324440 w 5755736"/>
                <a:gd name="connsiteY78" fmla="*/ 2934452 h 2936900"/>
                <a:gd name="connsiteX79" fmla="*/ 374589 w 5755736"/>
                <a:gd name="connsiteY79" fmla="*/ 2936564 h 2936900"/>
                <a:gd name="connsiteX80" fmla="*/ 2045838 w 5755736"/>
                <a:gd name="connsiteY80" fmla="*/ 2936564 h 2936900"/>
                <a:gd name="connsiteX81" fmla="*/ 2085428 w 5755736"/>
                <a:gd name="connsiteY81" fmla="*/ 2936036 h 2936900"/>
                <a:gd name="connsiteX82" fmla="*/ 2113933 w 5755736"/>
                <a:gd name="connsiteY82" fmla="*/ 2925478 h 2936900"/>
                <a:gd name="connsiteX83" fmla="*/ 2118156 w 5755736"/>
                <a:gd name="connsiteY83" fmla="*/ 2917560 h 2936900"/>
                <a:gd name="connsiteX84" fmla="*/ 2121324 w 5755736"/>
                <a:gd name="connsiteY84" fmla="*/ 2918088 h 2936900"/>
                <a:gd name="connsiteX85" fmla="*/ 2324555 w 5755736"/>
                <a:gd name="connsiteY85" fmla="*/ 2918616 h 2936900"/>
                <a:gd name="connsiteX86" fmla="*/ 2349893 w 5755736"/>
                <a:gd name="connsiteY86" fmla="*/ 2896445 h 2936900"/>
                <a:gd name="connsiteX87" fmla="*/ 2397402 w 5755736"/>
                <a:gd name="connsiteY87" fmla="*/ 2760782 h 2936900"/>
                <a:gd name="connsiteX88" fmla="*/ 2467609 w 5755736"/>
                <a:gd name="connsiteY88" fmla="*/ 2675794 h 2936900"/>
                <a:gd name="connsiteX89" fmla="*/ 2698818 w 5755736"/>
                <a:gd name="connsiteY89" fmla="*/ 2675794 h 2936900"/>
                <a:gd name="connsiteX90" fmla="*/ 2787501 w 5755736"/>
                <a:gd name="connsiteY90" fmla="*/ 2689519 h 2936900"/>
                <a:gd name="connsiteX91" fmla="*/ 2912607 w 5755736"/>
                <a:gd name="connsiteY91" fmla="*/ 2691630 h 2936900"/>
                <a:gd name="connsiteX92" fmla="*/ 3117950 w 5755736"/>
                <a:gd name="connsiteY92" fmla="*/ 2675266 h 2936900"/>
                <a:gd name="connsiteX93" fmla="*/ 3354437 w 5755736"/>
                <a:gd name="connsiteY93" fmla="*/ 2675266 h 2936900"/>
                <a:gd name="connsiteX94" fmla="*/ 3382415 w 5755736"/>
                <a:gd name="connsiteY94" fmla="*/ 2689519 h 2936900"/>
                <a:gd name="connsiteX95" fmla="*/ 3406697 w 5755736"/>
                <a:gd name="connsiteY95" fmla="*/ 2714857 h 2936900"/>
                <a:gd name="connsiteX96" fmla="*/ 3450510 w 5755736"/>
                <a:gd name="connsiteY96" fmla="*/ 2891167 h 2936900"/>
                <a:gd name="connsiteX97" fmla="*/ 3458428 w 5755736"/>
                <a:gd name="connsiteY97" fmla="*/ 2906475 h 2936900"/>
                <a:gd name="connsiteX98" fmla="*/ 3453678 w 5755736"/>
                <a:gd name="connsiteY98" fmla="*/ 2913337 h 2936900"/>
                <a:gd name="connsiteX99" fmla="*/ 3492212 w 5755736"/>
                <a:gd name="connsiteY99" fmla="*/ 2930229 h 2936900"/>
                <a:gd name="connsiteX100" fmla="*/ 3782543 w 5755736"/>
                <a:gd name="connsiteY100" fmla="*/ 2930757 h 2936900"/>
                <a:gd name="connsiteX101" fmla="*/ 4691542 w 5755736"/>
                <a:gd name="connsiteY101" fmla="*/ 2929173 h 2936900"/>
                <a:gd name="connsiteX102" fmla="*/ 5213082 w 5755736"/>
                <a:gd name="connsiteY102" fmla="*/ 2928118 h 2936900"/>
                <a:gd name="connsiteX103" fmla="*/ 5278538 w 5755736"/>
                <a:gd name="connsiteY103" fmla="*/ 2912809 h 2936900"/>
                <a:gd name="connsiteX104" fmla="*/ 5282233 w 5755736"/>
                <a:gd name="connsiteY104" fmla="*/ 2911226 h 2936900"/>
                <a:gd name="connsiteX105" fmla="*/ 5313378 w 5755736"/>
                <a:gd name="connsiteY105" fmla="*/ 2909642 h 2936900"/>
                <a:gd name="connsiteX106" fmla="*/ 5566229 w 5755736"/>
                <a:gd name="connsiteY106" fmla="*/ 2911226 h 2936900"/>
                <a:gd name="connsiteX107" fmla="*/ 5644882 w 5755736"/>
                <a:gd name="connsiteY107" fmla="*/ 2797205 h 2936900"/>
                <a:gd name="connsiteX108" fmla="*/ 5644882 w 5755736"/>
                <a:gd name="connsiteY108" fmla="*/ 2797205 h 2936900"/>
                <a:gd name="connsiteX109" fmla="*/ 5655968 w 5755736"/>
                <a:gd name="connsiteY109" fmla="*/ 2748641 h 2936900"/>
                <a:gd name="connsiteX110" fmla="*/ 5713506 w 5755736"/>
                <a:gd name="connsiteY110" fmla="*/ 2346928 h 2936900"/>
                <a:gd name="connsiteX111" fmla="*/ 5729342 w 5755736"/>
                <a:gd name="connsiteY111" fmla="*/ 2171674 h 2936900"/>
                <a:gd name="connsiteX112" fmla="*/ 5729342 w 5755736"/>
                <a:gd name="connsiteY112" fmla="*/ 2171674 h 2936900"/>
                <a:gd name="connsiteX113" fmla="*/ 5745179 w 5755736"/>
                <a:gd name="connsiteY113" fmla="*/ 2031260 h 2936900"/>
                <a:gd name="connsiteX114" fmla="*/ 5745179 w 5755736"/>
                <a:gd name="connsiteY114" fmla="*/ 2031260 h 2936900"/>
                <a:gd name="connsiteX115" fmla="*/ 5750985 w 5755736"/>
                <a:gd name="connsiteY115" fmla="*/ 1903514 h 2936900"/>
                <a:gd name="connsiteX116" fmla="*/ 5750457 w 5755736"/>
                <a:gd name="connsiteY116" fmla="*/ 1772602 h 2936900"/>
                <a:gd name="connsiteX117" fmla="*/ 2868793 w 5755736"/>
                <a:gd name="connsiteY117" fmla="*/ 30618 h 2936900"/>
                <a:gd name="connsiteX118" fmla="*/ 2868793 w 5755736"/>
                <a:gd name="connsiteY118" fmla="*/ 30618 h 2936900"/>
                <a:gd name="connsiteX119" fmla="*/ 2868793 w 5755736"/>
                <a:gd name="connsiteY119" fmla="*/ 30618 h 2936900"/>
                <a:gd name="connsiteX120" fmla="*/ 2868793 w 5755736"/>
                <a:gd name="connsiteY120" fmla="*/ 30618 h 2936900"/>
                <a:gd name="connsiteX0" fmla="*/ 5750457 w 5755736"/>
                <a:gd name="connsiteY0" fmla="*/ 1772602 h 2936900"/>
                <a:gd name="connsiteX1" fmla="*/ 5750457 w 5755736"/>
                <a:gd name="connsiteY1" fmla="*/ 1772602 h 2936900"/>
                <a:gd name="connsiteX2" fmla="*/ 5750457 w 5755736"/>
                <a:gd name="connsiteY2" fmla="*/ 1772602 h 2936900"/>
                <a:gd name="connsiteX3" fmla="*/ 5755736 w 5755736"/>
                <a:gd name="connsiteY3" fmla="*/ 1766795 h 2936900"/>
                <a:gd name="connsiteX4" fmla="*/ 5755736 w 5755736"/>
                <a:gd name="connsiteY4" fmla="*/ 1667555 h 2936900"/>
                <a:gd name="connsiteX5" fmla="*/ 5755736 w 5755736"/>
                <a:gd name="connsiteY5" fmla="*/ 1667555 h 2936900"/>
                <a:gd name="connsiteX6" fmla="*/ 5755736 w 5755736"/>
                <a:gd name="connsiteY6" fmla="*/ 1667555 h 2936900"/>
                <a:gd name="connsiteX7" fmla="*/ 5750457 w 5755736"/>
                <a:gd name="connsiteY7" fmla="*/ 1661220 h 2936900"/>
                <a:gd name="connsiteX8" fmla="*/ 5750457 w 5755736"/>
                <a:gd name="connsiteY8" fmla="*/ 1524501 h 2936900"/>
                <a:gd name="connsiteX9" fmla="*/ 5750457 w 5755736"/>
                <a:gd name="connsiteY9" fmla="*/ 1524501 h 2936900"/>
                <a:gd name="connsiteX10" fmla="*/ 5750457 w 5755736"/>
                <a:gd name="connsiteY10" fmla="*/ 1524501 h 2936900"/>
                <a:gd name="connsiteX11" fmla="*/ 5745179 w 5755736"/>
                <a:gd name="connsiteY11" fmla="*/ 1424733 h 2936900"/>
                <a:gd name="connsiteX12" fmla="*/ 5726175 w 5755736"/>
                <a:gd name="connsiteY12" fmla="*/ 1188773 h 2936900"/>
                <a:gd name="connsiteX13" fmla="*/ 5697670 w 5755736"/>
                <a:gd name="connsiteY13" fmla="*/ 948063 h 2936900"/>
                <a:gd name="connsiteX14" fmla="*/ 5661774 w 5755736"/>
                <a:gd name="connsiteY14" fmla="*/ 711047 h 2936900"/>
                <a:gd name="connsiteX15" fmla="*/ 5655968 w 5755736"/>
                <a:gd name="connsiteY15" fmla="*/ 668289 h 2936900"/>
                <a:gd name="connsiteX16" fmla="*/ 5655968 w 5755736"/>
                <a:gd name="connsiteY16" fmla="*/ 668289 h 2936900"/>
                <a:gd name="connsiteX17" fmla="*/ 5655968 w 5755736"/>
                <a:gd name="connsiteY17" fmla="*/ 668289 h 2936900"/>
                <a:gd name="connsiteX18" fmla="*/ 5563062 w 5755736"/>
                <a:gd name="connsiteY18" fmla="*/ 424412 h 2936900"/>
                <a:gd name="connsiteX19" fmla="*/ 5352440 w 5755736"/>
                <a:gd name="connsiteY19" fmla="*/ 201121 h 2936900"/>
                <a:gd name="connsiteX20" fmla="*/ 5140763 w 5755736"/>
                <a:gd name="connsiteY20" fmla="*/ 104520 h 2936900"/>
                <a:gd name="connsiteX21" fmla="*/ 4816120 w 5755736"/>
                <a:gd name="connsiteY21" fmla="*/ 67041 h 2936900"/>
                <a:gd name="connsiteX22" fmla="*/ 4598108 w 5755736"/>
                <a:gd name="connsiteY22" fmla="*/ 49621 h 2936900"/>
                <a:gd name="connsiteX23" fmla="*/ 4282968 w 5755736"/>
                <a:gd name="connsiteY23" fmla="*/ 30618 h 2936900"/>
                <a:gd name="connsiteX24" fmla="*/ 4199036 w 5755736"/>
                <a:gd name="connsiteY24" fmla="*/ 31145 h 2936900"/>
                <a:gd name="connsiteX25" fmla="*/ 4199036 w 5755736"/>
                <a:gd name="connsiteY25" fmla="*/ 31145 h 2936900"/>
                <a:gd name="connsiteX26" fmla="*/ 4199036 w 5755736"/>
                <a:gd name="connsiteY26" fmla="*/ 31145 h 2936900"/>
                <a:gd name="connsiteX27" fmla="*/ 4193229 w 5755736"/>
                <a:gd name="connsiteY27" fmla="*/ 25867 h 2936900"/>
                <a:gd name="connsiteX28" fmla="*/ 4088182 w 5755736"/>
                <a:gd name="connsiteY28" fmla="*/ 25867 h 2936900"/>
                <a:gd name="connsiteX29" fmla="*/ 4088182 w 5755736"/>
                <a:gd name="connsiteY29" fmla="*/ 25867 h 2936900"/>
                <a:gd name="connsiteX30" fmla="*/ 4088182 w 5755736"/>
                <a:gd name="connsiteY30" fmla="*/ 25867 h 2936900"/>
                <a:gd name="connsiteX31" fmla="*/ 4060205 w 5755736"/>
                <a:gd name="connsiteY31" fmla="*/ 20588 h 2936900"/>
                <a:gd name="connsiteX32" fmla="*/ 3953574 w 5755736"/>
                <a:gd name="connsiteY32" fmla="*/ 24283 h 2936900"/>
                <a:gd name="connsiteX33" fmla="*/ 3924541 w 5755736"/>
                <a:gd name="connsiteY33" fmla="*/ 4752 h 2936900"/>
                <a:gd name="connsiteX34" fmla="*/ 3924541 w 5755736"/>
                <a:gd name="connsiteY34" fmla="*/ 4752 h 2936900"/>
                <a:gd name="connsiteX35" fmla="*/ 3919262 w 5755736"/>
                <a:gd name="connsiteY35" fmla="*/ 3168 h 2936900"/>
                <a:gd name="connsiteX36" fmla="*/ 3904482 w 5755736"/>
                <a:gd name="connsiteY36" fmla="*/ 1 h 2936900"/>
                <a:gd name="connsiteX37" fmla="*/ 3730811 w 5755736"/>
                <a:gd name="connsiteY37" fmla="*/ 1 h 2936900"/>
                <a:gd name="connsiteX38" fmla="*/ 3713391 w 5755736"/>
                <a:gd name="connsiteY38" fmla="*/ 4224 h 2936900"/>
                <a:gd name="connsiteX39" fmla="*/ 3666411 w 5755736"/>
                <a:gd name="connsiteY39" fmla="*/ 15309 h 2936900"/>
                <a:gd name="connsiteX40" fmla="*/ 3340185 w 5755736"/>
                <a:gd name="connsiteY40" fmla="*/ 15309 h 2936900"/>
                <a:gd name="connsiteX41" fmla="*/ 3301650 w 5755736"/>
                <a:gd name="connsiteY41" fmla="*/ 20588 h 2936900"/>
                <a:gd name="connsiteX42" fmla="*/ 3301650 w 5755736"/>
                <a:gd name="connsiteY42" fmla="*/ 20588 h 2936900"/>
                <a:gd name="connsiteX43" fmla="*/ 3301650 w 5755736"/>
                <a:gd name="connsiteY43" fmla="*/ 20588 h 2936900"/>
                <a:gd name="connsiteX44" fmla="*/ 3107392 w 5755736"/>
                <a:gd name="connsiteY44" fmla="*/ 21116 h 2936900"/>
                <a:gd name="connsiteX45" fmla="*/ 3107392 w 5755736"/>
                <a:gd name="connsiteY45" fmla="*/ 21116 h 2936900"/>
                <a:gd name="connsiteX46" fmla="*/ 2994955 w 5755736"/>
                <a:gd name="connsiteY46" fmla="*/ 25339 h 2936900"/>
                <a:gd name="connsiteX47" fmla="*/ 2981230 w 5755736"/>
                <a:gd name="connsiteY47" fmla="*/ 27978 h 2936900"/>
                <a:gd name="connsiteX48" fmla="*/ 2994955 w 5755736"/>
                <a:gd name="connsiteY48" fmla="*/ 25339 h 2936900"/>
                <a:gd name="connsiteX49" fmla="*/ 2868793 w 5755736"/>
                <a:gd name="connsiteY49" fmla="*/ 30618 h 2936900"/>
                <a:gd name="connsiteX50" fmla="*/ 2792779 w 5755736"/>
                <a:gd name="connsiteY50" fmla="*/ 30618 h 2936900"/>
                <a:gd name="connsiteX51" fmla="*/ 2704624 w 5755736"/>
                <a:gd name="connsiteY51" fmla="*/ 35896 h 2936900"/>
                <a:gd name="connsiteX52" fmla="*/ 2620164 w 5755736"/>
                <a:gd name="connsiteY52" fmla="*/ 41175 h 2936900"/>
                <a:gd name="connsiteX53" fmla="*/ 2620164 w 5755736"/>
                <a:gd name="connsiteY53" fmla="*/ 41175 h 2936900"/>
                <a:gd name="connsiteX54" fmla="*/ 2620164 w 5755736"/>
                <a:gd name="connsiteY54" fmla="*/ 41175 h 2936900"/>
                <a:gd name="connsiteX55" fmla="*/ 2541511 w 5755736"/>
                <a:gd name="connsiteY55" fmla="*/ 41175 h 2936900"/>
                <a:gd name="connsiteX56" fmla="*/ 2541511 w 5755736"/>
                <a:gd name="connsiteY56" fmla="*/ 41175 h 2936900"/>
                <a:gd name="connsiteX57" fmla="*/ 2383677 w 5755736"/>
                <a:gd name="connsiteY57" fmla="*/ 51205 h 2936900"/>
                <a:gd name="connsiteX58" fmla="*/ 2181501 w 5755736"/>
                <a:gd name="connsiteY58" fmla="*/ 63346 h 2936900"/>
                <a:gd name="connsiteX59" fmla="*/ 1853691 w 5755736"/>
                <a:gd name="connsiteY59" fmla="*/ 92907 h 2936900"/>
                <a:gd name="connsiteX60" fmla="*/ 1366464 w 5755736"/>
                <a:gd name="connsiteY60" fmla="*/ 159419 h 2936900"/>
                <a:gd name="connsiteX61" fmla="*/ 959473 w 5755736"/>
                <a:gd name="connsiteY61" fmla="*/ 334673 h 2936900"/>
                <a:gd name="connsiteX62" fmla="*/ 688146 w 5755736"/>
                <a:gd name="connsiteY62" fmla="*/ 668817 h 2936900"/>
                <a:gd name="connsiteX63" fmla="*/ 640637 w 5755736"/>
                <a:gd name="connsiteY63" fmla="*/ 759612 h 2936900"/>
                <a:gd name="connsiteX64" fmla="*/ 629552 w 5755736"/>
                <a:gd name="connsiteY64" fmla="*/ 786533 h 2936900"/>
                <a:gd name="connsiteX65" fmla="*/ 574653 w 5755736"/>
                <a:gd name="connsiteY65" fmla="*/ 903193 h 2936900"/>
                <a:gd name="connsiteX66" fmla="*/ 511836 w 5755736"/>
                <a:gd name="connsiteY66" fmla="*/ 1015102 h 2936900"/>
                <a:gd name="connsiteX67" fmla="*/ 455881 w 5755736"/>
                <a:gd name="connsiteY67" fmla="*/ 1133874 h 2936900"/>
                <a:gd name="connsiteX68" fmla="*/ 376172 w 5755736"/>
                <a:gd name="connsiteY68" fmla="*/ 1300154 h 2936900"/>
                <a:gd name="connsiteX69" fmla="*/ 291184 w 5755736"/>
                <a:gd name="connsiteY69" fmla="*/ 1471713 h 2936900"/>
                <a:gd name="connsiteX70" fmla="*/ 198806 w 5755736"/>
                <a:gd name="connsiteY70" fmla="*/ 1663860 h 2936900"/>
                <a:gd name="connsiteX71" fmla="*/ 61031 w 5755736"/>
                <a:gd name="connsiteY71" fmla="*/ 1956302 h 2936900"/>
                <a:gd name="connsiteX72" fmla="*/ 27775 w 5755736"/>
                <a:gd name="connsiteY72" fmla="*/ 2030732 h 2936900"/>
                <a:gd name="connsiteX73" fmla="*/ 1909 w 5755736"/>
                <a:gd name="connsiteY73" fmla="*/ 2162700 h 2936900"/>
                <a:gd name="connsiteX74" fmla="*/ 1909 w 5755736"/>
                <a:gd name="connsiteY74" fmla="*/ 2162700 h 2936900"/>
                <a:gd name="connsiteX75" fmla="*/ 75812 w 5755736"/>
                <a:gd name="connsiteY75" fmla="*/ 2342705 h 2936900"/>
                <a:gd name="connsiteX76" fmla="*/ 275348 w 5755736"/>
                <a:gd name="connsiteY76" fmla="*/ 2817792 h 2936900"/>
                <a:gd name="connsiteX77" fmla="*/ 307549 w 5755736"/>
                <a:gd name="connsiteY77" fmla="*/ 2895390 h 2936900"/>
                <a:gd name="connsiteX78" fmla="*/ 324440 w 5755736"/>
                <a:gd name="connsiteY78" fmla="*/ 2934452 h 2936900"/>
                <a:gd name="connsiteX79" fmla="*/ 374589 w 5755736"/>
                <a:gd name="connsiteY79" fmla="*/ 2936564 h 2936900"/>
                <a:gd name="connsiteX80" fmla="*/ 2045838 w 5755736"/>
                <a:gd name="connsiteY80" fmla="*/ 2936564 h 2936900"/>
                <a:gd name="connsiteX81" fmla="*/ 2085428 w 5755736"/>
                <a:gd name="connsiteY81" fmla="*/ 2936036 h 2936900"/>
                <a:gd name="connsiteX82" fmla="*/ 2113933 w 5755736"/>
                <a:gd name="connsiteY82" fmla="*/ 2925478 h 2936900"/>
                <a:gd name="connsiteX83" fmla="*/ 2118156 w 5755736"/>
                <a:gd name="connsiteY83" fmla="*/ 2917560 h 2936900"/>
                <a:gd name="connsiteX84" fmla="*/ 2121324 w 5755736"/>
                <a:gd name="connsiteY84" fmla="*/ 2918088 h 2936900"/>
                <a:gd name="connsiteX85" fmla="*/ 2324555 w 5755736"/>
                <a:gd name="connsiteY85" fmla="*/ 2918616 h 2936900"/>
                <a:gd name="connsiteX86" fmla="*/ 2349893 w 5755736"/>
                <a:gd name="connsiteY86" fmla="*/ 2896445 h 2936900"/>
                <a:gd name="connsiteX87" fmla="*/ 2397402 w 5755736"/>
                <a:gd name="connsiteY87" fmla="*/ 2760782 h 2936900"/>
                <a:gd name="connsiteX88" fmla="*/ 2467609 w 5755736"/>
                <a:gd name="connsiteY88" fmla="*/ 2675794 h 2936900"/>
                <a:gd name="connsiteX89" fmla="*/ 2698818 w 5755736"/>
                <a:gd name="connsiteY89" fmla="*/ 2675794 h 2936900"/>
                <a:gd name="connsiteX90" fmla="*/ 2787501 w 5755736"/>
                <a:gd name="connsiteY90" fmla="*/ 2689519 h 2936900"/>
                <a:gd name="connsiteX91" fmla="*/ 3117950 w 5755736"/>
                <a:gd name="connsiteY91" fmla="*/ 2675266 h 2936900"/>
                <a:gd name="connsiteX92" fmla="*/ 3354437 w 5755736"/>
                <a:gd name="connsiteY92" fmla="*/ 2675266 h 2936900"/>
                <a:gd name="connsiteX93" fmla="*/ 3382415 w 5755736"/>
                <a:gd name="connsiteY93" fmla="*/ 2689519 h 2936900"/>
                <a:gd name="connsiteX94" fmla="*/ 3406697 w 5755736"/>
                <a:gd name="connsiteY94" fmla="*/ 2714857 h 2936900"/>
                <a:gd name="connsiteX95" fmla="*/ 3450510 w 5755736"/>
                <a:gd name="connsiteY95" fmla="*/ 2891167 h 2936900"/>
                <a:gd name="connsiteX96" fmla="*/ 3458428 w 5755736"/>
                <a:gd name="connsiteY96" fmla="*/ 2906475 h 2936900"/>
                <a:gd name="connsiteX97" fmla="*/ 3453678 w 5755736"/>
                <a:gd name="connsiteY97" fmla="*/ 2913337 h 2936900"/>
                <a:gd name="connsiteX98" fmla="*/ 3492212 w 5755736"/>
                <a:gd name="connsiteY98" fmla="*/ 2930229 h 2936900"/>
                <a:gd name="connsiteX99" fmla="*/ 3782543 w 5755736"/>
                <a:gd name="connsiteY99" fmla="*/ 2930757 h 2936900"/>
                <a:gd name="connsiteX100" fmla="*/ 4691542 w 5755736"/>
                <a:gd name="connsiteY100" fmla="*/ 2929173 h 2936900"/>
                <a:gd name="connsiteX101" fmla="*/ 5213082 w 5755736"/>
                <a:gd name="connsiteY101" fmla="*/ 2928118 h 2936900"/>
                <a:gd name="connsiteX102" fmla="*/ 5278538 w 5755736"/>
                <a:gd name="connsiteY102" fmla="*/ 2912809 h 2936900"/>
                <a:gd name="connsiteX103" fmla="*/ 5282233 w 5755736"/>
                <a:gd name="connsiteY103" fmla="*/ 2911226 h 2936900"/>
                <a:gd name="connsiteX104" fmla="*/ 5313378 w 5755736"/>
                <a:gd name="connsiteY104" fmla="*/ 2909642 h 2936900"/>
                <a:gd name="connsiteX105" fmla="*/ 5566229 w 5755736"/>
                <a:gd name="connsiteY105" fmla="*/ 2911226 h 2936900"/>
                <a:gd name="connsiteX106" fmla="*/ 5644882 w 5755736"/>
                <a:gd name="connsiteY106" fmla="*/ 2797205 h 2936900"/>
                <a:gd name="connsiteX107" fmla="*/ 5644882 w 5755736"/>
                <a:gd name="connsiteY107" fmla="*/ 2797205 h 2936900"/>
                <a:gd name="connsiteX108" fmla="*/ 5655968 w 5755736"/>
                <a:gd name="connsiteY108" fmla="*/ 2748641 h 2936900"/>
                <a:gd name="connsiteX109" fmla="*/ 5713506 w 5755736"/>
                <a:gd name="connsiteY109" fmla="*/ 2346928 h 2936900"/>
                <a:gd name="connsiteX110" fmla="*/ 5729342 w 5755736"/>
                <a:gd name="connsiteY110" fmla="*/ 2171674 h 2936900"/>
                <a:gd name="connsiteX111" fmla="*/ 5729342 w 5755736"/>
                <a:gd name="connsiteY111" fmla="*/ 2171674 h 2936900"/>
                <a:gd name="connsiteX112" fmla="*/ 5745179 w 5755736"/>
                <a:gd name="connsiteY112" fmla="*/ 2031260 h 2936900"/>
                <a:gd name="connsiteX113" fmla="*/ 5745179 w 5755736"/>
                <a:gd name="connsiteY113" fmla="*/ 2031260 h 2936900"/>
                <a:gd name="connsiteX114" fmla="*/ 5750985 w 5755736"/>
                <a:gd name="connsiteY114" fmla="*/ 1903514 h 2936900"/>
                <a:gd name="connsiteX115" fmla="*/ 5750457 w 5755736"/>
                <a:gd name="connsiteY115" fmla="*/ 1772602 h 2936900"/>
                <a:gd name="connsiteX116" fmla="*/ 2868793 w 5755736"/>
                <a:gd name="connsiteY116" fmla="*/ 30618 h 2936900"/>
                <a:gd name="connsiteX117" fmla="*/ 2868793 w 5755736"/>
                <a:gd name="connsiteY117" fmla="*/ 30618 h 2936900"/>
                <a:gd name="connsiteX118" fmla="*/ 2868793 w 5755736"/>
                <a:gd name="connsiteY118" fmla="*/ 30618 h 2936900"/>
                <a:gd name="connsiteX119" fmla="*/ 2868793 w 5755736"/>
                <a:gd name="connsiteY119" fmla="*/ 30618 h 2936900"/>
                <a:gd name="connsiteX0" fmla="*/ 5750457 w 5755736"/>
                <a:gd name="connsiteY0" fmla="*/ 1772602 h 2936900"/>
                <a:gd name="connsiteX1" fmla="*/ 5750457 w 5755736"/>
                <a:gd name="connsiteY1" fmla="*/ 1772602 h 2936900"/>
                <a:gd name="connsiteX2" fmla="*/ 5750457 w 5755736"/>
                <a:gd name="connsiteY2" fmla="*/ 1772602 h 2936900"/>
                <a:gd name="connsiteX3" fmla="*/ 5755736 w 5755736"/>
                <a:gd name="connsiteY3" fmla="*/ 1766795 h 2936900"/>
                <a:gd name="connsiteX4" fmla="*/ 5755736 w 5755736"/>
                <a:gd name="connsiteY4" fmla="*/ 1667555 h 2936900"/>
                <a:gd name="connsiteX5" fmla="*/ 5755736 w 5755736"/>
                <a:gd name="connsiteY5" fmla="*/ 1667555 h 2936900"/>
                <a:gd name="connsiteX6" fmla="*/ 5755736 w 5755736"/>
                <a:gd name="connsiteY6" fmla="*/ 1667555 h 2936900"/>
                <a:gd name="connsiteX7" fmla="*/ 5750457 w 5755736"/>
                <a:gd name="connsiteY7" fmla="*/ 1661220 h 2936900"/>
                <a:gd name="connsiteX8" fmla="*/ 5750457 w 5755736"/>
                <a:gd name="connsiteY8" fmla="*/ 1524501 h 2936900"/>
                <a:gd name="connsiteX9" fmla="*/ 5750457 w 5755736"/>
                <a:gd name="connsiteY9" fmla="*/ 1524501 h 2936900"/>
                <a:gd name="connsiteX10" fmla="*/ 5750457 w 5755736"/>
                <a:gd name="connsiteY10" fmla="*/ 1524501 h 2936900"/>
                <a:gd name="connsiteX11" fmla="*/ 5745179 w 5755736"/>
                <a:gd name="connsiteY11" fmla="*/ 1424733 h 2936900"/>
                <a:gd name="connsiteX12" fmla="*/ 5726175 w 5755736"/>
                <a:gd name="connsiteY12" fmla="*/ 1188773 h 2936900"/>
                <a:gd name="connsiteX13" fmla="*/ 5697670 w 5755736"/>
                <a:gd name="connsiteY13" fmla="*/ 948063 h 2936900"/>
                <a:gd name="connsiteX14" fmla="*/ 5661774 w 5755736"/>
                <a:gd name="connsiteY14" fmla="*/ 711047 h 2936900"/>
                <a:gd name="connsiteX15" fmla="*/ 5655968 w 5755736"/>
                <a:gd name="connsiteY15" fmla="*/ 668289 h 2936900"/>
                <a:gd name="connsiteX16" fmla="*/ 5655968 w 5755736"/>
                <a:gd name="connsiteY16" fmla="*/ 668289 h 2936900"/>
                <a:gd name="connsiteX17" fmla="*/ 5655968 w 5755736"/>
                <a:gd name="connsiteY17" fmla="*/ 668289 h 2936900"/>
                <a:gd name="connsiteX18" fmla="*/ 5563062 w 5755736"/>
                <a:gd name="connsiteY18" fmla="*/ 424412 h 2936900"/>
                <a:gd name="connsiteX19" fmla="*/ 5352440 w 5755736"/>
                <a:gd name="connsiteY19" fmla="*/ 201121 h 2936900"/>
                <a:gd name="connsiteX20" fmla="*/ 5140763 w 5755736"/>
                <a:gd name="connsiteY20" fmla="*/ 104520 h 2936900"/>
                <a:gd name="connsiteX21" fmla="*/ 4816120 w 5755736"/>
                <a:gd name="connsiteY21" fmla="*/ 67041 h 2936900"/>
                <a:gd name="connsiteX22" fmla="*/ 4598108 w 5755736"/>
                <a:gd name="connsiteY22" fmla="*/ 49621 h 2936900"/>
                <a:gd name="connsiteX23" fmla="*/ 4282968 w 5755736"/>
                <a:gd name="connsiteY23" fmla="*/ 30618 h 2936900"/>
                <a:gd name="connsiteX24" fmla="*/ 4199036 w 5755736"/>
                <a:gd name="connsiteY24" fmla="*/ 31145 h 2936900"/>
                <a:gd name="connsiteX25" fmla="*/ 4199036 w 5755736"/>
                <a:gd name="connsiteY25" fmla="*/ 31145 h 2936900"/>
                <a:gd name="connsiteX26" fmla="*/ 4199036 w 5755736"/>
                <a:gd name="connsiteY26" fmla="*/ 31145 h 2936900"/>
                <a:gd name="connsiteX27" fmla="*/ 4193229 w 5755736"/>
                <a:gd name="connsiteY27" fmla="*/ 25867 h 2936900"/>
                <a:gd name="connsiteX28" fmla="*/ 4088182 w 5755736"/>
                <a:gd name="connsiteY28" fmla="*/ 25867 h 2936900"/>
                <a:gd name="connsiteX29" fmla="*/ 4088182 w 5755736"/>
                <a:gd name="connsiteY29" fmla="*/ 25867 h 2936900"/>
                <a:gd name="connsiteX30" fmla="*/ 4088182 w 5755736"/>
                <a:gd name="connsiteY30" fmla="*/ 25867 h 2936900"/>
                <a:gd name="connsiteX31" fmla="*/ 4060205 w 5755736"/>
                <a:gd name="connsiteY31" fmla="*/ 20588 h 2936900"/>
                <a:gd name="connsiteX32" fmla="*/ 3953574 w 5755736"/>
                <a:gd name="connsiteY32" fmla="*/ 24283 h 2936900"/>
                <a:gd name="connsiteX33" fmla="*/ 3924541 w 5755736"/>
                <a:gd name="connsiteY33" fmla="*/ 4752 h 2936900"/>
                <a:gd name="connsiteX34" fmla="*/ 3924541 w 5755736"/>
                <a:gd name="connsiteY34" fmla="*/ 4752 h 2936900"/>
                <a:gd name="connsiteX35" fmla="*/ 3919262 w 5755736"/>
                <a:gd name="connsiteY35" fmla="*/ 3168 h 2936900"/>
                <a:gd name="connsiteX36" fmla="*/ 3904482 w 5755736"/>
                <a:gd name="connsiteY36" fmla="*/ 1 h 2936900"/>
                <a:gd name="connsiteX37" fmla="*/ 3730811 w 5755736"/>
                <a:gd name="connsiteY37" fmla="*/ 1 h 2936900"/>
                <a:gd name="connsiteX38" fmla="*/ 3713391 w 5755736"/>
                <a:gd name="connsiteY38" fmla="*/ 4224 h 2936900"/>
                <a:gd name="connsiteX39" fmla="*/ 3666411 w 5755736"/>
                <a:gd name="connsiteY39" fmla="*/ 15309 h 2936900"/>
                <a:gd name="connsiteX40" fmla="*/ 3340185 w 5755736"/>
                <a:gd name="connsiteY40" fmla="*/ 15309 h 2936900"/>
                <a:gd name="connsiteX41" fmla="*/ 3301650 w 5755736"/>
                <a:gd name="connsiteY41" fmla="*/ 20588 h 2936900"/>
                <a:gd name="connsiteX42" fmla="*/ 3301650 w 5755736"/>
                <a:gd name="connsiteY42" fmla="*/ 20588 h 2936900"/>
                <a:gd name="connsiteX43" fmla="*/ 3301650 w 5755736"/>
                <a:gd name="connsiteY43" fmla="*/ 20588 h 2936900"/>
                <a:gd name="connsiteX44" fmla="*/ 3107392 w 5755736"/>
                <a:gd name="connsiteY44" fmla="*/ 21116 h 2936900"/>
                <a:gd name="connsiteX45" fmla="*/ 3107392 w 5755736"/>
                <a:gd name="connsiteY45" fmla="*/ 21116 h 2936900"/>
                <a:gd name="connsiteX46" fmla="*/ 2994955 w 5755736"/>
                <a:gd name="connsiteY46" fmla="*/ 25339 h 2936900"/>
                <a:gd name="connsiteX47" fmla="*/ 2981230 w 5755736"/>
                <a:gd name="connsiteY47" fmla="*/ 27978 h 2936900"/>
                <a:gd name="connsiteX48" fmla="*/ 2994955 w 5755736"/>
                <a:gd name="connsiteY48" fmla="*/ 25339 h 2936900"/>
                <a:gd name="connsiteX49" fmla="*/ 2868793 w 5755736"/>
                <a:gd name="connsiteY49" fmla="*/ 30618 h 2936900"/>
                <a:gd name="connsiteX50" fmla="*/ 2792779 w 5755736"/>
                <a:gd name="connsiteY50" fmla="*/ 30618 h 2936900"/>
                <a:gd name="connsiteX51" fmla="*/ 2704624 w 5755736"/>
                <a:gd name="connsiteY51" fmla="*/ 35896 h 2936900"/>
                <a:gd name="connsiteX52" fmla="*/ 2620164 w 5755736"/>
                <a:gd name="connsiteY52" fmla="*/ 41175 h 2936900"/>
                <a:gd name="connsiteX53" fmla="*/ 2620164 w 5755736"/>
                <a:gd name="connsiteY53" fmla="*/ 41175 h 2936900"/>
                <a:gd name="connsiteX54" fmla="*/ 2620164 w 5755736"/>
                <a:gd name="connsiteY54" fmla="*/ 41175 h 2936900"/>
                <a:gd name="connsiteX55" fmla="*/ 2541511 w 5755736"/>
                <a:gd name="connsiteY55" fmla="*/ 41175 h 2936900"/>
                <a:gd name="connsiteX56" fmla="*/ 2541511 w 5755736"/>
                <a:gd name="connsiteY56" fmla="*/ 41175 h 2936900"/>
                <a:gd name="connsiteX57" fmla="*/ 2383677 w 5755736"/>
                <a:gd name="connsiteY57" fmla="*/ 51205 h 2936900"/>
                <a:gd name="connsiteX58" fmla="*/ 2181501 w 5755736"/>
                <a:gd name="connsiteY58" fmla="*/ 63346 h 2936900"/>
                <a:gd name="connsiteX59" fmla="*/ 1853691 w 5755736"/>
                <a:gd name="connsiteY59" fmla="*/ 92907 h 2936900"/>
                <a:gd name="connsiteX60" fmla="*/ 1366464 w 5755736"/>
                <a:gd name="connsiteY60" fmla="*/ 159419 h 2936900"/>
                <a:gd name="connsiteX61" fmla="*/ 959473 w 5755736"/>
                <a:gd name="connsiteY61" fmla="*/ 334673 h 2936900"/>
                <a:gd name="connsiteX62" fmla="*/ 688146 w 5755736"/>
                <a:gd name="connsiteY62" fmla="*/ 668817 h 2936900"/>
                <a:gd name="connsiteX63" fmla="*/ 640637 w 5755736"/>
                <a:gd name="connsiteY63" fmla="*/ 759612 h 2936900"/>
                <a:gd name="connsiteX64" fmla="*/ 629552 w 5755736"/>
                <a:gd name="connsiteY64" fmla="*/ 786533 h 2936900"/>
                <a:gd name="connsiteX65" fmla="*/ 574653 w 5755736"/>
                <a:gd name="connsiteY65" fmla="*/ 903193 h 2936900"/>
                <a:gd name="connsiteX66" fmla="*/ 511836 w 5755736"/>
                <a:gd name="connsiteY66" fmla="*/ 1015102 h 2936900"/>
                <a:gd name="connsiteX67" fmla="*/ 455881 w 5755736"/>
                <a:gd name="connsiteY67" fmla="*/ 1133874 h 2936900"/>
                <a:gd name="connsiteX68" fmla="*/ 376172 w 5755736"/>
                <a:gd name="connsiteY68" fmla="*/ 1300154 h 2936900"/>
                <a:gd name="connsiteX69" fmla="*/ 291184 w 5755736"/>
                <a:gd name="connsiteY69" fmla="*/ 1471713 h 2936900"/>
                <a:gd name="connsiteX70" fmla="*/ 198806 w 5755736"/>
                <a:gd name="connsiteY70" fmla="*/ 1663860 h 2936900"/>
                <a:gd name="connsiteX71" fmla="*/ 61031 w 5755736"/>
                <a:gd name="connsiteY71" fmla="*/ 1956302 h 2936900"/>
                <a:gd name="connsiteX72" fmla="*/ 27775 w 5755736"/>
                <a:gd name="connsiteY72" fmla="*/ 2030732 h 2936900"/>
                <a:gd name="connsiteX73" fmla="*/ 1909 w 5755736"/>
                <a:gd name="connsiteY73" fmla="*/ 2162700 h 2936900"/>
                <a:gd name="connsiteX74" fmla="*/ 1909 w 5755736"/>
                <a:gd name="connsiteY74" fmla="*/ 2162700 h 2936900"/>
                <a:gd name="connsiteX75" fmla="*/ 75812 w 5755736"/>
                <a:gd name="connsiteY75" fmla="*/ 2342705 h 2936900"/>
                <a:gd name="connsiteX76" fmla="*/ 275348 w 5755736"/>
                <a:gd name="connsiteY76" fmla="*/ 2817792 h 2936900"/>
                <a:gd name="connsiteX77" fmla="*/ 307549 w 5755736"/>
                <a:gd name="connsiteY77" fmla="*/ 2895390 h 2936900"/>
                <a:gd name="connsiteX78" fmla="*/ 324440 w 5755736"/>
                <a:gd name="connsiteY78" fmla="*/ 2934452 h 2936900"/>
                <a:gd name="connsiteX79" fmla="*/ 374589 w 5755736"/>
                <a:gd name="connsiteY79" fmla="*/ 2936564 h 2936900"/>
                <a:gd name="connsiteX80" fmla="*/ 2045838 w 5755736"/>
                <a:gd name="connsiteY80" fmla="*/ 2936564 h 2936900"/>
                <a:gd name="connsiteX81" fmla="*/ 2085428 w 5755736"/>
                <a:gd name="connsiteY81" fmla="*/ 2936036 h 2936900"/>
                <a:gd name="connsiteX82" fmla="*/ 2113933 w 5755736"/>
                <a:gd name="connsiteY82" fmla="*/ 2925478 h 2936900"/>
                <a:gd name="connsiteX83" fmla="*/ 2118156 w 5755736"/>
                <a:gd name="connsiteY83" fmla="*/ 2917560 h 2936900"/>
                <a:gd name="connsiteX84" fmla="*/ 2121324 w 5755736"/>
                <a:gd name="connsiteY84" fmla="*/ 2918088 h 2936900"/>
                <a:gd name="connsiteX85" fmla="*/ 2324555 w 5755736"/>
                <a:gd name="connsiteY85" fmla="*/ 2918616 h 2936900"/>
                <a:gd name="connsiteX86" fmla="*/ 2349893 w 5755736"/>
                <a:gd name="connsiteY86" fmla="*/ 2896445 h 2936900"/>
                <a:gd name="connsiteX87" fmla="*/ 2397402 w 5755736"/>
                <a:gd name="connsiteY87" fmla="*/ 2760782 h 2936900"/>
                <a:gd name="connsiteX88" fmla="*/ 2467609 w 5755736"/>
                <a:gd name="connsiteY88" fmla="*/ 2675794 h 2936900"/>
                <a:gd name="connsiteX89" fmla="*/ 2698818 w 5755736"/>
                <a:gd name="connsiteY89" fmla="*/ 2675794 h 2936900"/>
                <a:gd name="connsiteX90" fmla="*/ 3117950 w 5755736"/>
                <a:gd name="connsiteY90" fmla="*/ 2675266 h 2936900"/>
                <a:gd name="connsiteX91" fmla="*/ 3354437 w 5755736"/>
                <a:gd name="connsiteY91" fmla="*/ 2675266 h 2936900"/>
                <a:gd name="connsiteX92" fmla="*/ 3382415 w 5755736"/>
                <a:gd name="connsiteY92" fmla="*/ 2689519 h 2936900"/>
                <a:gd name="connsiteX93" fmla="*/ 3406697 w 5755736"/>
                <a:gd name="connsiteY93" fmla="*/ 2714857 h 2936900"/>
                <a:gd name="connsiteX94" fmla="*/ 3450510 w 5755736"/>
                <a:gd name="connsiteY94" fmla="*/ 2891167 h 2936900"/>
                <a:gd name="connsiteX95" fmla="*/ 3458428 w 5755736"/>
                <a:gd name="connsiteY95" fmla="*/ 2906475 h 2936900"/>
                <a:gd name="connsiteX96" fmla="*/ 3453678 w 5755736"/>
                <a:gd name="connsiteY96" fmla="*/ 2913337 h 2936900"/>
                <a:gd name="connsiteX97" fmla="*/ 3492212 w 5755736"/>
                <a:gd name="connsiteY97" fmla="*/ 2930229 h 2936900"/>
                <a:gd name="connsiteX98" fmla="*/ 3782543 w 5755736"/>
                <a:gd name="connsiteY98" fmla="*/ 2930757 h 2936900"/>
                <a:gd name="connsiteX99" fmla="*/ 4691542 w 5755736"/>
                <a:gd name="connsiteY99" fmla="*/ 2929173 h 2936900"/>
                <a:gd name="connsiteX100" fmla="*/ 5213082 w 5755736"/>
                <a:gd name="connsiteY100" fmla="*/ 2928118 h 2936900"/>
                <a:gd name="connsiteX101" fmla="*/ 5278538 w 5755736"/>
                <a:gd name="connsiteY101" fmla="*/ 2912809 h 2936900"/>
                <a:gd name="connsiteX102" fmla="*/ 5282233 w 5755736"/>
                <a:gd name="connsiteY102" fmla="*/ 2911226 h 2936900"/>
                <a:gd name="connsiteX103" fmla="*/ 5313378 w 5755736"/>
                <a:gd name="connsiteY103" fmla="*/ 2909642 h 2936900"/>
                <a:gd name="connsiteX104" fmla="*/ 5566229 w 5755736"/>
                <a:gd name="connsiteY104" fmla="*/ 2911226 h 2936900"/>
                <a:gd name="connsiteX105" fmla="*/ 5644882 w 5755736"/>
                <a:gd name="connsiteY105" fmla="*/ 2797205 h 2936900"/>
                <a:gd name="connsiteX106" fmla="*/ 5644882 w 5755736"/>
                <a:gd name="connsiteY106" fmla="*/ 2797205 h 2936900"/>
                <a:gd name="connsiteX107" fmla="*/ 5655968 w 5755736"/>
                <a:gd name="connsiteY107" fmla="*/ 2748641 h 2936900"/>
                <a:gd name="connsiteX108" fmla="*/ 5713506 w 5755736"/>
                <a:gd name="connsiteY108" fmla="*/ 2346928 h 2936900"/>
                <a:gd name="connsiteX109" fmla="*/ 5729342 w 5755736"/>
                <a:gd name="connsiteY109" fmla="*/ 2171674 h 2936900"/>
                <a:gd name="connsiteX110" fmla="*/ 5729342 w 5755736"/>
                <a:gd name="connsiteY110" fmla="*/ 2171674 h 2936900"/>
                <a:gd name="connsiteX111" fmla="*/ 5745179 w 5755736"/>
                <a:gd name="connsiteY111" fmla="*/ 2031260 h 2936900"/>
                <a:gd name="connsiteX112" fmla="*/ 5745179 w 5755736"/>
                <a:gd name="connsiteY112" fmla="*/ 2031260 h 2936900"/>
                <a:gd name="connsiteX113" fmla="*/ 5750985 w 5755736"/>
                <a:gd name="connsiteY113" fmla="*/ 1903514 h 2936900"/>
                <a:gd name="connsiteX114" fmla="*/ 5750457 w 5755736"/>
                <a:gd name="connsiteY114" fmla="*/ 1772602 h 2936900"/>
                <a:gd name="connsiteX115" fmla="*/ 2868793 w 5755736"/>
                <a:gd name="connsiteY115" fmla="*/ 30618 h 2936900"/>
                <a:gd name="connsiteX116" fmla="*/ 2868793 w 5755736"/>
                <a:gd name="connsiteY116" fmla="*/ 30618 h 2936900"/>
                <a:gd name="connsiteX117" fmla="*/ 2868793 w 5755736"/>
                <a:gd name="connsiteY117" fmla="*/ 30618 h 2936900"/>
                <a:gd name="connsiteX118" fmla="*/ 2868793 w 5755736"/>
                <a:gd name="connsiteY118" fmla="*/ 30618 h 2936900"/>
                <a:gd name="connsiteX0" fmla="*/ 5750457 w 5755736"/>
                <a:gd name="connsiteY0" fmla="*/ 1772602 h 2936900"/>
                <a:gd name="connsiteX1" fmla="*/ 5750457 w 5755736"/>
                <a:gd name="connsiteY1" fmla="*/ 1772602 h 2936900"/>
                <a:gd name="connsiteX2" fmla="*/ 5750457 w 5755736"/>
                <a:gd name="connsiteY2" fmla="*/ 1772602 h 2936900"/>
                <a:gd name="connsiteX3" fmla="*/ 5755736 w 5755736"/>
                <a:gd name="connsiteY3" fmla="*/ 1766795 h 2936900"/>
                <a:gd name="connsiteX4" fmla="*/ 5755736 w 5755736"/>
                <a:gd name="connsiteY4" fmla="*/ 1667555 h 2936900"/>
                <a:gd name="connsiteX5" fmla="*/ 5755736 w 5755736"/>
                <a:gd name="connsiteY5" fmla="*/ 1667555 h 2936900"/>
                <a:gd name="connsiteX6" fmla="*/ 5755736 w 5755736"/>
                <a:gd name="connsiteY6" fmla="*/ 1667555 h 2936900"/>
                <a:gd name="connsiteX7" fmla="*/ 5750457 w 5755736"/>
                <a:gd name="connsiteY7" fmla="*/ 1661220 h 2936900"/>
                <a:gd name="connsiteX8" fmla="*/ 5750457 w 5755736"/>
                <a:gd name="connsiteY8" fmla="*/ 1524501 h 2936900"/>
                <a:gd name="connsiteX9" fmla="*/ 5750457 w 5755736"/>
                <a:gd name="connsiteY9" fmla="*/ 1524501 h 2936900"/>
                <a:gd name="connsiteX10" fmla="*/ 5750457 w 5755736"/>
                <a:gd name="connsiteY10" fmla="*/ 1524501 h 2936900"/>
                <a:gd name="connsiteX11" fmla="*/ 5745179 w 5755736"/>
                <a:gd name="connsiteY11" fmla="*/ 1424733 h 2936900"/>
                <a:gd name="connsiteX12" fmla="*/ 5726175 w 5755736"/>
                <a:gd name="connsiteY12" fmla="*/ 1188773 h 2936900"/>
                <a:gd name="connsiteX13" fmla="*/ 5697670 w 5755736"/>
                <a:gd name="connsiteY13" fmla="*/ 948063 h 2936900"/>
                <a:gd name="connsiteX14" fmla="*/ 5661774 w 5755736"/>
                <a:gd name="connsiteY14" fmla="*/ 711047 h 2936900"/>
                <a:gd name="connsiteX15" fmla="*/ 5655968 w 5755736"/>
                <a:gd name="connsiteY15" fmla="*/ 668289 h 2936900"/>
                <a:gd name="connsiteX16" fmla="*/ 5655968 w 5755736"/>
                <a:gd name="connsiteY16" fmla="*/ 668289 h 2936900"/>
                <a:gd name="connsiteX17" fmla="*/ 5655968 w 5755736"/>
                <a:gd name="connsiteY17" fmla="*/ 668289 h 2936900"/>
                <a:gd name="connsiteX18" fmla="*/ 5563062 w 5755736"/>
                <a:gd name="connsiteY18" fmla="*/ 424412 h 2936900"/>
                <a:gd name="connsiteX19" fmla="*/ 5352440 w 5755736"/>
                <a:gd name="connsiteY19" fmla="*/ 201121 h 2936900"/>
                <a:gd name="connsiteX20" fmla="*/ 5140763 w 5755736"/>
                <a:gd name="connsiteY20" fmla="*/ 104520 h 2936900"/>
                <a:gd name="connsiteX21" fmla="*/ 4816120 w 5755736"/>
                <a:gd name="connsiteY21" fmla="*/ 67041 h 2936900"/>
                <a:gd name="connsiteX22" fmla="*/ 4598108 w 5755736"/>
                <a:gd name="connsiteY22" fmla="*/ 49621 h 2936900"/>
                <a:gd name="connsiteX23" fmla="*/ 4282968 w 5755736"/>
                <a:gd name="connsiteY23" fmla="*/ 30618 h 2936900"/>
                <a:gd name="connsiteX24" fmla="*/ 4199036 w 5755736"/>
                <a:gd name="connsiteY24" fmla="*/ 31145 h 2936900"/>
                <a:gd name="connsiteX25" fmla="*/ 4199036 w 5755736"/>
                <a:gd name="connsiteY25" fmla="*/ 31145 h 2936900"/>
                <a:gd name="connsiteX26" fmla="*/ 4199036 w 5755736"/>
                <a:gd name="connsiteY26" fmla="*/ 31145 h 2936900"/>
                <a:gd name="connsiteX27" fmla="*/ 4193229 w 5755736"/>
                <a:gd name="connsiteY27" fmla="*/ 25867 h 2936900"/>
                <a:gd name="connsiteX28" fmla="*/ 4088182 w 5755736"/>
                <a:gd name="connsiteY28" fmla="*/ 25867 h 2936900"/>
                <a:gd name="connsiteX29" fmla="*/ 4088182 w 5755736"/>
                <a:gd name="connsiteY29" fmla="*/ 25867 h 2936900"/>
                <a:gd name="connsiteX30" fmla="*/ 4088182 w 5755736"/>
                <a:gd name="connsiteY30" fmla="*/ 25867 h 2936900"/>
                <a:gd name="connsiteX31" fmla="*/ 4060205 w 5755736"/>
                <a:gd name="connsiteY31" fmla="*/ 20588 h 2936900"/>
                <a:gd name="connsiteX32" fmla="*/ 3953574 w 5755736"/>
                <a:gd name="connsiteY32" fmla="*/ 24283 h 2936900"/>
                <a:gd name="connsiteX33" fmla="*/ 3924541 w 5755736"/>
                <a:gd name="connsiteY33" fmla="*/ 4752 h 2936900"/>
                <a:gd name="connsiteX34" fmla="*/ 3924541 w 5755736"/>
                <a:gd name="connsiteY34" fmla="*/ 4752 h 2936900"/>
                <a:gd name="connsiteX35" fmla="*/ 3919262 w 5755736"/>
                <a:gd name="connsiteY35" fmla="*/ 3168 h 2936900"/>
                <a:gd name="connsiteX36" fmla="*/ 3904482 w 5755736"/>
                <a:gd name="connsiteY36" fmla="*/ 1 h 2936900"/>
                <a:gd name="connsiteX37" fmla="*/ 3730811 w 5755736"/>
                <a:gd name="connsiteY37" fmla="*/ 1 h 2936900"/>
                <a:gd name="connsiteX38" fmla="*/ 3713391 w 5755736"/>
                <a:gd name="connsiteY38" fmla="*/ 4224 h 2936900"/>
                <a:gd name="connsiteX39" fmla="*/ 3666411 w 5755736"/>
                <a:gd name="connsiteY39" fmla="*/ 15309 h 2936900"/>
                <a:gd name="connsiteX40" fmla="*/ 3340185 w 5755736"/>
                <a:gd name="connsiteY40" fmla="*/ 15309 h 2936900"/>
                <a:gd name="connsiteX41" fmla="*/ 3301650 w 5755736"/>
                <a:gd name="connsiteY41" fmla="*/ 20588 h 2936900"/>
                <a:gd name="connsiteX42" fmla="*/ 3301650 w 5755736"/>
                <a:gd name="connsiteY42" fmla="*/ 20588 h 2936900"/>
                <a:gd name="connsiteX43" fmla="*/ 3301650 w 5755736"/>
                <a:gd name="connsiteY43" fmla="*/ 20588 h 2936900"/>
                <a:gd name="connsiteX44" fmla="*/ 3107392 w 5755736"/>
                <a:gd name="connsiteY44" fmla="*/ 21116 h 2936900"/>
                <a:gd name="connsiteX45" fmla="*/ 3107392 w 5755736"/>
                <a:gd name="connsiteY45" fmla="*/ 21116 h 2936900"/>
                <a:gd name="connsiteX46" fmla="*/ 2994955 w 5755736"/>
                <a:gd name="connsiteY46" fmla="*/ 25339 h 2936900"/>
                <a:gd name="connsiteX47" fmla="*/ 2981230 w 5755736"/>
                <a:gd name="connsiteY47" fmla="*/ 27978 h 2936900"/>
                <a:gd name="connsiteX48" fmla="*/ 2994955 w 5755736"/>
                <a:gd name="connsiteY48" fmla="*/ 25339 h 2936900"/>
                <a:gd name="connsiteX49" fmla="*/ 2868793 w 5755736"/>
                <a:gd name="connsiteY49" fmla="*/ 30618 h 2936900"/>
                <a:gd name="connsiteX50" fmla="*/ 2792779 w 5755736"/>
                <a:gd name="connsiteY50" fmla="*/ 30618 h 2936900"/>
                <a:gd name="connsiteX51" fmla="*/ 2704624 w 5755736"/>
                <a:gd name="connsiteY51" fmla="*/ 35896 h 2936900"/>
                <a:gd name="connsiteX52" fmla="*/ 2620164 w 5755736"/>
                <a:gd name="connsiteY52" fmla="*/ 41175 h 2936900"/>
                <a:gd name="connsiteX53" fmla="*/ 2620164 w 5755736"/>
                <a:gd name="connsiteY53" fmla="*/ 41175 h 2936900"/>
                <a:gd name="connsiteX54" fmla="*/ 2620164 w 5755736"/>
                <a:gd name="connsiteY54" fmla="*/ 41175 h 2936900"/>
                <a:gd name="connsiteX55" fmla="*/ 2541511 w 5755736"/>
                <a:gd name="connsiteY55" fmla="*/ 41175 h 2936900"/>
                <a:gd name="connsiteX56" fmla="*/ 2541511 w 5755736"/>
                <a:gd name="connsiteY56" fmla="*/ 41175 h 2936900"/>
                <a:gd name="connsiteX57" fmla="*/ 2383677 w 5755736"/>
                <a:gd name="connsiteY57" fmla="*/ 51205 h 2936900"/>
                <a:gd name="connsiteX58" fmla="*/ 2181501 w 5755736"/>
                <a:gd name="connsiteY58" fmla="*/ 63346 h 2936900"/>
                <a:gd name="connsiteX59" fmla="*/ 1853691 w 5755736"/>
                <a:gd name="connsiteY59" fmla="*/ 92907 h 2936900"/>
                <a:gd name="connsiteX60" fmla="*/ 1366464 w 5755736"/>
                <a:gd name="connsiteY60" fmla="*/ 159419 h 2936900"/>
                <a:gd name="connsiteX61" fmla="*/ 959473 w 5755736"/>
                <a:gd name="connsiteY61" fmla="*/ 334673 h 2936900"/>
                <a:gd name="connsiteX62" fmla="*/ 688146 w 5755736"/>
                <a:gd name="connsiteY62" fmla="*/ 668817 h 2936900"/>
                <a:gd name="connsiteX63" fmla="*/ 640637 w 5755736"/>
                <a:gd name="connsiteY63" fmla="*/ 759612 h 2936900"/>
                <a:gd name="connsiteX64" fmla="*/ 629552 w 5755736"/>
                <a:gd name="connsiteY64" fmla="*/ 786533 h 2936900"/>
                <a:gd name="connsiteX65" fmla="*/ 574653 w 5755736"/>
                <a:gd name="connsiteY65" fmla="*/ 903193 h 2936900"/>
                <a:gd name="connsiteX66" fmla="*/ 511836 w 5755736"/>
                <a:gd name="connsiteY66" fmla="*/ 1015102 h 2936900"/>
                <a:gd name="connsiteX67" fmla="*/ 455881 w 5755736"/>
                <a:gd name="connsiteY67" fmla="*/ 1133874 h 2936900"/>
                <a:gd name="connsiteX68" fmla="*/ 376172 w 5755736"/>
                <a:gd name="connsiteY68" fmla="*/ 1300154 h 2936900"/>
                <a:gd name="connsiteX69" fmla="*/ 291184 w 5755736"/>
                <a:gd name="connsiteY69" fmla="*/ 1471713 h 2936900"/>
                <a:gd name="connsiteX70" fmla="*/ 198806 w 5755736"/>
                <a:gd name="connsiteY70" fmla="*/ 1663860 h 2936900"/>
                <a:gd name="connsiteX71" fmla="*/ 61031 w 5755736"/>
                <a:gd name="connsiteY71" fmla="*/ 1956302 h 2936900"/>
                <a:gd name="connsiteX72" fmla="*/ 27775 w 5755736"/>
                <a:gd name="connsiteY72" fmla="*/ 2030732 h 2936900"/>
                <a:gd name="connsiteX73" fmla="*/ 1909 w 5755736"/>
                <a:gd name="connsiteY73" fmla="*/ 2162700 h 2936900"/>
                <a:gd name="connsiteX74" fmla="*/ 1909 w 5755736"/>
                <a:gd name="connsiteY74" fmla="*/ 2162700 h 2936900"/>
                <a:gd name="connsiteX75" fmla="*/ 75812 w 5755736"/>
                <a:gd name="connsiteY75" fmla="*/ 2342705 h 2936900"/>
                <a:gd name="connsiteX76" fmla="*/ 275348 w 5755736"/>
                <a:gd name="connsiteY76" fmla="*/ 2817792 h 2936900"/>
                <a:gd name="connsiteX77" fmla="*/ 307549 w 5755736"/>
                <a:gd name="connsiteY77" fmla="*/ 2895390 h 2936900"/>
                <a:gd name="connsiteX78" fmla="*/ 324440 w 5755736"/>
                <a:gd name="connsiteY78" fmla="*/ 2934452 h 2936900"/>
                <a:gd name="connsiteX79" fmla="*/ 374589 w 5755736"/>
                <a:gd name="connsiteY79" fmla="*/ 2936564 h 2936900"/>
                <a:gd name="connsiteX80" fmla="*/ 2045838 w 5755736"/>
                <a:gd name="connsiteY80" fmla="*/ 2936564 h 2936900"/>
                <a:gd name="connsiteX81" fmla="*/ 2085428 w 5755736"/>
                <a:gd name="connsiteY81" fmla="*/ 2936036 h 2936900"/>
                <a:gd name="connsiteX82" fmla="*/ 2113933 w 5755736"/>
                <a:gd name="connsiteY82" fmla="*/ 2925478 h 2936900"/>
                <a:gd name="connsiteX83" fmla="*/ 2118156 w 5755736"/>
                <a:gd name="connsiteY83" fmla="*/ 2917560 h 2936900"/>
                <a:gd name="connsiteX84" fmla="*/ 2121324 w 5755736"/>
                <a:gd name="connsiteY84" fmla="*/ 2918088 h 2936900"/>
                <a:gd name="connsiteX85" fmla="*/ 2324555 w 5755736"/>
                <a:gd name="connsiteY85" fmla="*/ 2918616 h 2936900"/>
                <a:gd name="connsiteX86" fmla="*/ 2349893 w 5755736"/>
                <a:gd name="connsiteY86" fmla="*/ 2896445 h 2936900"/>
                <a:gd name="connsiteX87" fmla="*/ 2397402 w 5755736"/>
                <a:gd name="connsiteY87" fmla="*/ 2760782 h 2936900"/>
                <a:gd name="connsiteX88" fmla="*/ 2467609 w 5755736"/>
                <a:gd name="connsiteY88" fmla="*/ 2675794 h 2936900"/>
                <a:gd name="connsiteX89" fmla="*/ 3117950 w 5755736"/>
                <a:gd name="connsiteY89" fmla="*/ 2675266 h 2936900"/>
                <a:gd name="connsiteX90" fmla="*/ 3354437 w 5755736"/>
                <a:gd name="connsiteY90" fmla="*/ 2675266 h 2936900"/>
                <a:gd name="connsiteX91" fmla="*/ 3382415 w 5755736"/>
                <a:gd name="connsiteY91" fmla="*/ 2689519 h 2936900"/>
                <a:gd name="connsiteX92" fmla="*/ 3406697 w 5755736"/>
                <a:gd name="connsiteY92" fmla="*/ 2714857 h 2936900"/>
                <a:gd name="connsiteX93" fmla="*/ 3450510 w 5755736"/>
                <a:gd name="connsiteY93" fmla="*/ 2891167 h 2936900"/>
                <a:gd name="connsiteX94" fmla="*/ 3458428 w 5755736"/>
                <a:gd name="connsiteY94" fmla="*/ 2906475 h 2936900"/>
                <a:gd name="connsiteX95" fmla="*/ 3453678 w 5755736"/>
                <a:gd name="connsiteY95" fmla="*/ 2913337 h 2936900"/>
                <a:gd name="connsiteX96" fmla="*/ 3492212 w 5755736"/>
                <a:gd name="connsiteY96" fmla="*/ 2930229 h 2936900"/>
                <a:gd name="connsiteX97" fmla="*/ 3782543 w 5755736"/>
                <a:gd name="connsiteY97" fmla="*/ 2930757 h 2936900"/>
                <a:gd name="connsiteX98" fmla="*/ 4691542 w 5755736"/>
                <a:gd name="connsiteY98" fmla="*/ 2929173 h 2936900"/>
                <a:gd name="connsiteX99" fmla="*/ 5213082 w 5755736"/>
                <a:gd name="connsiteY99" fmla="*/ 2928118 h 2936900"/>
                <a:gd name="connsiteX100" fmla="*/ 5278538 w 5755736"/>
                <a:gd name="connsiteY100" fmla="*/ 2912809 h 2936900"/>
                <a:gd name="connsiteX101" fmla="*/ 5282233 w 5755736"/>
                <a:gd name="connsiteY101" fmla="*/ 2911226 h 2936900"/>
                <a:gd name="connsiteX102" fmla="*/ 5313378 w 5755736"/>
                <a:gd name="connsiteY102" fmla="*/ 2909642 h 2936900"/>
                <a:gd name="connsiteX103" fmla="*/ 5566229 w 5755736"/>
                <a:gd name="connsiteY103" fmla="*/ 2911226 h 2936900"/>
                <a:gd name="connsiteX104" fmla="*/ 5644882 w 5755736"/>
                <a:gd name="connsiteY104" fmla="*/ 2797205 h 2936900"/>
                <a:gd name="connsiteX105" fmla="*/ 5644882 w 5755736"/>
                <a:gd name="connsiteY105" fmla="*/ 2797205 h 2936900"/>
                <a:gd name="connsiteX106" fmla="*/ 5655968 w 5755736"/>
                <a:gd name="connsiteY106" fmla="*/ 2748641 h 2936900"/>
                <a:gd name="connsiteX107" fmla="*/ 5713506 w 5755736"/>
                <a:gd name="connsiteY107" fmla="*/ 2346928 h 2936900"/>
                <a:gd name="connsiteX108" fmla="*/ 5729342 w 5755736"/>
                <a:gd name="connsiteY108" fmla="*/ 2171674 h 2936900"/>
                <a:gd name="connsiteX109" fmla="*/ 5729342 w 5755736"/>
                <a:gd name="connsiteY109" fmla="*/ 2171674 h 2936900"/>
                <a:gd name="connsiteX110" fmla="*/ 5745179 w 5755736"/>
                <a:gd name="connsiteY110" fmla="*/ 2031260 h 2936900"/>
                <a:gd name="connsiteX111" fmla="*/ 5745179 w 5755736"/>
                <a:gd name="connsiteY111" fmla="*/ 2031260 h 2936900"/>
                <a:gd name="connsiteX112" fmla="*/ 5750985 w 5755736"/>
                <a:gd name="connsiteY112" fmla="*/ 1903514 h 2936900"/>
                <a:gd name="connsiteX113" fmla="*/ 5750457 w 5755736"/>
                <a:gd name="connsiteY113" fmla="*/ 1772602 h 2936900"/>
                <a:gd name="connsiteX114" fmla="*/ 2868793 w 5755736"/>
                <a:gd name="connsiteY114" fmla="*/ 30618 h 2936900"/>
                <a:gd name="connsiteX115" fmla="*/ 2868793 w 5755736"/>
                <a:gd name="connsiteY115" fmla="*/ 30618 h 2936900"/>
                <a:gd name="connsiteX116" fmla="*/ 2868793 w 5755736"/>
                <a:gd name="connsiteY116" fmla="*/ 30618 h 2936900"/>
                <a:gd name="connsiteX117" fmla="*/ 2868793 w 5755736"/>
                <a:gd name="connsiteY117" fmla="*/ 30618 h 2936900"/>
                <a:gd name="connsiteX0" fmla="*/ 5750457 w 5755736"/>
                <a:gd name="connsiteY0" fmla="*/ 1772602 h 2936900"/>
                <a:gd name="connsiteX1" fmla="*/ 5750457 w 5755736"/>
                <a:gd name="connsiteY1" fmla="*/ 1772602 h 2936900"/>
                <a:gd name="connsiteX2" fmla="*/ 5750457 w 5755736"/>
                <a:gd name="connsiteY2" fmla="*/ 1772602 h 2936900"/>
                <a:gd name="connsiteX3" fmla="*/ 5755736 w 5755736"/>
                <a:gd name="connsiteY3" fmla="*/ 1766795 h 2936900"/>
                <a:gd name="connsiteX4" fmla="*/ 5755736 w 5755736"/>
                <a:gd name="connsiteY4" fmla="*/ 1667555 h 2936900"/>
                <a:gd name="connsiteX5" fmla="*/ 5755736 w 5755736"/>
                <a:gd name="connsiteY5" fmla="*/ 1667555 h 2936900"/>
                <a:gd name="connsiteX6" fmla="*/ 5755736 w 5755736"/>
                <a:gd name="connsiteY6" fmla="*/ 1667555 h 2936900"/>
                <a:gd name="connsiteX7" fmla="*/ 5750457 w 5755736"/>
                <a:gd name="connsiteY7" fmla="*/ 1661220 h 2936900"/>
                <a:gd name="connsiteX8" fmla="*/ 5750457 w 5755736"/>
                <a:gd name="connsiteY8" fmla="*/ 1524501 h 2936900"/>
                <a:gd name="connsiteX9" fmla="*/ 5750457 w 5755736"/>
                <a:gd name="connsiteY9" fmla="*/ 1524501 h 2936900"/>
                <a:gd name="connsiteX10" fmla="*/ 5750457 w 5755736"/>
                <a:gd name="connsiteY10" fmla="*/ 1524501 h 2936900"/>
                <a:gd name="connsiteX11" fmla="*/ 5745179 w 5755736"/>
                <a:gd name="connsiteY11" fmla="*/ 1424733 h 2936900"/>
                <a:gd name="connsiteX12" fmla="*/ 5726175 w 5755736"/>
                <a:gd name="connsiteY12" fmla="*/ 1188773 h 2936900"/>
                <a:gd name="connsiteX13" fmla="*/ 5697670 w 5755736"/>
                <a:gd name="connsiteY13" fmla="*/ 948063 h 2936900"/>
                <a:gd name="connsiteX14" fmla="*/ 5661774 w 5755736"/>
                <a:gd name="connsiteY14" fmla="*/ 711047 h 2936900"/>
                <a:gd name="connsiteX15" fmla="*/ 5655968 w 5755736"/>
                <a:gd name="connsiteY15" fmla="*/ 668289 h 2936900"/>
                <a:gd name="connsiteX16" fmla="*/ 5655968 w 5755736"/>
                <a:gd name="connsiteY16" fmla="*/ 668289 h 2936900"/>
                <a:gd name="connsiteX17" fmla="*/ 5655968 w 5755736"/>
                <a:gd name="connsiteY17" fmla="*/ 668289 h 2936900"/>
                <a:gd name="connsiteX18" fmla="*/ 5563062 w 5755736"/>
                <a:gd name="connsiteY18" fmla="*/ 424412 h 2936900"/>
                <a:gd name="connsiteX19" fmla="*/ 5352440 w 5755736"/>
                <a:gd name="connsiteY19" fmla="*/ 201121 h 2936900"/>
                <a:gd name="connsiteX20" fmla="*/ 5140763 w 5755736"/>
                <a:gd name="connsiteY20" fmla="*/ 104520 h 2936900"/>
                <a:gd name="connsiteX21" fmla="*/ 4816120 w 5755736"/>
                <a:gd name="connsiteY21" fmla="*/ 67041 h 2936900"/>
                <a:gd name="connsiteX22" fmla="*/ 4598108 w 5755736"/>
                <a:gd name="connsiteY22" fmla="*/ 49621 h 2936900"/>
                <a:gd name="connsiteX23" fmla="*/ 4282968 w 5755736"/>
                <a:gd name="connsiteY23" fmla="*/ 30618 h 2936900"/>
                <a:gd name="connsiteX24" fmla="*/ 4199036 w 5755736"/>
                <a:gd name="connsiteY24" fmla="*/ 31145 h 2936900"/>
                <a:gd name="connsiteX25" fmla="*/ 4199036 w 5755736"/>
                <a:gd name="connsiteY25" fmla="*/ 31145 h 2936900"/>
                <a:gd name="connsiteX26" fmla="*/ 4199036 w 5755736"/>
                <a:gd name="connsiteY26" fmla="*/ 31145 h 2936900"/>
                <a:gd name="connsiteX27" fmla="*/ 4193229 w 5755736"/>
                <a:gd name="connsiteY27" fmla="*/ 25867 h 2936900"/>
                <a:gd name="connsiteX28" fmla="*/ 4088182 w 5755736"/>
                <a:gd name="connsiteY28" fmla="*/ 25867 h 2936900"/>
                <a:gd name="connsiteX29" fmla="*/ 4088182 w 5755736"/>
                <a:gd name="connsiteY29" fmla="*/ 25867 h 2936900"/>
                <a:gd name="connsiteX30" fmla="*/ 4088182 w 5755736"/>
                <a:gd name="connsiteY30" fmla="*/ 25867 h 2936900"/>
                <a:gd name="connsiteX31" fmla="*/ 4060205 w 5755736"/>
                <a:gd name="connsiteY31" fmla="*/ 20588 h 2936900"/>
                <a:gd name="connsiteX32" fmla="*/ 3953574 w 5755736"/>
                <a:gd name="connsiteY32" fmla="*/ 24283 h 2936900"/>
                <a:gd name="connsiteX33" fmla="*/ 3924541 w 5755736"/>
                <a:gd name="connsiteY33" fmla="*/ 4752 h 2936900"/>
                <a:gd name="connsiteX34" fmla="*/ 3924541 w 5755736"/>
                <a:gd name="connsiteY34" fmla="*/ 4752 h 2936900"/>
                <a:gd name="connsiteX35" fmla="*/ 3919262 w 5755736"/>
                <a:gd name="connsiteY35" fmla="*/ 3168 h 2936900"/>
                <a:gd name="connsiteX36" fmla="*/ 3904482 w 5755736"/>
                <a:gd name="connsiteY36" fmla="*/ 1 h 2936900"/>
                <a:gd name="connsiteX37" fmla="*/ 3730811 w 5755736"/>
                <a:gd name="connsiteY37" fmla="*/ 1 h 2936900"/>
                <a:gd name="connsiteX38" fmla="*/ 3713391 w 5755736"/>
                <a:gd name="connsiteY38" fmla="*/ 4224 h 2936900"/>
                <a:gd name="connsiteX39" fmla="*/ 3666411 w 5755736"/>
                <a:gd name="connsiteY39" fmla="*/ 15309 h 2936900"/>
                <a:gd name="connsiteX40" fmla="*/ 3340185 w 5755736"/>
                <a:gd name="connsiteY40" fmla="*/ 15309 h 2936900"/>
                <a:gd name="connsiteX41" fmla="*/ 3301650 w 5755736"/>
                <a:gd name="connsiteY41" fmla="*/ 20588 h 2936900"/>
                <a:gd name="connsiteX42" fmla="*/ 3301650 w 5755736"/>
                <a:gd name="connsiteY42" fmla="*/ 20588 h 2936900"/>
                <a:gd name="connsiteX43" fmla="*/ 3301650 w 5755736"/>
                <a:gd name="connsiteY43" fmla="*/ 20588 h 2936900"/>
                <a:gd name="connsiteX44" fmla="*/ 3107392 w 5755736"/>
                <a:gd name="connsiteY44" fmla="*/ 21116 h 2936900"/>
                <a:gd name="connsiteX45" fmla="*/ 3107392 w 5755736"/>
                <a:gd name="connsiteY45" fmla="*/ 21116 h 2936900"/>
                <a:gd name="connsiteX46" fmla="*/ 2994955 w 5755736"/>
                <a:gd name="connsiteY46" fmla="*/ 25339 h 2936900"/>
                <a:gd name="connsiteX47" fmla="*/ 2981230 w 5755736"/>
                <a:gd name="connsiteY47" fmla="*/ 27978 h 2936900"/>
                <a:gd name="connsiteX48" fmla="*/ 2994955 w 5755736"/>
                <a:gd name="connsiteY48" fmla="*/ 25339 h 2936900"/>
                <a:gd name="connsiteX49" fmla="*/ 2868793 w 5755736"/>
                <a:gd name="connsiteY49" fmla="*/ 30618 h 2936900"/>
                <a:gd name="connsiteX50" fmla="*/ 2792779 w 5755736"/>
                <a:gd name="connsiteY50" fmla="*/ 30618 h 2936900"/>
                <a:gd name="connsiteX51" fmla="*/ 2704624 w 5755736"/>
                <a:gd name="connsiteY51" fmla="*/ 35896 h 2936900"/>
                <a:gd name="connsiteX52" fmla="*/ 2620164 w 5755736"/>
                <a:gd name="connsiteY52" fmla="*/ 41175 h 2936900"/>
                <a:gd name="connsiteX53" fmla="*/ 2620164 w 5755736"/>
                <a:gd name="connsiteY53" fmla="*/ 41175 h 2936900"/>
                <a:gd name="connsiteX54" fmla="*/ 2620164 w 5755736"/>
                <a:gd name="connsiteY54" fmla="*/ 41175 h 2936900"/>
                <a:gd name="connsiteX55" fmla="*/ 2541511 w 5755736"/>
                <a:gd name="connsiteY55" fmla="*/ 41175 h 2936900"/>
                <a:gd name="connsiteX56" fmla="*/ 2541511 w 5755736"/>
                <a:gd name="connsiteY56" fmla="*/ 41175 h 2936900"/>
                <a:gd name="connsiteX57" fmla="*/ 2383677 w 5755736"/>
                <a:gd name="connsiteY57" fmla="*/ 51205 h 2936900"/>
                <a:gd name="connsiteX58" fmla="*/ 2181501 w 5755736"/>
                <a:gd name="connsiteY58" fmla="*/ 63346 h 2936900"/>
                <a:gd name="connsiteX59" fmla="*/ 1853691 w 5755736"/>
                <a:gd name="connsiteY59" fmla="*/ 92907 h 2936900"/>
                <a:gd name="connsiteX60" fmla="*/ 1366464 w 5755736"/>
                <a:gd name="connsiteY60" fmla="*/ 159419 h 2936900"/>
                <a:gd name="connsiteX61" fmla="*/ 959473 w 5755736"/>
                <a:gd name="connsiteY61" fmla="*/ 334673 h 2936900"/>
                <a:gd name="connsiteX62" fmla="*/ 688146 w 5755736"/>
                <a:gd name="connsiteY62" fmla="*/ 668817 h 2936900"/>
                <a:gd name="connsiteX63" fmla="*/ 640637 w 5755736"/>
                <a:gd name="connsiteY63" fmla="*/ 759612 h 2936900"/>
                <a:gd name="connsiteX64" fmla="*/ 629552 w 5755736"/>
                <a:gd name="connsiteY64" fmla="*/ 786533 h 2936900"/>
                <a:gd name="connsiteX65" fmla="*/ 574653 w 5755736"/>
                <a:gd name="connsiteY65" fmla="*/ 903193 h 2936900"/>
                <a:gd name="connsiteX66" fmla="*/ 511836 w 5755736"/>
                <a:gd name="connsiteY66" fmla="*/ 1015102 h 2936900"/>
                <a:gd name="connsiteX67" fmla="*/ 455881 w 5755736"/>
                <a:gd name="connsiteY67" fmla="*/ 1133874 h 2936900"/>
                <a:gd name="connsiteX68" fmla="*/ 376172 w 5755736"/>
                <a:gd name="connsiteY68" fmla="*/ 1300154 h 2936900"/>
                <a:gd name="connsiteX69" fmla="*/ 291184 w 5755736"/>
                <a:gd name="connsiteY69" fmla="*/ 1471713 h 2936900"/>
                <a:gd name="connsiteX70" fmla="*/ 198806 w 5755736"/>
                <a:gd name="connsiteY70" fmla="*/ 1663860 h 2936900"/>
                <a:gd name="connsiteX71" fmla="*/ 61031 w 5755736"/>
                <a:gd name="connsiteY71" fmla="*/ 1956302 h 2936900"/>
                <a:gd name="connsiteX72" fmla="*/ 27775 w 5755736"/>
                <a:gd name="connsiteY72" fmla="*/ 2030732 h 2936900"/>
                <a:gd name="connsiteX73" fmla="*/ 1909 w 5755736"/>
                <a:gd name="connsiteY73" fmla="*/ 2162700 h 2936900"/>
                <a:gd name="connsiteX74" fmla="*/ 1909 w 5755736"/>
                <a:gd name="connsiteY74" fmla="*/ 2162700 h 2936900"/>
                <a:gd name="connsiteX75" fmla="*/ 75812 w 5755736"/>
                <a:gd name="connsiteY75" fmla="*/ 2342705 h 2936900"/>
                <a:gd name="connsiteX76" fmla="*/ 275348 w 5755736"/>
                <a:gd name="connsiteY76" fmla="*/ 2817792 h 2936900"/>
                <a:gd name="connsiteX77" fmla="*/ 307549 w 5755736"/>
                <a:gd name="connsiteY77" fmla="*/ 2895390 h 2936900"/>
                <a:gd name="connsiteX78" fmla="*/ 324440 w 5755736"/>
                <a:gd name="connsiteY78" fmla="*/ 2934452 h 2936900"/>
                <a:gd name="connsiteX79" fmla="*/ 374589 w 5755736"/>
                <a:gd name="connsiteY79" fmla="*/ 2936564 h 2936900"/>
                <a:gd name="connsiteX80" fmla="*/ 2045838 w 5755736"/>
                <a:gd name="connsiteY80" fmla="*/ 2936564 h 2936900"/>
                <a:gd name="connsiteX81" fmla="*/ 2085428 w 5755736"/>
                <a:gd name="connsiteY81" fmla="*/ 2936036 h 2936900"/>
                <a:gd name="connsiteX82" fmla="*/ 2113933 w 5755736"/>
                <a:gd name="connsiteY82" fmla="*/ 2925478 h 2936900"/>
                <a:gd name="connsiteX83" fmla="*/ 2118156 w 5755736"/>
                <a:gd name="connsiteY83" fmla="*/ 2917560 h 2936900"/>
                <a:gd name="connsiteX84" fmla="*/ 2121324 w 5755736"/>
                <a:gd name="connsiteY84" fmla="*/ 2918088 h 2936900"/>
                <a:gd name="connsiteX85" fmla="*/ 2324555 w 5755736"/>
                <a:gd name="connsiteY85" fmla="*/ 2918616 h 2936900"/>
                <a:gd name="connsiteX86" fmla="*/ 2349893 w 5755736"/>
                <a:gd name="connsiteY86" fmla="*/ 2896445 h 2936900"/>
                <a:gd name="connsiteX87" fmla="*/ 2397402 w 5755736"/>
                <a:gd name="connsiteY87" fmla="*/ 2760782 h 2936900"/>
                <a:gd name="connsiteX88" fmla="*/ 2467609 w 5755736"/>
                <a:gd name="connsiteY88" fmla="*/ 2675794 h 2936900"/>
                <a:gd name="connsiteX89" fmla="*/ 3354437 w 5755736"/>
                <a:gd name="connsiteY89" fmla="*/ 2675266 h 2936900"/>
                <a:gd name="connsiteX90" fmla="*/ 3382415 w 5755736"/>
                <a:gd name="connsiteY90" fmla="*/ 2689519 h 2936900"/>
                <a:gd name="connsiteX91" fmla="*/ 3406697 w 5755736"/>
                <a:gd name="connsiteY91" fmla="*/ 2714857 h 2936900"/>
                <a:gd name="connsiteX92" fmla="*/ 3450510 w 5755736"/>
                <a:gd name="connsiteY92" fmla="*/ 2891167 h 2936900"/>
                <a:gd name="connsiteX93" fmla="*/ 3458428 w 5755736"/>
                <a:gd name="connsiteY93" fmla="*/ 2906475 h 2936900"/>
                <a:gd name="connsiteX94" fmla="*/ 3453678 w 5755736"/>
                <a:gd name="connsiteY94" fmla="*/ 2913337 h 2936900"/>
                <a:gd name="connsiteX95" fmla="*/ 3492212 w 5755736"/>
                <a:gd name="connsiteY95" fmla="*/ 2930229 h 2936900"/>
                <a:gd name="connsiteX96" fmla="*/ 3782543 w 5755736"/>
                <a:gd name="connsiteY96" fmla="*/ 2930757 h 2936900"/>
                <a:gd name="connsiteX97" fmla="*/ 4691542 w 5755736"/>
                <a:gd name="connsiteY97" fmla="*/ 2929173 h 2936900"/>
                <a:gd name="connsiteX98" fmla="*/ 5213082 w 5755736"/>
                <a:gd name="connsiteY98" fmla="*/ 2928118 h 2936900"/>
                <a:gd name="connsiteX99" fmla="*/ 5278538 w 5755736"/>
                <a:gd name="connsiteY99" fmla="*/ 2912809 h 2936900"/>
                <a:gd name="connsiteX100" fmla="*/ 5282233 w 5755736"/>
                <a:gd name="connsiteY100" fmla="*/ 2911226 h 2936900"/>
                <a:gd name="connsiteX101" fmla="*/ 5313378 w 5755736"/>
                <a:gd name="connsiteY101" fmla="*/ 2909642 h 2936900"/>
                <a:gd name="connsiteX102" fmla="*/ 5566229 w 5755736"/>
                <a:gd name="connsiteY102" fmla="*/ 2911226 h 2936900"/>
                <a:gd name="connsiteX103" fmla="*/ 5644882 w 5755736"/>
                <a:gd name="connsiteY103" fmla="*/ 2797205 h 2936900"/>
                <a:gd name="connsiteX104" fmla="*/ 5644882 w 5755736"/>
                <a:gd name="connsiteY104" fmla="*/ 2797205 h 2936900"/>
                <a:gd name="connsiteX105" fmla="*/ 5655968 w 5755736"/>
                <a:gd name="connsiteY105" fmla="*/ 2748641 h 2936900"/>
                <a:gd name="connsiteX106" fmla="*/ 5713506 w 5755736"/>
                <a:gd name="connsiteY106" fmla="*/ 2346928 h 2936900"/>
                <a:gd name="connsiteX107" fmla="*/ 5729342 w 5755736"/>
                <a:gd name="connsiteY107" fmla="*/ 2171674 h 2936900"/>
                <a:gd name="connsiteX108" fmla="*/ 5729342 w 5755736"/>
                <a:gd name="connsiteY108" fmla="*/ 2171674 h 2936900"/>
                <a:gd name="connsiteX109" fmla="*/ 5745179 w 5755736"/>
                <a:gd name="connsiteY109" fmla="*/ 2031260 h 2936900"/>
                <a:gd name="connsiteX110" fmla="*/ 5745179 w 5755736"/>
                <a:gd name="connsiteY110" fmla="*/ 2031260 h 2936900"/>
                <a:gd name="connsiteX111" fmla="*/ 5750985 w 5755736"/>
                <a:gd name="connsiteY111" fmla="*/ 1903514 h 2936900"/>
                <a:gd name="connsiteX112" fmla="*/ 5750457 w 5755736"/>
                <a:gd name="connsiteY112" fmla="*/ 1772602 h 2936900"/>
                <a:gd name="connsiteX113" fmla="*/ 2868793 w 5755736"/>
                <a:gd name="connsiteY113" fmla="*/ 30618 h 2936900"/>
                <a:gd name="connsiteX114" fmla="*/ 2868793 w 5755736"/>
                <a:gd name="connsiteY114" fmla="*/ 30618 h 2936900"/>
                <a:gd name="connsiteX115" fmla="*/ 2868793 w 5755736"/>
                <a:gd name="connsiteY115" fmla="*/ 30618 h 2936900"/>
                <a:gd name="connsiteX116" fmla="*/ 2868793 w 5755736"/>
                <a:gd name="connsiteY116" fmla="*/ 30618 h 2936900"/>
                <a:gd name="connsiteX0" fmla="*/ 5750457 w 5755736"/>
                <a:gd name="connsiteY0" fmla="*/ 1772602 h 2936900"/>
                <a:gd name="connsiteX1" fmla="*/ 5750457 w 5755736"/>
                <a:gd name="connsiteY1" fmla="*/ 1772602 h 2936900"/>
                <a:gd name="connsiteX2" fmla="*/ 5750457 w 5755736"/>
                <a:gd name="connsiteY2" fmla="*/ 1772602 h 2936900"/>
                <a:gd name="connsiteX3" fmla="*/ 5755736 w 5755736"/>
                <a:gd name="connsiteY3" fmla="*/ 1766795 h 2936900"/>
                <a:gd name="connsiteX4" fmla="*/ 5755736 w 5755736"/>
                <a:gd name="connsiteY4" fmla="*/ 1667555 h 2936900"/>
                <a:gd name="connsiteX5" fmla="*/ 5755736 w 5755736"/>
                <a:gd name="connsiteY5" fmla="*/ 1667555 h 2936900"/>
                <a:gd name="connsiteX6" fmla="*/ 5755736 w 5755736"/>
                <a:gd name="connsiteY6" fmla="*/ 1667555 h 2936900"/>
                <a:gd name="connsiteX7" fmla="*/ 5750457 w 5755736"/>
                <a:gd name="connsiteY7" fmla="*/ 1661220 h 2936900"/>
                <a:gd name="connsiteX8" fmla="*/ 5750457 w 5755736"/>
                <a:gd name="connsiteY8" fmla="*/ 1524501 h 2936900"/>
                <a:gd name="connsiteX9" fmla="*/ 5750457 w 5755736"/>
                <a:gd name="connsiteY9" fmla="*/ 1524501 h 2936900"/>
                <a:gd name="connsiteX10" fmla="*/ 5750457 w 5755736"/>
                <a:gd name="connsiteY10" fmla="*/ 1524501 h 2936900"/>
                <a:gd name="connsiteX11" fmla="*/ 5745179 w 5755736"/>
                <a:gd name="connsiteY11" fmla="*/ 1424733 h 2936900"/>
                <a:gd name="connsiteX12" fmla="*/ 5726175 w 5755736"/>
                <a:gd name="connsiteY12" fmla="*/ 1188773 h 2936900"/>
                <a:gd name="connsiteX13" fmla="*/ 5697670 w 5755736"/>
                <a:gd name="connsiteY13" fmla="*/ 948063 h 2936900"/>
                <a:gd name="connsiteX14" fmla="*/ 5661774 w 5755736"/>
                <a:gd name="connsiteY14" fmla="*/ 711047 h 2936900"/>
                <a:gd name="connsiteX15" fmla="*/ 5655968 w 5755736"/>
                <a:gd name="connsiteY15" fmla="*/ 668289 h 2936900"/>
                <a:gd name="connsiteX16" fmla="*/ 5655968 w 5755736"/>
                <a:gd name="connsiteY16" fmla="*/ 668289 h 2936900"/>
                <a:gd name="connsiteX17" fmla="*/ 5655968 w 5755736"/>
                <a:gd name="connsiteY17" fmla="*/ 668289 h 2936900"/>
                <a:gd name="connsiteX18" fmla="*/ 5563062 w 5755736"/>
                <a:gd name="connsiteY18" fmla="*/ 424412 h 2936900"/>
                <a:gd name="connsiteX19" fmla="*/ 5352440 w 5755736"/>
                <a:gd name="connsiteY19" fmla="*/ 201121 h 2936900"/>
                <a:gd name="connsiteX20" fmla="*/ 5140763 w 5755736"/>
                <a:gd name="connsiteY20" fmla="*/ 104520 h 2936900"/>
                <a:gd name="connsiteX21" fmla="*/ 4816120 w 5755736"/>
                <a:gd name="connsiteY21" fmla="*/ 67041 h 2936900"/>
                <a:gd name="connsiteX22" fmla="*/ 4598108 w 5755736"/>
                <a:gd name="connsiteY22" fmla="*/ 49621 h 2936900"/>
                <a:gd name="connsiteX23" fmla="*/ 4282968 w 5755736"/>
                <a:gd name="connsiteY23" fmla="*/ 30618 h 2936900"/>
                <a:gd name="connsiteX24" fmla="*/ 4199036 w 5755736"/>
                <a:gd name="connsiteY24" fmla="*/ 31145 h 2936900"/>
                <a:gd name="connsiteX25" fmla="*/ 4199036 w 5755736"/>
                <a:gd name="connsiteY25" fmla="*/ 31145 h 2936900"/>
                <a:gd name="connsiteX26" fmla="*/ 4199036 w 5755736"/>
                <a:gd name="connsiteY26" fmla="*/ 31145 h 2936900"/>
                <a:gd name="connsiteX27" fmla="*/ 4193229 w 5755736"/>
                <a:gd name="connsiteY27" fmla="*/ 25867 h 2936900"/>
                <a:gd name="connsiteX28" fmla="*/ 4088182 w 5755736"/>
                <a:gd name="connsiteY28" fmla="*/ 25867 h 2936900"/>
                <a:gd name="connsiteX29" fmla="*/ 4088182 w 5755736"/>
                <a:gd name="connsiteY29" fmla="*/ 25867 h 2936900"/>
                <a:gd name="connsiteX30" fmla="*/ 4088182 w 5755736"/>
                <a:gd name="connsiteY30" fmla="*/ 25867 h 2936900"/>
                <a:gd name="connsiteX31" fmla="*/ 4060205 w 5755736"/>
                <a:gd name="connsiteY31" fmla="*/ 20588 h 2936900"/>
                <a:gd name="connsiteX32" fmla="*/ 3953574 w 5755736"/>
                <a:gd name="connsiteY32" fmla="*/ 24283 h 2936900"/>
                <a:gd name="connsiteX33" fmla="*/ 3924541 w 5755736"/>
                <a:gd name="connsiteY33" fmla="*/ 4752 h 2936900"/>
                <a:gd name="connsiteX34" fmla="*/ 3924541 w 5755736"/>
                <a:gd name="connsiteY34" fmla="*/ 4752 h 2936900"/>
                <a:gd name="connsiteX35" fmla="*/ 3919262 w 5755736"/>
                <a:gd name="connsiteY35" fmla="*/ 3168 h 2936900"/>
                <a:gd name="connsiteX36" fmla="*/ 3730811 w 5755736"/>
                <a:gd name="connsiteY36" fmla="*/ 1 h 2936900"/>
                <a:gd name="connsiteX37" fmla="*/ 3713391 w 5755736"/>
                <a:gd name="connsiteY37" fmla="*/ 4224 h 2936900"/>
                <a:gd name="connsiteX38" fmla="*/ 3666411 w 5755736"/>
                <a:gd name="connsiteY38" fmla="*/ 15309 h 2936900"/>
                <a:gd name="connsiteX39" fmla="*/ 3340185 w 5755736"/>
                <a:gd name="connsiteY39" fmla="*/ 15309 h 2936900"/>
                <a:gd name="connsiteX40" fmla="*/ 3301650 w 5755736"/>
                <a:gd name="connsiteY40" fmla="*/ 20588 h 2936900"/>
                <a:gd name="connsiteX41" fmla="*/ 3301650 w 5755736"/>
                <a:gd name="connsiteY41" fmla="*/ 20588 h 2936900"/>
                <a:gd name="connsiteX42" fmla="*/ 3301650 w 5755736"/>
                <a:gd name="connsiteY42" fmla="*/ 20588 h 2936900"/>
                <a:gd name="connsiteX43" fmla="*/ 3107392 w 5755736"/>
                <a:gd name="connsiteY43" fmla="*/ 21116 h 2936900"/>
                <a:gd name="connsiteX44" fmla="*/ 3107392 w 5755736"/>
                <a:gd name="connsiteY44" fmla="*/ 21116 h 2936900"/>
                <a:gd name="connsiteX45" fmla="*/ 2994955 w 5755736"/>
                <a:gd name="connsiteY45" fmla="*/ 25339 h 2936900"/>
                <a:gd name="connsiteX46" fmla="*/ 2981230 w 5755736"/>
                <a:gd name="connsiteY46" fmla="*/ 27978 h 2936900"/>
                <a:gd name="connsiteX47" fmla="*/ 2994955 w 5755736"/>
                <a:gd name="connsiteY47" fmla="*/ 25339 h 2936900"/>
                <a:gd name="connsiteX48" fmla="*/ 2868793 w 5755736"/>
                <a:gd name="connsiteY48" fmla="*/ 30618 h 2936900"/>
                <a:gd name="connsiteX49" fmla="*/ 2792779 w 5755736"/>
                <a:gd name="connsiteY49" fmla="*/ 30618 h 2936900"/>
                <a:gd name="connsiteX50" fmla="*/ 2704624 w 5755736"/>
                <a:gd name="connsiteY50" fmla="*/ 35896 h 2936900"/>
                <a:gd name="connsiteX51" fmla="*/ 2620164 w 5755736"/>
                <a:gd name="connsiteY51" fmla="*/ 41175 h 2936900"/>
                <a:gd name="connsiteX52" fmla="*/ 2620164 w 5755736"/>
                <a:gd name="connsiteY52" fmla="*/ 41175 h 2936900"/>
                <a:gd name="connsiteX53" fmla="*/ 2620164 w 5755736"/>
                <a:gd name="connsiteY53" fmla="*/ 41175 h 2936900"/>
                <a:gd name="connsiteX54" fmla="*/ 2541511 w 5755736"/>
                <a:gd name="connsiteY54" fmla="*/ 41175 h 2936900"/>
                <a:gd name="connsiteX55" fmla="*/ 2541511 w 5755736"/>
                <a:gd name="connsiteY55" fmla="*/ 41175 h 2936900"/>
                <a:gd name="connsiteX56" fmla="*/ 2383677 w 5755736"/>
                <a:gd name="connsiteY56" fmla="*/ 51205 h 2936900"/>
                <a:gd name="connsiteX57" fmla="*/ 2181501 w 5755736"/>
                <a:gd name="connsiteY57" fmla="*/ 63346 h 2936900"/>
                <a:gd name="connsiteX58" fmla="*/ 1853691 w 5755736"/>
                <a:gd name="connsiteY58" fmla="*/ 92907 h 2936900"/>
                <a:gd name="connsiteX59" fmla="*/ 1366464 w 5755736"/>
                <a:gd name="connsiteY59" fmla="*/ 159419 h 2936900"/>
                <a:gd name="connsiteX60" fmla="*/ 959473 w 5755736"/>
                <a:gd name="connsiteY60" fmla="*/ 334673 h 2936900"/>
                <a:gd name="connsiteX61" fmla="*/ 688146 w 5755736"/>
                <a:gd name="connsiteY61" fmla="*/ 668817 h 2936900"/>
                <a:gd name="connsiteX62" fmla="*/ 640637 w 5755736"/>
                <a:gd name="connsiteY62" fmla="*/ 759612 h 2936900"/>
                <a:gd name="connsiteX63" fmla="*/ 629552 w 5755736"/>
                <a:gd name="connsiteY63" fmla="*/ 786533 h 2936900"/>
                <a:gd name="connsiteX64" fmla="*/ 574653 w 5755736"/>
                <a:gd name="connsiteY64" fmla="*/ 903193 h 2936900"/>
                <a:gd name="connsiteX65" fmla="*/ 511836 w 5755736"/>
                <a:gd name="connsiteY65" fmla="*/ 1015102 h 2936900"/>
                <a:gd name="connsiteX66" fmla="*/ 455881 w 5755736"/>
                <a:gd name="connsiteY66" fmla="*/ 1133874 h 2936900"/>
                <a:gd name="connsiteX67" fmla="*/ 376172 w 5755736"/>
                <a:gd name="connsiteY67" fmla="*/ 1300154 h 2936900"/>
                <a:gd name="connsiteX68" fmla="*/ 291184 w 5755736"/>
                <a:gd name="connsiteY68" fmla="*/ 1471713 h 2936900"/>
                <a:gd name="connsiteX69" fmla="*/ 198806 w 5755736"/>
                <a:gd name="connsiteY69" fmla="*/ 1663860 h 2936900"/>
                <a:gd name="connsiteX70" fmla="*/ 61031 w 5755736"/>
                <a:gd name="connsiteY70" fmla="*/ 1956302 h 2936900"/>
                <a:gd name="connsiteX71" fmla="*/ 27775 w 5755736"/>
                <a:gd name="connsiteY71" fmla="*/ 2030732 h 2936900"/>
                <a:gd name="connsiteX72" fmla="*/ 1909 w 5755736"/>
                <a:gd name="connsiteY72" fmla="*/ 2162700 h 2936900"/>
                <a:gd name="connsiteX73" fmla="*/ 1909 w 5755736"/>
                <a:gd name="connsiteY73" fmla="*/ 2162700 h 2936900"/>
                <a:gd name="connsiteX74" fmla="*/ 75812 w 5755736"/>
                <a:gd name="connsiteY74" fmla="*/ 2342705 h 2936900"/>
                <a:gd name="connsiteX75" fmla="*/ 275348 w 5755736"/>
                <a:gd name="connsiteY75" fmla="*/ 2817792 h 2936900"/>
                <a:gd name="connsiteX76" fmla="*/ 307549 w 5755736"/>
                <a:gd name="connsiteY76" fmla="*/ 2895390 h 2936900"/>
                <a:gd name="connsiteX77" fmla="*/ 324440 w 5755736"/>
                <a:gd name="connsiteY77" fmla="*/ 2934452 h 2936900"/>
                <a:gd name="connsiteX78" fmla="*/ 374589 w 5755736"/>
                <a:gd name="connsiteY78" fmla="*/ 2936564 h 2936900"/>
                <a:gd name="connsiteX79" fmla="*/ 2045838 w 5755736"/>
                <a:gd name="connsiteY79" fmla="*/ 2936564 h 2936900"/>
                <a:gd name="connsiteX80" fmla="*/ 2085428 w 5755736"/>
                <a:gd name="connsiteY80" fmla="*/ 2936036 h 2936900"/>
                <a:gd name="connsiteX81" fmla="*/ 2113933 w 5755736"/>
                <a:gd name="connsiteY81" fmla="*/ 2925478 h 2936900"/>
                <a:gd name="connsiteX82" fmla="*/ 2118156 w 5755736"/>
                <a:gd name="connsiteY82" fmla="*/ 2917560 h 2936900"/>
                <a:gd name="connsiteX83" fmla="*/ 2121324 w 5755736"/>
                <a:gd name="connsiteY83" fmla="*/ 2918088 h 2936900"/>
                <a:gd name="connsiteX84" fmla="*/ 2324555 w 5755736"/>
                <a:gd name="connsiteY84" fmla="*/ 2918616 h 2936900"/>
                <a:gd name="connsiteX85" fmla="*/ 2349893 w 5755736"/>
                <a:gd name="connsiteY85" fmla="*/ 2896445 h 2936900"/>
                <a:gd name="connsiteX86" fmla="*/ 2397402 w 5755736"/>
                <a:gd name="connsiteY86" fmla="*/ 2760782 h 2936900"/>
                <a:gd name="connsiteX87" fmla="*/ 2467609 w 5755736"/>
                <a:gd name="connsiteY87" fmla="*/ 2675794 h 2936900"/>
                <a:gd name="connsiteX88" fmla="*/ 3354437 w 5755736"/>
                <a:gd name="connsiteY88" fmla="*/ 2675266 h 2936900"/>
                <a:gd name="connsiteX89" fmla="*/ 3382415 w 5755736"/>
                <a:gd name="connsiteY89" fmla="*/ 2689519 h 2936900"/>
                <a:gd name="connsiteX90" fmla="*/ 3406697 w 5755736"/>
                <a:gd name="connsiteY90" fmla="*/ 2714857 h 2936900"/>
                <a:gd name="connsiteX91" fmla="*/ 3450510 w 5755736"/>
                <a:gd name="connsiteY91" fmla="*/ 2891167 h 2936900"/>
                <a:gd name="connsiteX92" fmla="*/ 3458428 w 5755736"/>
                <a:gd name="connsiteY92" fmla="*/ 2906475 h 2936900"/>
                <a:gd name="connsiteX93" fmla="*/ 3453678 w 5755736"/>
                <a:gd name="connsiteY93" fmla="*/ 2913337 h 2936900"/>
                <a:gd name="connsiteX94" fmla="*/ 3492212 w 5755736"/>
                <a:gd name="connsiteY94" fmla="*/ 2930229 h 2936900"/>
                <a:gd name="connsiteX95" fmla="*/ 3782543 w 5755736"/>
                <a:gd name="connsiteY95" fmla="*/ 2930757 h 2936900"/>
                <a:gd name="connsiteX96" fmla="*/ 4691542 w 5755736"/>
                <a:gd name="connsiteY96" fmla="*/ 2929173 h 2936900"/>
                <a:gd name="connsiteX97" fmla="*/ 5213082 w 5755736"/>
                <a:gd name="connsiteY97" fmla="*/ 2928118 h 2936900"/>
                <a:gd name="connsiteX98" fmla="*/ 5278538 w 5755736"/>
                <a:gd name="connsiteY98" fmla="*/ 2912809 h 2936900"/>
                <a:gd name="connsiteX99" fmla="*/ 5282233 w 5755736"/>
                <a:gd name="connsiteY99" fmla="*/ 2911226 h 2936900"/>
                <a:gd name="connsiteX100" fmla="*/ 5313378 w 5755736"/>
                <a:gd name="connsiteY100" fmla="*/ 2909642 h 2936900"/>
                <a:gd name="connsiteX101" fmla="*/ 5566229 w 5755736"/>
                <a:gd name="connsiteY101" fmla="*/ 2911226 h 2936900"/>
                <a:gd name="connsiteX102" fmla="*/ 5644882 w 5755736"/>
                <a:gd name="connsiteY102" fmla="*/ 2797205 h 2936900"/>
                <a:gd name="connsiteX103" fmla="*/ 5644882 w 5755736"/>
                <a:gd name="connsiteY103" fmla="*/ 2797205 h 2936900"/>
                <a:gd name="connsiteX104" fmla="*/ 5655968 w 5755736"/>
                <a:gd name="connsiteY104" fmla="*/ 2748641 h 2936900"/>
                <a:gd name="connsiteX105" fmla="*/ 5713506 w 5755736"/>
                <a:gd name="connsiteY105" fmla="*/ 2346928 h 2936900"/>
                <a:gd name="connsiteX106" fmla="*/ 5729342 w 5755736"/>
                <a:gd name="connsiteY106" fmla="*/ 2171674 h 2936900"/>
                <a:gd name="connsiteX107" fmla="*/ 5729342 w 5755736"/>
                <a:gd name="connsiteY107" fmla="*/ 2171674 h 2936900"/>
                <a:gd name="connsiteX108" fmla="*/ 5745179 w 5755736"/>
                <a:gd name="connsiteY108" fmla="*/ 2031260 h 2936900"/>
                <a:gd name="connsiteX109" fmla="*/ 5745179 w 5755736"/>
                <a:gd name="connsiteY109" fmla="*/ 2031260 h 2936900"/>
                <a:gd name="connsiteX110" fmla="*/ 5750985 w 5755736"/>
                <a:gd name="connsiteY110" fmla="*/ 1903514 h 2936900"/>
                <a:gd name="connsiteX111" fmla="*/ 5750457 w 5755736"/>
                <a:gd name="connsiteY111" fmla="*/ 1772602 h 2936900"/>
                <a:gd name="connsiteX112" fmla="*/ 2868793 w 5755736"/>
                <a:gd name="connsiteY112" fmla="*/ 30618 h 2936900"/>
                <a:gd name="connsiteX113" fmla="*/ 2868793 w 5755736"/>
                <a:gd name="connsiteY113" fmla="*/ 30618 h 2936900"/>
                <a:gd name="connsiteX114" fmla="*/ 2868793 w 5755736"/>
                <a:gd name="connsiteY114" fmla="*/ 30618 h 2936900"/>
                <a:gd name="connsiteX115" fmla="*/ 2868793 w 5755736"/>
                <a:gd name="connsiteY115" fmla="*/ 30618 h 2936900"/>
                <a:gd name="connsiteX0" fmla="*/ 5750457 w 5755736"/>
                <a:gd name="connsiteY0" fmla="*/ 1772608 h 2936906"/>
                <a:gd name="connsiteX1" fmla="*/ 5750457 w 5755736"/>
                <a:gd name="connsiteY1" fmla="*/ 1772608 h 2936906"/>
                <a:gd name="connsiteX2" fmla="*/ 5750457 w 5755736"/>
                <a:gd name="connsiteY2" fmla="*/ 1772608 h 2936906"/>
                <a:gd name="connsiteX3" fmla="*/ 5755736 w 5755736"/>
                <a:gd name="connsiteY3" fmla="*/ 1766801 h 2936906"/>
                <a:gd name="connsiteX4" fmla="*/ 5755736 w 5755736"/>
                <a:gd name="connsiteY4" fmla="*/ 1667561 h 2936906"/>
                <a:gd name="connsiteX5" fmla="*/ 5755736 w 5755736"/>
                <a:gd name="connsiteY5" fmla="*/ 1667561 h 2936906"/>
                <a:gd name="connsiteX6" fmla="*/ 5755736 w 5755736"/>
                <a:gd name="connsiteY6" fmla="*/ 1667561 h 2936906"/>
                <a:gd name="connsiteX7" fmla="*/ 5750457 w 5755736"/>
                <a:gd name="connsiteY7" fmla="*/ 1661226 h 2936906"/>
                <a:gd name="connsiteX8" fmla="*/ 5750457 w 5755736"/>
                <a:gd name="connsiteY8" fmla="*/ 1524507 h 2936906"/>
                <a:gd name="connsiteX9" fmla="*/ 5750457 w 5755736"/>
                <a:gd name="connsiteY9" fmla="*/ 1524507 h 2936906"/>
                <a:gd name="connsiteX10" fmla="*/ 5750457 w 5755736"/>
                <a:gd name="connsiteY10" fmla="*/ 1524507 h 2936906"/>
                <a:gd name="connsiteX11" fmla="*/ 5745179 w 5755736"/>
                <a:gd name="connsiteY11" fmla="*/ 1424739 h 2936906"/>
                <a:gd name="connsiteX12" fmla="*/ 5726175 w 5755736"/>
                <a:gd name="connsiteY12" fmla="*/ 1188779 h 2936906"/>
                <a:gd name="connsiteX13" fmla="*/ 5697670 w 5755736"/>
                <a:gd name="connsiteY13" fmla="*/ 948069 h 2936906"/>
                <a:gd name="connsiteX14" fmla="*/ 5661774 w 5755736"/>
                <a:gd name="connsiteY14" fmla="*/ 711053 h 2936906"/>
                <a:gd name="connsiteX15" fmla="*/ 5655968 w 5755736"/>
                <a:gd name="connsiteY15" fmla="*/ 668295 h 2936906"/>
                <a:gd name="connsiteX16" fmla="*/ 5655968 w 5755736"/>
                <a:gd name="connsiteY16" fmla="*/ 668295 h 2936906"/>
                <a:gd name="connsiteX17" fmla="*/ 5655968 w 5755736"/>
                <a:gd name="connsiteY17" fmla="*/ 668295 h 2936906"/>
                <a:gd name="connsiteX18" fmla="*/ 5563062 w 5755736"/>
                <a:gd name="connsiteY18" fmla="*/ 424418 h 2936906"/>
                <a:gd name="connsiteX19" fmla="*/ 5352440 w 5755736"/>
                <a:gd name="connsiteY19" fmla="*/ 201127 h 2936906"/>
                <a:gd name="connsiteX20" fmla="*/ 5140763 w 5755736"/>
                <a:gd name="connsiteY20" fmla="*/ 104526 h 2936906"/>
                <a:gd name="connsiteX21" fmla="*/ 4816120 w 5755736"/>
                <a:gd name="connsiteY21" fmla="*/ 67047 h 2936906"/>
                <a:gd name="connsiteX22" fmla="*/ 4598108 w 5755736"/>
                <a:gd name="connsiteY22" fmla="*/ 49627 h 2936906"/>
                <a:gd name="connsiteX23" fmla="*/ 4282968 w 5755736"/>
                <a:gd name="connsiteY23" fmla="*/ 30624 h 2936906"/>
                <a:gd name="connsiteX24" fmla="*/ 4199036 w 5755736"/>
                <a:gd name="connsiteY24" fmla="*/ 31151 h 2936906"/>
                <a:gd name="connsiteX25" fmla="*/ 4199036 w 5755736"/>
                <a:gd name="connsiteY25" fmla="*/ 31151 h 2936906"/>
                <a:gd name="connsiteX26" fmla="*/ 4199036 w 5755736"/>
                <a:gd name="connsiteY26" fmla="*/ 31151 h 2936906"/>
                <a:gd name="connsiteX27" fmla="*/ 4193229 w 5755736"/>
                <a:gd name="connsiteY27" fmla="*/ 25873 h 2936906"/>
                <a:gd name="connsiteX28" fmla="*/ 4088182 w 5755736"/>
                <a:gd name="connsiteY28" fmla="*/ 25873 h 2936906"/>
                <a:gd name="connsiteX29" fmla="*/ 4088182 w 5755736"/>
                <a:gd name="connsiteY29" fmla="*/ 25873 h 2936906"/>
                <a:gd name="connsiteX30" fmla="*/ 4088182 w 5755736"/>
                <a:gd name="connsiteY30" fmla="*/ 25873 h 2936906"/>
                <a:gd name="connsiteX31" fmla="*/ 4060205 w 5755736"/>
                <a:gd name="connsiteY31" fmla="*/ 20594 h 2936906"/>
                <a:gd name="connsiteX32" fmla="*/ 3953574 w 5755736"/>
                <a:gd name="connsiteY32" fmla="*/ 24289 h 2936906"/>
                <a:gd name="connsiteX33" fmla="*/ 3924541 w 5755736"/>
                <a:gd name="connsiteY33" fmla="*/ 4758 h 2936906"/>
                <a:gd name="connsiteX34" fmla="*/ 3924541 w 5755736"/>
                <a:gd name="connsiteY34" fmla="*/ 4758 h 2936906"/>
                <a:gd name="connsiteX35" fmla="*/ 3730811 w 5755736"/>
                <a:gd name="connsiteY35" fmla="*/ 7 h 2936906"/>
                <a:gd name="connsiteX36" fmla="*/ 3713391 w 5755736"/>
                <a:gd name="connsiteY36" fmla="*/ 4230 h 2936906"/>
                <a:gd name="connsiteX37" fmla="*/ 3666411 w 5755736"/>
                <a:gd name="connsiteY37" fmla="*/ 15315 h 2936906"/>
                <a:gd name="connsiteX38" fmla="*/ 3340185 w 5755736"/>
                <a:gd name="connsiteY38" fmla="*/ 15315 h 2936906"/>
                <a:gd name="connsiteX39" fmla="*/ 3301650 w 5755736"/>
                <a:gd name="connsiteY39" fmla="*/ 20594 h 2936906"/>
                <a:gd name="connsiteX40" fmla="*/ 3301650 w 5755736"/>
                <a:gd name="connsiteY40" fmla="*/ 20594 h 2936906"/>
                <a:gd name="connsiteX41" fmla="*/ 3301650 w 5755736"/>
                <a:gd name="connsiteY41" fmla="*/ 20594 h 2936906"/>
                <a:gd name="connsiteX42" fmla="*/ 3107392 w 5755736"/>
                <a:gd name="connsiteY42" fmla="*/ 21122 h 2936906"/>
                <a:gd name="connsiteX43" fmla="*/ 3107392 w 5755736"/>
                <a:gd name="connsiteY43" fmla="*/ 21122 h 2936906"/>
                <a:gd name="connsiteX44" fmla="*/ 2994955 w 5755736"/>
                <a:gd name="connsiteY44" fmla="*/ 25345 h 2936906"/>
                <a:gd name="connsiteX45" fmla="*/ 2981230 w 5755736"/>
                <a:gd name="connsiteY45" fmla="*/ 27984 h 2936906"/>
                <a:gd name="connsiteX46" fmla="*/ 2994955 w 5755736"/>
                <a:gd name="connsiteY46" fmla="*/ 25345 h 2936906"/>
                <a:gd name="connsiteX47" fmla="*/ 2868793 w 5755736"/>
                <a:gd name="connsiteY47" fmla="*/ 30624 h 2936906"/>
                <a:gd name="connsiteX48" fmla="*/ 2792779 w 5755736"/>
                <a:gd name="connsiteY48" fmla="*/ 30624 h 2936906"/>
                <a:gd name="connsiteX49" fmla="*/ 2704624 w 5755736"/>
                <a:gd name="connsiteY49" fmla="*/ 35902 h 2936906"/>
                <a:gd name="connsiteX50" fmla="*/ 2620164 w 5755736"/>
                <a:gd name="connsiteY50" fmla="*/ 41181 h 2936906"/>
                <a:gd name="connsiteX51" fmla="*/ 2620164 w 5755736"/>
                <a:gd name="connsiteY51" fmla="*/ 41181 h 2936906"/>
                <a:gd name="connsiteX52" fmla="*/ 2620164 w 5755736"/>
                <a:gd name="connsiteY52" fmla="*/ 41181 h 2936906"/>
                <a:gd name="connsiteX53" fmla="*/ 2541511 w 5755736"/>
                <a:gd name="connsiteY53" fmla="*/ 41181 h 2936906"/>
                <a:gd name="connsiteX54" fmla="*/ 2541511 w 5755736"/>
                <a:gd name="connsiteY54" fmla="*/ 41181 h 2936906"/>
                <a:gd name="connsiteX55" fmla="*/ 2383677 w 5755736"/>
                <a:gd name="connsiteY55" fmla="*/ 51211 h 2936906"/>
                <a:gd name="connsiteX56" fmla="*/ 2181501 w 5755736"/>
                <a:gd name="connsiteY56" fmla="*/ 63352 h 2936906"/>
                <a:gd name="connsiteX57" fmla="*/ 1853691 w 5755736"/>
                <a:gd name="connsiteY57" fmla="*/ 92913 h 2936906"/>
                <a:gd name="connsiteX58" fmla="*/ 1366464 w 5755736"/>
                <a:gd name="connsiteY58" fmla="*/ 159425 h 2936906"/>
                <a:gd name="connsiteX59" fmla="*/ 959473 w 5755736"/>
                <a:gd name="connsiteY59" fmla="*/ 334679 h 2936906"/>
                <a:gd name="connsiteX60" fmla="*/ 688146 w 5755736"/>
                <a:gd name="connsiteY60" fmla="*/ 668823 h 2936906"/>
                <a:gd name="connsiteX61" fmla="*/ 640637 w 5755736"/>
                <a:gd name="connsiteY61" fmla="*/ 759618 h 2936906"/>
                <a:gd name="connsiteX62" fmla="*/ 629552 w 5755736"/>
                <a:gd name="connsiteY62" fmla="*/ 786539 h 2936906"/>
                <a:gd name="connsiteX63" fmla="*/ 574653 w 5755736"/>
                <a:gd name="connsiteY63" fmla="*/ 903199 h 2936906"/>
                <a:gd name="connsiteX64" fmla="*/ 511836 w 5755736"/>
                <a:gd name="connsiteY64" fmla="*/ 1015108 h 2936906"/>
                <a:gd name="connsiteX65" fmla="*/ 455881 w 5755736"/>
                <a:gd name="connsiteY65" fmla="*/ 1133880 h 2936906"/>
                <a:gd name="connsiteX66" fmla="*/ 376172 w 5755736"/>
                <a:gd name="connsiteY66" fmla="*/ 1300160 h 2936906"/>
                <a:gd name="connsiteX67" fmla="*/ 291184 w 5755736"/>
                <a:gd name="connsiteY67" fmla="*/ 1471719 h 2936906"/>
                <a:gd name="connsiteX68" fmla="*/ 198806 w 5755736"/>
                <a:gd name="connsiteY68" fmla="*/ 1663866 h 2936906"/>
                <a:gd name="connsiteX69" fmla="*/ 61031 w 5755736"/>
                <a:gd name="connsiteY69" fmla="*/ 1956308 h 2936906"/>
                <a:gd name="connsiteX70" fmla="*/ 27775 w 5755736"/>
                <a:gd name="connsiteY70" fmla="*/ 2030738 h 2936906"/>
                <a:gd name="connsiteX71" fmla="*/ 1909 w 5755736"/>
                <a:gd name="connsiteY71" fmla="*/ 2162706 h 2936906"/>
                <a:gd name="connsiteX72" fmla="*/ 1909 w 5755736"/>
                <a:gd name="connsiteY72" fmla="*/ 2162706 h 2936906"/>
                <a:gd name="connsiteX73" fmla="*/ 75812 w 5755736"/>
                <a:gd name="connsiteY73" fmla="*/ 2342711 h 2936906"/>
                <a:gd name="connsiteX74" fmla="*/ 275348 w 5755736"/>
                <a:gd name="connsiteY74" fmla="*/ 2817798 h 2936906"/>
                <a:gd name="connsiteX75" fmla="*/ 307549 w 5755736"/>
                <a:gd name="connsiteY75" fmla="*/ 2895396 h 2936906"/>
                <a:gd name="connsiteX76" fmla="*/ 324440 w 5755736"/>
                <a:gd name="connsiteY76" fmla="*/ 2934458 h 2936906"/>
                <a:gd name="connsiteX77" fmla="*/ 374589 w 5755736"/>
                <a:gd name="connsiteY77" fmla="*/ 2936570 h 2936906"/>
                <a:gd name="connsiteX78" fmla="*/ 2045838 w 5755736"/>
                <a:gd name="connsiteY78" fmla="*/ 2936570 h 2936906"/>
                <a:gd name="connsiteX79" fmla="*/ 2085428 w 5755736"/>
                <a:gd name="connsiteY79" fmla="*/ 2936042 h 2936906"/>
                <a:gd name="connsiteX80" fmla="*/ 2113933 w 5755736"/>
                <a:gd name="connsiteY80" fmla="*/ 2925484 h 2936906"/>
                <a:gd name="connsiteX81" fmla="*/ 2118156 w 5755736"/>
                <a:gd name="connsiteY81" fmla="*/ 2917566 h 2936906"/>
                <a:gd name="connsiteX82" fmla="*/ 2121324 w 5755736"/>
                <a:gd name="connsiteY82" fmla="*/ 2918094 h 2936906"/>
                <a:gd name="connsiteX83" fmla="*/ 2324555 w 5755736"/>
                <a:gd name="connsiteY83" fmla="*/ 2918622 h 2936906"/>
                <a:gd name="connsiteX84" fmla="*/ 2349893 w 5755736"/>
                <a:gd name="connsiteY84" fmla="*/ 2896451 h 2936906"/>
                <a:gd name="connsiteX85" fmla="*/ 2397402 w 5755736"/>
                <a:gd name="connsiteY85" fmla="*/ 2760788 h 2936906"/>
                <a:gd name="connsiteX86" fmla="*/ 2467609 w 5755736"/>
                <a:gd name="connsiteY86" fmla="*/ 2675800 h 2936906"/>
                <a:gd name="connsiteX87" fmla="*/ 3354437 w 5755736"/>
                <a:gd name="connsiteY87" fmla="*/ 2675272 h 2936906"/>
                <a:gd name="connsiteX88" fmla="*/ 3382415 w 5755736"/>
                <a:gd name="connsiteY88" fmla="*/ 2689525 h 2936906"/>
                <a:gd name="connsiteX89" fmla="*/ 3406697 w 5755736"/>
                <a:gd name="connsiteY89" fmla="*/ 2714863 h 2936906"/>
                <a:gd name="connsiteX90" fmla="*/ 3450510 w 5755736"/>
                <a:gd name="connsiteY90" fmla="*/ 2891173 h 2936906"/>
                <a:gd name="connsiteX91" fmla="*/ 3458428 w 5755736"/>
                <a:gd name="connsiteY91" fmla="*/ 2906481 h 2936906"/>
                <a:gd name="connsiteX92" fmla="*/ 3453678 w 5755736"/>
                <a:gd name="connsiteY92" fmla="*/ 2913343 h 2936906"/>
                <a:gd name="connsiteX93" fmla="*/ 3492212 w 5755736"/>
                <a:gd name="connsiteY93" fmla="*/ 2930235 h 2936906"/>
                <a:gd name="connsiteX94" fmla="*/ 3782543 w 5755736"/>
                <a:gd name="connsiteY94" fmla="*/ 2930763 h 2936906"/>
                <a:gd name="connsiteX95" fmla="*/ 4691542 w 5755736"/>
                <a:gd name="connsiteY95" fmla="*/ 2929179 h 2936906"/>
                <a:gd name="connsiteX96" fmla="*/ 5213082 w 5755736"/>
                <a:gd name="connsiteY96" fmla="*/ 2928124 h 2936906"/>
                <a:gd name="connsiteX97" fmla="*/ 5278538 w 5755736"/>
                <a:gd name="connsiteY97" fmla="*/ 2912815 h 2936906"/>
                <a:gd name="connsiteX98" fmla="*/ 5282233 w 5755736"/>
                <a:gd name="connsiteY98" fmla="*/ 2911232 h 2936906"/>
                <a:gd name="connsiteX99" fmla="*/ 5313378 w 5755736"/>
                <a:gd name="connsiteY99" fmla="*/ 2909648 h 2936906"/>
                <a:gd name="connsiteX100" fmla="*/ 5566229 w 5755736"/>
                <a:gd name="connsiteY100" fmla="*/ 2911232 h 2936906"/>
                <a:gd name="connsiteX101" fmla="*/ 5644882 w 5755736"/>
                <a:gd name="connsiteY101" fmla="*/ 2797211 h 2936906"/>
                <a:gd name="connsiteX102" fmla="*/ 5644882 w 5755736"/>
                <a:gd name="connsiteY102" fmla="*/ 2797211 h 2936906"/>
                <a:gd name="connsiteX103" fmla="*/ 5655968 w 5755736"/>
                <a:gd name="connsiteY103" fmla="*/ 2748647 h 2936906"/>
                <a:gd name="connsiteX104" fmla="*/ 5713506 w 5755736"/>
                <a:gd name="connsiteY104" fmla="*/ 2346934 h 2936906"/>
                <a:gd name="connsiteX105" fmla="*/ 5729342 w 5755736"/>
                <a:gd name="connsiteY105" fmla="*/ 2171680 h 2936906"/>
                <a:gd name="connsiteX106" fmla="*/ 5729342 w 5755736"/>
                <a:gd name="connsiteY106" fmla="*/ 2171680 h 2936906"/>
                <a:gd name="connsiteX107" fmla="*/ 5745179 w 5755736"/>
                <a:gd name="connsiteY107" fmla="*/ 2031266 h 2936906"/>
                <a:gd name="connsiteX108" fmla="*/ 5745179 w 5755736"/>
                <a:gd name="connsiteY108" fmla="*/ 2031266 h 2936906"/>
                <a:gd name="connsiteX109" fmla="*/ 5750985 w 5755736"/>
                <a:gd name="connsiteY109" fmla="*/ 1903520 h 2936906"/>
                <a:gd name="connsiteX110" fmla="*/ 5750457 w 5755736"/>
                <a:gd name="connsiteY110" fmla="*/ 1772608 h 2936906"/>
                <a:gd name="connsiteX111" fmla="*/ 2868793 w 5755736"/>
                <a:gd name="connsiteY111" fmla="*/ 30624 h 2936906"/>
                <a:gd name="connsiteX112" fmla="*/ 2868793 w 5755736"/>
                <a:gd name="connsiteY112" fmla="*/ 30624 h 2936906"/>
                <a:gd name="connsiteX113" fmla="*/ 2868793 w 5755736"/>
                <a:gd name="connsiteY113" fmla="*/ 30624 h 2936906"/>
                <a:gd name="connsiteX114" fmla="*/ 2868793 w 5755736"/>
                <a:gd name="connsiteY114" fmla="*/ 30624 h 2936906"/>
                <a:gd name="connsiteX0" fmla="*/ 5750457 w 5755736"/>
                <a:gd name="connsiteY0" fmla="*/ 1772608 h 2936906"/>
                <a:gd name="connsiteX1" fmla="*/ 5750457 w 5755736"/>
                <a:gd name="connsiteY1" fmla="*/ 1772608 h 2936906"/>
                <a:gd name="connsiteX2" fmla="*/ 5750457 w 5755736"/>
                <a:gd name="connsiteY2" fmla="*/ 1772608 h 2936906"/>
                <a:gd name="connsiteX3" fmla="*/ 5755736 w 5755736"/>
                <a:gd name="connsiteY3" fmla="*/ 1766801 h 2936906"/>
                <a:gd name="connsiteX4" fmla="*/ 5755736 w 5755736"/>
                <a:gd name="connsiteY4" fmla="*/ 1667561 h 2936906"/>
                <a:gd name="connsiteX5" fmla="*/ 5755736 w 5755736"/>
                <a:gd name="connsiteY5" fmla="*/ 1667561 h 2936906"/>
                <a:gd name="connsiteX6" fmla="*/ 5755736 w 5755736"/>
                <a:gd name="connsiteY6" fmla="*/ 1667561 h 2936906"/>
                <a:gd name="connsiteX7" fmla="*/ 5750457 w 5755736"/>
                <a:gd name="connsiteY7" fmla="*/ 1661226 h 2936906"/>
                <a:gd name="connsiteX8" fmla="*/ 5750457 w 5755736"/>
                <a:gd name="connsiteY8" fmla="*/ 1524507 h 2936906"/>
                <a:gd name="connsiteX9" fmla="*/ 5750457 w 5755736"/>
                <a:gd name="connsiteY9" fmla="*/ 1524507 h 2936906"/>
                <a:gd name="connsiteX10" fmla="*/ 5750457 w 5755736"/>
                <a:gd name="connsiteY10" fmla="*/ 1524507 h 2936906"/>
                <a:gd name="connsiteX11" fmla="*/ 5745179 w 5755736"/>
                <a:gd name="connsiteY11" fmla="*/ 1424739 h 2936906"/>
                <a:gd name="connsiteX12" fmla="*/ 5726175 w 5755736"/>
                <a:gd name="connsiteY12" fmla="*/ 1188779 h 2936906"/>
                <a:gd name="connsiteX13" fmla="*/ 5697670 w 5755736"/>
                <a:gd name="connsiteY13" fmla="*/ 948069 h 2936906"/>
                <a:gd name="connsiteX14" fmla="*/ 5661774 w 5755736"/>
                <a:gd name="connsiteY14" fmla="*/ 711053 h 2936906"/>
                <a:gd name="connsiteX15" fmla="*/ 5655968 w 5755736"/>
                <a:gd name="connsiteY15" fmla="*/ 668295 h 2936906"/>
                <a:gd name="connsiteX16" fmla="*/ 5655968 w 5755736"/>
                <a:gd name="connsiteY16" fmla="*/ 668295 h 2936906"/>
                <a:gd name="connsiteX17" fmla="*/ 5655968 w 5755736"/>
                <a:gd name="connsiteY17" fmla="*/ 668295 h 2936906"/>
                <a:gd name="connsiteX18" fmla="*/ 5563062 w 5755736"/>
                <a:gd name="connsiteY18" fmla="*/ 424418 h 2936906"/>
                <a:gd name="connsiteX19" fmla="*/ 5352440 w 5755736"/>
                <a:gd name="connsiteY19" fmla="*/ 201127 h 2936906"/>
                <a:gd name="connsiteX20" fmla="*/ 5140763 w 5755736"/>
                <a:gd name="connsiteY20" fmla="*/ 104526 h 2936906"/>
                <a:gd name="connsiteX21" fmla="*/ 4816120 w 5755736"/>
                <a:gd name="connsiteY21" fmla="*/ 67047 h 2936906"/>
                <a:gd name="connsiteX22" fmla="*/ 4598108 w 5755736"/>
                <a:gd name="connsiteY22" fmla="*/ 49627 h 2936906"/>
                <a:gd name="connsiteX23" fmla="*/ 4282968 w 5755736"/>
                <a:gd name="connsiteY23" fmla="*/ 30624 h 2936906"/>
                <a:gd name="connsiteX24" fmla="*/ 4199036 w 5755736"/>
                <a:gd name="connsiteY24" fmla="*/ 31151 h 2936906"/>
                <a:gd name="connsiteX25" fmla="*/ 4199036 w 5755736"/>
                <a:gd name="connsiteY25" fmla="*/ 31151 h 2936906"/>
                <a:gd name="connsiteX26" fmla="*/ 4199036 w 5755736"/>
                <a:gd name="connsiteY26" fmla="*/ 31151 h 2936906"/>
                <a:gd name="connsiteX27" fmla="*/ 4193229 w 5755736"/>
                <a:gd name="connsiteY27" fmla="*/ 25873 h 2936906"/>
                <a:gd name="connsiteX28" fmla="*/ 4088182 w 5755736"/>
                <a:gd name="connsiteY28" fmla="*/ 25873 h 2936906"/>
                <a:gd name="connsiteX29" fmla="*/ 4088182 w 5755736"/>
                <a:gd name="connsiteY29" fmla="*/ 25873 h 2936906"/>
                <a:gd name="connsiteX30" fmla="*/ 4088182 w 5755736"/>
                <a:gd name="connsiteY30" fmla="*/ 25873 h 2936906"/>
                <a:gd name="connsiteX31" fmla="*/ 4060205 w 5755736"/>
                <a:gd name="connsiteY31" fmla="*/ 20594 h 2936906"/>
                <a:gd name="connsiteX32" fmla="*/ 3953574 w 5755736"/>
                <a:gd name="connsiteY32" fmla="*/ 24289 h 2936906"/>
                <a:gd name="connsiteX33" fmla="*/ 3924541 w 5755736"/>
                <a:gd name="connsiteY33" fmla="*/ 4758 h 2936906"/>
                <a:gd name="connsiteX34" fmla="*/ 3730811 w 5755736"/>
                <a:gd name="connsiteY34" fmla="*/ 7 h 2936906"/>
                <a:gd name="connsiteX35" fmla="*/ 3713391 w 5755736"/>
                <a:gd name="connsiteY35" fmla="*/ 4230 h 2936906"/>
                <a:gd name="connsiteX36" fmla="*/ 3666411 w 5755736"/>
                <a:gd name="connsiteY36" fmla="*/ 15315 h 2936906"/>
                <a:gd name="connsiteX37" fmla="*/ 3340185 w 5755736"/>
                <a:gd name="connsiteY37" fmla="*/ 15315 h 2936906"/>
                <a:gd name="connsiteX38" fmla="*/ 3301650 w 5755736"/>
                <a:gd name="connsiteY38" fmla="*/ 20594 h 2936906"/>
                <a:gd name="connsiteX39" fmla="*/ 3301650 w 5755736"/>
                <a:gd name="connsiteY39" fmla="*/ 20594 h 2936906"/>
                <a:gd name="connsiteX40" fmla="*/ 3301650 w 5755736"/>
                <a:gd name="connsiteY40" fmla="*/ 20594 h 2936906"/>
                <a:gd name="connsiteX41" fmla="*/ 3107392 w 5755736"/>
                <a:gd name="connsiteY41" fmla="*/ 21122 h 2936906"/>
                <a:gd name="connsiteX42" fmla="*/ 3107392 w 5755736"/>
                <a:gd name="connsiteY42" fmla="*/ 21122 h 2936906"/>
                <a:gd name="connsiteX43" fmla="*/ 2994955 w 5755736"/>
                <a:gd name="connsiteY43" fmla="*/ 25345 h 2936906"/>
                <a:gd name="connsiteX44" fmla="*/ 2981230 w 5755736"/>
                <a:gd name="connsiteY44" fmla="*/ 27984 h 2936906"/>
                <a:gd name="connsiteX45" fmla="*/ 2994955 w 5755736"/>
                <a:gd name="connsiteY45" fmla="*/ 25345 h 2936906"/>
                <a:gd name="connsiteX46" fmla="*/ 2868793 w 5755736"/>
                <a:gd name="connsiteY46" fmla="*/ 30624 h 2936906"/>
                <a:gd name="connsiteX47" fmla="*/ 2792779 w 5755736"/>
                <a:gd name="connsiteY47" fmla="*/ 30624 h 2936906"/>
                <a:gd name="connsiteX48" fmla="*/ 2704624 w 5755736"/>
                <a:gd name="connsiteY48" fmla="*/ 35902 h 2936906"/>
                <a:gd name="connsiteX49" fmla="*/ 2620164 w 5755736"/>
                <a:gd name="connsiteY49" fmla="*/ 41181 h 2936906"/>
                <a:gd name="connsiteX50" fmla="*/ 2620164 w 5755736"/>
                <a:gd name="connsiteY50" fmla="*/ 41181 h 2936906"/>
                <a:gd name="connsiteX51" fmla="*/ 2620164 w 5755736"/>
                <a:gd name="connsiteY51" fmla="*/ 41181 h 2936906"/>
                <a:gd name="connsiteX52" fmla="*/ 2541511 w 5755736"/>
                <a:gd name="connsiteY52" fmla="*/ 41181 h 2936906"/>
                <a:gd name="connsiteX53" fmla="*/ 2541511 w 5755736"/>
                <a:gd name="connsiteY53" fmla="*/ 41181 h 2936906"/>
                <a:gd name="connsiteX54" fmla="*/ 2383677 w 5755736"/>
                <a:gd name="connsiteY54" fmla="*/ 51211 h 2936906"/>
                <a:gd name="connsiteX55" fmla="*/ 2181501 w 5755736"/>
                <a:gd name="connsiteY55" fmla="*/ 63352 h 2936906"/>
                <a:gd name="connsiteX56" fmla="*/ 1853691 w 5755736"/>
                <a:gd name="connsiteY56" fmla="*/ 92913 h 2936906"/>
                <a:gd name="connsiteX57" fmla="*/ 1366464 w 5755736"/>
                <a:gd name="connsiteY57" fmla="*/ 159425 h 2936906"/>
                <a:gd name="connsiteX58" fmla="*/ 959473 w 5755736"/>
                <a:gd name="connsiteY58" fmla="*/ 334679 h 2936906"/>
                <a:gd name="connsiteX59" fmla="*/ 688146 w 5755736"/>
                <a:gd name="connsiteY59" fmla="*/ 668823 h 2936906"/>
                <a:gd name="connsiteX60" fmla="*/ 640637 w 5755736"/>
                <a:gd name="connsiteY60" fmla="*/ 759618 h 2936906"/>
                <a:gd name="connsiteX61" fmla="*/ 629552 w 5755736"/>
                <a:gd name="connsiteY61" fmla="*/ 786539 h 2936906"/>
                <a:gd name="connsiteX62" fmla="*/ 574653 w 5755736"/>
                <a:gd name="connsiteY62" fmla="*/ 903199 h 2936906"/>
                <a:gd name="connsiteX63" fmla="*/ 511836 w 5755736"/>
                <a:gd name="connsiteY63" fmla="*/ 1015108 h 2936906"/>
                <a:gd name="connsiteX64" fmla="*/ 455881 w 5755736"/>
                <a:gd name="connsiteY64" fmla="*/ 1133880 h 2936906"/>
                <a:gd name="connsiteX65" fmla="*/ 376172 w 5755736"/>
                <a:gd name="connsiteY65" fmla="*/ 1300160 h 2936906"/>
                <a:gd name="connsiteX66" fmla="*/ 291184 w 5755736"/>
                <a:gd name="connsiteY66" fmla="*/ 1471719 h 2936906"/>
                <a:gd name="connsiteX67" fmla="*/ 198806 w 5755736"/>
                <a:gd name="connsiteY67" fmla="*/ 1663866 h 2936906"/>
                <a:gd name="connsiteX68" fmla="*/ 61031 w 5755736"/>
                <a:gd name="connsiteY68" fmla="*/ 1956308 h 2936906"/>
                <a:gd name="connsiteX69" fmla="*/ 27775 w 5755736"/>
                <a:gd name="connsiteY69" fmla="*/ 2030738 h 2936906"/>
                <a:gd name="connsiteX70" fmla="*/ 1909 w 5755736"/>
                <a:gd name="connsiteY70" fmla="*/ 2162706 h 2936906"/>
                <a:gd name="connsiteX71" fmla="*/ 1909 w 5755736"/>
                <a:gd name="connsiteY71" fmla="*/ 2162706 h 2936906"/>
                <a:gd name="connsiteX72" fmla="*/ 75812 w 5755736"/>
                <a:gd name="connsiteY72" fmla="*/ 2342711 h 2936906"/>
                <a:gd name="connsiteX73" fmla="*/ 275348 w 5755736"/>
                <a:gd name="connsiteY73" fmla="*/ 2817798 h 2936906"/>
                <a:gd name="connsiteX74" fmla="*/ 307549 w 5755736"/>
                <a:gd name="connsiteY74" fmla="*/ 2895396 h 2936906"/>
                <a:gd name="connsiteX75" fmla="*/ 324440 w 5755736"/>
                <a:gd name="connsiteY75" fmla="*/ 2934458 h 2936906"/>
                <a:gd name="connsiteX76" fmla="*/ 374589 w 5755736"/>
                <a:gd name="connsiteY76" fmla="*/ 2936570 h 2936906"/>
                <a:gd name="connsiteX77" fmla="*/ 2045838 w 5755736"/>
                <a:gd name="connsiteY77" fmla="*/ 2936570 h 2936906"/>
                <a:gd name="connsiteX78" fmla="*/ 2085428 w 5755736"/>
                <a:gd name="connsiteY78" fmla="*/ 2936042 h 2936906"/>
                <a:gd name="connsiteX79" fmla="*/ 2113933 w 5755736"/>
                <a:gd name="connsiteY79" fmla="*/ 2925484 h 2936906"/>
                <a:gd name="connsiteX80" fmla="*/ 2118156 w 5755736"/>
                <a:gd name="connsiteY80" fmla="*/ 2917566 h 2936906"/>
                <a:gd name="connsiteX81" fmla="*/ 2121324 w 5755736"/>
                <a:gd name="connsiteY81" fmla="*/ 2918094 h 2936906"/>
                <a:gd name="connsiteX82" fmla="*/ 2324555 w 5755736"/>
                <a:gd name="connsiteY82" fmla="*/ 2918622 h 2936906"/>
                <a:gd name="connsiteX83" fmla="*/ 2349893 w 5755736"/>
                <a:gd name="connsiteY83" fmla="*/ 2896451 h 2936906"/>
                <a:gd name="connsiteX84" fmla="*/ 2397402 w 5755736"/>
                <a:gd name="connsiteY84" fmla="*/ 2760788 h 2936906"/>
                <a:gd name="connsiteX85" fmla="*/ 2467609 w 5755736"/>
                <a:gd name="connsiteY85" fmla="*/ 2675800 h 2936906"/>
                <a:gd name="connsiteX86" fmla="*/ 3354437 w 5755736"/>
                <a:gd name="connsiteY86" fmla="*/ 2675272 h 2936906"/>
                <a:gd name="connsiteX87" fmla="*/ 3382415 w 5755736"/>
                <a:gd name="connsiteY87" fmla="*/ 2689525 h 2936906"/>
                <a:gd name="connsiteX88" fmla="*/ 3406697 w 5755736"/>
                <a:gd name="connsiteY88" fmla="*/ 2714863 h 2936906"/>
                <a:gd name="connsiteX89" fmla="*/ 3450510 w 5755736"/>
                <a:gd name="connsiteY89" fmla="*/ 2891173 h 2936906"/>
                <a:gd name="connsiteX90" fmla="*/ 3458428 w 5755736"/>
                <a:gd name="connsiteY90" fmla="*/ 2906481 h 2936906"/>
                <a:gd name="connsiteX91" fmla="*/ 3453678 w 5755736"/>
                <a:gd name="connsiteY91" fmla="*/ 2913343 h 2936906"/>
                <a:gd name="connsiteX92" fmla="*/ 3492212 w 5755736"/>
                <a:gd name="connsiteY92" fmla="*/ 2930235 h 2936906"/>
                <a:gd name="connsiteX93" fmla="*/ 3782543 w 5755736"/>
                <a:gd name="connsiteY93" fmla="*/ 2930763 h 2936906"/>
                <a:gd name="connsiteX94" fmla="*/ 4691542 w 5755736"/>
                <a:gd name="connsiteY94" fmla="*/ 2929179 h 2936906"/>
                <a:gd name="connsiteX95" fmla="*/ 5213082 w 5755736"/>
                <a:gd name="connsiteY95" fmla="*/ 2928124 h 2936906"/>
                <a:gd name="connsiteX96" fmla="*/ 5278538 w 5755736"/>
                <a:gd name="connsiteY96" fmla="*/ 2912815 h 2936906"/>
                <a:gd name="connsiteX97" fmla="*/ 5282233 w 5755736"/>
                <a:gd name="connsiteY97" fmla="*/ 2911232 h 2936906"/>
                <a:gd name="connsiteX98" fmla="*/ 5313378 w 5755736"/>
                <a:gd name="connsiteY98" fmla="*/ 2909648 h 2936906"/>
                <a:gd name="connsiteX99" fmla="*/ 5566229 w 5755736"/>
                <a:gd name="connsiteY99" fmla="*/ 2911232 h 2936906"/>
                <a:gd name="connsiteX100" fmla="*/ 5644882 w 5755736"/>
                <a:gd name="connsiteY100" fmla="*/ 2797211 h 2936906"/>
                <a:gd name="connsiteX101" fmla="*/ 5644882 w 5755736"/>
                <a:gd name="connsiteY101" fmla="*/ 2797211 h 2936906"/>
                <a:gd name="connsiteX102" fmla="*/ 5655968 w 5755736"/>
                <a:gd name="connsiteY102" fmla="*/ 2748647 h 2936906"/>
                <a:gd name="connsiteX103" fmla="*/ 5713506 w 5755736"/>
                <a:gd name="connsiteY103" fmla="*/ 2346934 h 2936906"/>
                <a:gd name="connsiteX104" fmla="*/ 5729342 w 5755736"/>
                <a:gd name="connsiteY104" fmla="*/ 2171680 h 2936906"/>
                <a:gd name="connsiteX105" fmla="*/ 5729342 w 5755736"/>
                <a:gd name="connsiteY105" fmla="*/ 2171680 h 2936906"/>
                <a:gd name="connsiteX106" fmla="*/ 5745179 w 5755736"/>
                <a:gd name="connsiteY106" fmla="*/ 2031266 h 2936906"/>
                <a:gd name="connsiteX107" fmla="*/ 5745179 w 5755736"/>
                <a:gd name="connsiteY107" fmla="*/ 2031266 h 2936906"/>
                <a:gd name="connsiteX108" fmla="*/ 5750985 w 5755736"/>
                <a:gd name="connsiteY108" fmla="*/ 1903520 h 2936906"/>
                <a:gd name="connsiteX109" fmla="*/ 5750457 w 5755736"/>
                <a:gd name="connsiteY109" fmla="*/ 1772608 h 2936906"/>
                <a:gd name="connsiteX110" fmla="*/ 2868793 w 5755736"/>
                <a:gd name="connsiteY110" fmla="*/ 30624 h 2936906"/>
                <a:gd name="connsiteX111" fmla="*/ 2868793 w 5755736"/>
                <a:gd name="connsiteY111" fmla="*/ 30624 h 2936906"/>
                <a:gd name="connsiteX112" fmla="*/ 2868793 w 5755736"/>
                <a:gd name="connsiteY112" fmla="*/ 30624 h 2936906"/>
                <a:gd name="connsiteX113" fmla="*/ 2868793 w 5755736"/>
                <a:gd name="connsiteY113" fmla="*/ 30624 h 2936906"/>
                <a:gd name="connsiteX0" fmla="*/ 5750457 w 5755736"/>
                <a:gd name="connsiteY0" fmla="*/ 1768379 h 2932677"/>
                <a:gd name="connsiteX1" fmla="*/ 5750457 w 5755736"/>
                <a:gd name="connsiteY1" fmla="*/ 1768379 h 2932677"/>
                <a:gd name="connsiteX2" fmla="*/ 5750457 w 5755736"/>
                <a:gd name="connsiteY2" fmla="*/ 1768379 h 2932677"/>
                <a:gd name="connsiteX3" fmla="*/ 5755736 w 5755736"/>
                <a:gd name="connsiteY3" fmla="*/ 1762572 h 2932677"/>
                <a:gd name="connsiteX4" fmla="*/ 5755736 w 5755736"/>
                <a:gd name="connsiteY4" fmla="*/ 1663332 h 2932677"/>
                <a:gd name="connsiteX5" fmla="*/ 5755736 w 5755736"/>
                <a:gd name="connsiteY5" fmla="*/ 1663332 h 2932677"/>
                <a:gd name="connsiteX6" fmla="*/ 5755736 w 5755736"/>
                <a:gd name="connsiteY6" fmla="*/ 1663332 h 2932677"/>
                <a:gd name="connsiteX7" fmla="*/ 5750457 w 5755736"/>
                <a:gd name="connsiteY7" fmla="*/ 1656997 h 2932677"/>
                <a:gd name="connsiteX8" fmla="*/ 5750457 w 5755736"/>
                <a:gd name="connsiteY8" fmla="*/ 1520278 h 2932677"/>
                <a:gd name="connsiteX9" fmla="*/ 5750457 w 5755736"/>
                <a:gd name="connsiteY9" fmla="*/ 1520278 h 2932677"/>
                <a:gd name="connsiteX10" fmla="*/ 5750457 w 5755736"/>
                <a:gd name="connsiteY10" fmla="*/ 1520278 h 2932677"/>
                <a:gd name="connsiteX11" fmla="*/ 5745179 w 5755736"/>
                <a:gd name="connsiteY11" fmla="*/ 1420510 h 2932677"/>
                <a:gd name="connsiteX12" fmla="*/ 5726175 w 5755736"/>
                <a:gd name="connsiteY12" fmla="*/ 1184550 h 2932677"/>
                <a:gd name="connsiteX13" fmla="*/ 5697670 w 5755736"/>
                <a:gd name="connsiteY13" fmla="*/ 943840 h 2932677"/>
                <a:gd name="connsiteX14" fmla="*/ 5661774 w 5755736"/>
                <a:gd name="connsiteY14" fmla="*/ 706824 h 2932677"/>
                <a:gd name="connsiteX15" fmla="*/ 5655968 w 5755736"/>
                <a:gd name="connsiteY15" fmla="*/ 664066 h 2932677"/>
                <a:gd name="connsiteX16" fmla="*/ 5655968 w 5755736"/>
                <a:gd name="connsiteY16" fmla="*/ 664066 h 2932677"/>
                <a:gd name="connsiteX17" fmla="*/ 5655968 w 5755736"/>
                <a:gd name="connsiteY17" fmla="*/ 664066 h 2932677"/>
                <a:gd name="connsiteX18" fmla="*/ 5563062 w 5755736"/>
                <a:gd name="connsiteY18" fmla="*/ 420189 h 2932677"/>
                <a:gd name="connsiteX19" fmla="*/ 5352440 w 5755736"/>
                <a:gd name="connsiteY19" fmla="*/ 196898 h 2932677"/>
                <a:gd name="connsiteX20" fmla="*/ 5140763 w 5755736"/>
                <a:gd name="connsiteY20" fmla="*/ 100297 h 2932677"/>
                <a:gd name="connsiteX21" fmla="*/ 4816120 w 5755736"/>
                <a:gd name="connsiteY21" fmla="*/ 62818 h 2932677"/>
                <a:gd name="connsiteX22" fmla="*/ 4598108 w 5755736"/>
                <a:gd name="connsiteY22" fmla="*/ 45398 h 2932677"/>
                <a:gd name="connsiteX23" fmla="*/ 4282968 w 5755736"/>
                <a:gd name="connsiteY23" fmla="*/ 26395 h 2932677"/>
                <a:gd name="connsiteX24" fmla="*/ 4199036 w 5755736"/>
                <a:gd name="connsiteY24" fmla="*/ 26922 h 2932677"/>
                <a:gd name="connsiteX25" fmla="*/ 4199036 w 5755736"/>
                <a:gd name="connsiteY25" fmla="*/ 26922 h 2932677"/>
                <a:gd name="connsiteX26" fmla="*/ 4199036 w 5755736"/>
                <a:gd name="connsiteY26" fmla="*/ 26922 h 2932677"/>
                <a:gd name="connsiteX27" fmla="*/ 4193229 w 5755736"/>
                <a:gd name="connsiteY27" fmla="*/ 21644 h 2932677"/>
                <a:gd name="connsiteX28" fmla="*/ 4088182 w 5755736"/>
                <a:gd name="connsiteY28" fmla="*/ 21644 h 2932677"/>
                <a:gd name="connsiteX29" fmla="*/ 4088182 w 5755736"/>
                <a:gd name="connsiteY29" fmla="*/ 21644 h 2932677"/>
                <a:gd name="connsiteX30" fmla="*/ 4088182 w 5755736"/>
                <a:gd name="connsiteY30" fmla="*/ 21644 h 2932677"/>
                <a:gd name="connsiteX31" fmla="*/ 4060205 w 5755736"/>
                <a:gd name="connsiteY31" fmla="*/ 16365 h 2932677"/>
                <a:gd name="connsiteX32" fmla="*/ 3953574 w 5755736"/>
                <a:gd name="connsiteY32" fmla="*/ 20060 h 2932677"/>
                <a:gd name="connsiteX33" fmla="*/ 3924541 w 5755736"/>
                <a:gd name="connsiteY33" fmla="*/ 529 h 2932677"/>
                <a:gd name="connsiteX34" fmla="*/ 3713391 w 5755736"/>
                <a:gd name="connsiteY34" fmla="*/ 1 h 2932677"/>
                <a:gd name="connsiteX35" fmla="*/ 3666411 w 5755736"/>
                <a:gd name="connsiteY35" fmla="*/ 11086 h 2932677"/>
                <a:gd name="connsiteX36" fmla="*/ 3340185 w 5755736"/>
                <a:gd name="connsiteY36" fmla="*/ 11086 h 2932677"/>
                <a:gd name="connsiteX37" fmla="*/ 3301650 w 5755736"/>
                <a:gd name="connsiteY37" fmla="*/ 16365 h 2932677"/>
                <a:gd name="connsiteX38" fmla="*/ 3301650 w 5755736"/>
                <a:gd name="connsiteY38" fmla="*/ 16365 h 2932677"/>
                <a:gd name="connsiteX39" fmla="*/ 3301650 w 5755736"/>
                <a:gd name="connsiteY39" fmla="*/ 16365 h 2932677"/>
                <a:gd name="connsiteX40" fmla="*/ 3107392 w 5755736"/>
                <a:gd name="connsiteY40" fmla="*/ 16893 h 2932677"/>
                <a:gd name="connsiteX41" fmla="*/ 3107392 w 5755736"/>
                <a:gd name="connsiteY41" fmla="*/ 16893 h 2932677"/>
                <a:gd name="connsiteX42" fmla="*/ 2994955 w 5755736"/>
                <a:gd name="connsiteY42" fmla="*/ 21116 h 2932677"/>
                <a:gd name="connsiteX43" fmla="*/ 2981230 w 5755736"/>
                <a:gd name="connsiteY43" fmla="*/ 23755 h 2932677"/>
                <a:gd name="connsiteX44" fmla="*/ 2994955 w 5755736"/>
                <a:gd name="connsiteY44" fmla="*/ 21116 h 2932677"/>
                <a:gd name="connsiteX45" fmla="*/ 2868793 w 5755736"/>
                <a:gd name="connsiteY45" fmla="*/ 26395 h 2932677"/>
                <a:gd name="connsiteX46" fmla="*/ 2792779 w 5755736"/>
                <a:gd name="connsiteY46" fmla="*/ 26395 h 2932677"/>
                <a:gd name="connsiteX47" fmla="*/ 2704624 w 5755736"/>
                <a:gd name="connsiteY47" fmla="*/ 31673 h 2932677"/>
                <a:gd name="connsiteX48" fmla="*/ 2620164 w 5755736"/>
                <a:gd name="connsiteY48" fmla="*/ 36952 h 2932677"/>
                <a:gd name="connsiteX49" fmla="*/ 2620164 w 5755736"/>
                <a:gd name="connsiteY49" fmla="*/ 36952 h 2932677"/>
                <a:gd name="connsiteX50" fmla="*/ 2620164 w 5755736"/>
                <a:gd name="connsiteY50" fmla="*/ 36952 h 2932677"/>
                <a:gd name="connsiteX51" fmla="*/ 2541511 w 5755736"/>
                <a:gd name="connsiteY51" fmla="*/ 36952 h 2932677"/>
                <a:gd name="connsiteX52" fmla="*/ 2541511 w 5755736"/>
                <a:gd name="connsiteY52" fmla="*/ 36952 h 2932677"/>
                <a:gd name="connsiteX53" fmla="*/ 2383677 w 5755736"/>
                <a:gd name="connsiteY53" fmla="*/ 46982 h 2932677"/>
                <a:gd name="connsiteX54" fmla="*/ 2181501 w 5755736"/>
                <a:gd name="connsiteY54" fmla="*/ 59123 h 2932677"/>
                <a:gd name="connsiteX55" fmla="*/ 1853691 w 5755736"/>
                <a:gd name="connsiteY55" fmla="*/ 88684 h 2932677"/>
                <a:gd name="connsiteX56" fmla="*/ 1366464 w 5755736"/>
                <a:gd name="connsiteY56" fmla="*/ 155196 h 2932677"/>
                <a:gd name="connsiteX57" fmla="*/ 959473 w 5755736"/>
                <a:gd name="connsiteY57" fmla="*/ 330450 h 2932677"/>
                <a:gd name="connsiteX58" fmla="*/ 688146 w 5755736"/>
                <a:gd name="connsiteY58" fmla="*/ 664594 h 2932677"/>
                <a:gd name="connsiteX59" fmla="*/ 640637 w 5755736"/>
                <a:gd name="connsiteY59" fmla="*/ 755389 h 2932677"/>
                <a:gd name="connsiteX60" fmla="*/ 629552 w 5755736"/>
                <a:gd name="connsiteY60" fmla="*/ 782310 h 2932677"/>
                <a:gd name="connsiteX61" fmla="*/ 574653 w 5755736"/>
                <a:gd name="connsiteY61" fmla="*/ 898970 h 2932677"/>
                <a:gd name="connsiteX62" fmla="*/ 511836 w 5755736"/>
                <a:gd name="connsiteY62" fmla="*/ 1010879 h 2932677"/>
                <a:gd name="connsiteX63" fmla="*/ 455881 w 5755736"/>
                <a:gd name="connsiteY63" fmla="*/ 1129651 h 2932677"/>
                <a:gd name="connsiteX64" fmla="*/ 376172 w 5755736"/>
                <a:gd name="connsiteY64" fmla="*/ 1295931 h 2932677"/>
                <a:gd name="connsiteX65" fmla="*/ 291184 w 5755736"/>
                <a:gd name="connsiteY65" fmla="*/ 1467490 h 2932677"/>
                <a:gd name="connsiteX66" fmla="*/ 198806 w 5755736"/>
                <a:gd name="connsiteY66" fmla="*/ 1659637 h 2932677"/>
                <a:gd name="connsiteX67" fmla="*/ 61031 w 5755736"/>
                <a:gd name="connsiteY67" fmla="*/ 1952079 h 2932677"/>
                <a:gd name="connsiteX68" fmla="*/ 27775 w 5755736"/>
                <a:gd name="connsiteY68" fmla="*/ 2026509 h 2932677"/>
                <a:gd name="connsiteX69" fmla="*/ 1909 w 5755736"/>
                <a:gd name="connsiteY69" fmla="*/ 2158477 h 2932677"/>
                <a:gd name="connsiteX70" fmla="*/ 1909 w 5755736"/>
                <a:gd name="connsiteY70" fmla="*/ 2158477 h 2932677"/>
                <a:gd name="connsiteX71" fmla="*/ 75812 w 5755736"/>
                <a:gd name="connsiteY71" fmla="*/ 2338482 h 2932677"/>
                <a:gd name="connsiteX72" fmla="*/ 275348 w 5755736"/>
                <a:gd name="connsiteY72" fmla="*/ 2813569 h 2932677"/>
                <a:gd name="connsiteX73" fmla="*/ 307549 w 5755736"/>
                <a:gd name="connsiteY73" fmla="*/ 2891167 h 2932677"/>
                <a:gd name="connsiteX74" fmla="*/ 324440 w 5755736"/>
                <a:gd name="connsiteY74" fmla="*/ 2930229 h 2932677"/>
                <a:gd name="connsiteX75" fmla="*/ 374589 w 5755736"/>
                <a:gd name="connsiteY75" fmla="*/ 2932341 h 2932677"/>
                <a:gd name="connsiteX76" fmla="*/ 2045838 w 5755736"/>
                <a:gd name="connsiteY76" fmla="*/ 2932341 h 2932677"/>
                <a:gd name="connsiteX77" fmla="*/ 2085428 w 5755736"/>
                <a:gd name="connsiteY77" fmla="*/ 2931813 h 2932677"/>
                <a:gd name="connsiteX78" fmla="*/ 2113933 w 5755736"/>
                <a:gd name="connsiteY78" fmla="*/ 2921255 h 2932677"/>
                <a:gd name="connsiteX79" fmla="*/ 2118156 w 5755736"/>
                <a:gd name="connsiteY79" fmla="*/ 2913337 h 2932677"/>
                <a:gd name="connsiteX80" fmla="*/ 2121324 w 5755736"/>
                <a:gd name="connsiteY80" fmla="*/ 2913865 h 2932677"/>
                <a:gd name="connsiteX81" fmla="*/ 2324555 w 5755736"/>
                <a:gd name="connsiteY81" fmla="*/ 2914393 h 2932677"/>
                <a:gd name="connsiteX82" fmla="*/ 2349893 w 5755736"/>
                <a:gd name="connsiteY82" fmla="*/ 2892222 h 2932677"/>
                <a:gd name="connsiteX83" fmla="*/ 2397402 w 5755736"/>
                <a:gd name="connsiteY83" fmla="*/ 2756559 h 2932677"/>
                <a:gd name="connsiteX84" fmla="*/ 2467609 w 5755736"/>
                <a:gd name="connsiteY84" fmla="*/ 2671571 h 2932677"/>
                <a:gd name="connsiteX85" fmla="*/ 3354437 w 5755736"/>
                <a:gd name="connsiteY85" fmla="*/ 2671043 h 2932677"/>
                <a:gd name="connsiteX86" fmla="*/ 3382415 w 5755736"/>
                <a:gd name="connsiteY86" fmla="*/ 2685296 h 2932677"/>
                <a:gd name="connsiteX87" fmla="*/ 3406697 w 5755736"/>
                <a:gd name="connsiteY87" fmla="*/ 2710634 h 2932677"/>
                <a:gd name="connsiteX88" fmla="*/ 3450510 w 5755736"/>
                <a:gd name="connsiteY88" fmla="*/ 2886944 h 2932677"/>
                <a:gd name="connsiteX89" fmla="*/ 3458428 w 5755736"/>
                <a:gd name="connsiteY89" fmla="*/ 2902252 h 2932677"/>
                <a:gd name="connsiteX90" fmla="*/ 3453678 w 5755736"/>
                <a:gd name="connsiteY90" fmla="*/ 2909114 h 2932677"/>
                <a:gd name="connsiteX91" fmla="*/ 3492212 w 5755736"/>
                <a:gd name="connsiteY91" fmla="*/ 2926006 h 2932677"/>
                <a:gd name="connsiteX92" fmla="*/ 3782543 w 5755736"/>
                <a:gd name="connsiteY92" fmla="*/ 2926534 h 2932677"/>
                <a:gd name="connsiteX93" fmla="*/ 4691542 w 5755736"/>
                <a:gd name="connsiteY93" fmla="*/ 2924950 h 2932677"/>
                <a:gd name="connsiteX94" fmla="*/ 5213082 w 5755736"/>
                <a:gd name="connsiteY94" fmla="*/ 2923895 h 2932677"/>
                <a:gd name="connsiteX95" fmla="*/ 5278538 w 5755736"/>
                <a:gd name="connsiteY95" fmla="*/ 2908586 h 2932677"/>
                <a:gd name="connsiteX96" fmla="*/ 5282233 w 5755736"/>
                <a:gd name="connsiteY96" fmla="*/ 2907003 h 2932677"/>
                <a:gd name="connsiteX97" fmla="*/ 5313378 w 5755736"/>
                <a:gd name="connsiteY97" fmla="*/ 2905419 h 2932677"/>
                <a:gd name="connsiteX98" fmla="*/ 5566229 w 5755736"/>
                <a:gd name="connsiteY98" fmla="*/ 2907003 h 2932677"/>
                <a:gd name="connsiteX99" fmla="*/ 5644882 w 5755736"/>
                <a:gd name="connsiteY99" fmla="*/ 2792982 h 2932677"/>
                <a:gd name="connsiteX100" fmla="*/ 5644882 w 5755736"/>
                <a:gd name="connsiteY100" fmla="*/ 2792982 h 2932677"/>
                <a:gd name="connsiteX101" fmla="*/ 5655968 w 5755736"/>
                <a:gd name="connsiteY101" fmla="*/ 2744418 h 2932677"/>
                <a:gd name="connsiteX102" fmla="*/ 5713506 w 5755736"/>
                <a:gd name="connsiteY102" fmla="*/ 2342705 h 2932677"/>
                <a:gd name="connsiteX103" fmla="*/ 5729342 w 5755736"/>
                <a:gd name="connsiteY103" fmla="*/ 2167451 h 2932677"/>
                <a:gd name="connsiteX104" fmla="*/ 5729342 w 5755736"/>
                <a:gd name="connsiteY104" fmla="*/ 2167451 h 2932677"/>
                <a:gd name="connsiteX105" fmla="*/ 5745179 w 5755736"/>
                <a:gd name="connsiteY105" fmla="*/ 2027037 h 2932677"/>
                <a:gd name="connsiteX106" fmla="*/ 5745179 w 5755736"/>
                <a:gd name="connsiteY106" fmla="*/ 2027037 h 2932677"/>
                <a:gd name="connsiteX107" fmla="*/ 5750985 w 5755736"/>
                <a:gd name="connsiteY107" fmla="*/ 1899291 h 2932677"/>
                <a:gd name="connsiteX108" fmla="*/ 5750457 w 5755736"/>
                <a:gd name="connsiteY108" fmla="*/ 1768379 h 2932677"/>
                <a:gd name="connsiteX109" fmla="*/ 2868793 w 5755736"/>
                <a:gd name="connsiteY109" fmla="*/ 26395 h 2932677"/>
                <a:gd name="connsiteX110" fmla="*/ 2868793 w 5755736"/>
                <a:gd name="connsiteY110" fmla="*/ 26395 h 2932677"/>
                <a:gd name="connsiteX111" fmla="*/ 2868793 w 5755736"/>
                <a:gd name="connsiteY111" fmla="*/ 26395 h 2932677"/>
                <a:gd name="connsiteX112" fmla="*/ 2868793 w 5755736"/>
                <a:gd name="connsiteY112" fmla="*/ 26395 h 2932677"/>
                <a:gd name="connsiteX0" fmla="*/ 5750457 w 5755736"/>
                <a:gd name="connsiteY0" fmla="*/ 1767851 h 2932149"/>
                <a:gd name="connsiteX1" fmla="*/ 5750457 w 5755736"/>
                <a:gd name="connsiteY1" fmla="*/ 1767851 h 2932149"/>
                <a:gd name="connsiteX2" fmla="*/ 5750457 w 5755736"/>
                <a:gd name="connsiteY2" fmla="*/ 1767851 h 2932149"/>
                <a:gd name="connsiteX3" fmla="*/ 5755736 w 5755736"/>
                <a:gd name="connsiteY3" fmla="*/ 1762044 h 2932149"/>
                <a:gd name="connsiteX4" fmla="*/ 5755736 w 5755736"/>
                <a:gd name="connsiteY4" fmla="*/ 1662804 h 2932149"/>
                <a:gd name="connsiteX5" fmla="*/ 5755736 w 5755736"/>
                <a:gd name="connsiteY5" fmla="*/ 1662804 h 2932149"/>
                <a:gd name="connsiteX6" fmla="*/ 5755736 w 5755736"/>
                <a:gd name="connsiteY6" fmla="*/ 1662804 h 2932149"/>
                <a:gd name="connsiteX7" fmla="*/ 5750457 w 5755736"/>
                <a:gd name="connsiteY7" fmla="*/ 1656469 h 2932149"/>
                <a:gd name="connsiteX8" fmla="*/ 5750457 w 5755736"/>
                <a:gd name="connsiteY8" fmla="*/ 1519750 h 2932149"/>
                <a:gd name="connsiteX9" fmla="*/ 5750457 w 5755736"/>
                <a:gd name="connsiteY9" fmla="*/ 1519750 h 2932149"/>
                <a:gd name="connsiteX10" fmla="*/ 5750457 w 5755736"/>
                <a:gd name="connsiteY10" fmla="*/ 1519750 h 2932149"/>
                <a:gd name="connsiteX11" fmla="*/ 5745179 w 5755736"/>
                <a:gd name="connsiteY11" fmla="*/ 1419982 h 2932149"/>
                <a:gd name="connsiteX12" fmla="*/ 5726175 w 5755736"/>
                <a:gd name="connsiteY12" fmla="*/ 1184022 h 2932149"/>
                <a:gd name="connsiteX13" fmla="*/ 5697670 w 5755736"/>
                <a:gd name="connsiteY13" fmla="*/ 943312 h 2932149"/>
                <a:gd name="connsiteX14" fmla="*/ 5661774 w 5755736"/>
                <a:gd name="connsiteY14" fmla="*/ 706296 h 2932149"/>
                <a:gd name="connsiteX15" fmla="*/ 5655968 w 5755736"/>
                <a:gd name="connsiteY15" fmla="*/ 663538 h 2932149"/>
                <a:gd name="connsiteX16" fmla="*/ 5655968 w 5755736"/>
                <a:gd name="connsiteY16" fmla="*/ 663538 h 2932149"/>
                <a:gd name="connsiteX17" fmla="*/ 5655968 w 5755736"/>
                <a:gd name="connsiteY17" fmla="*/ 663538 h 2932149"/>
                <a:gd name="connsiteX18" fmla="*/ 5563062 w 5755736"/>
                <a:gd name="connsiteY18" fmla="*/ 419661 h 2932149"/>
                <a:gd name="connsiteX19" fmla="*/ 5352440 w 5755736"/>
                <a:gd name="connsiteY19" fmla="*/ 196370 h 2932149"/>
                <a:gd name="connsiteX20" fmla="*/ 5140763 w 5755736"/>
                <a:gd name="connsiteY20" fmla="*/ 99769 h 2932149"/>
                <a:gd name="connsiteX21" fmla="*/ 4816120 w 5755736"/>
                <a:gd name="connsiteY21" fmla="*/ 62290 h 2932149"/>
                <a:gd name="connsiteX22" fmla="*/ 4598108 w 5755736"/>
                <a:gd name="connsiteY22" fmla="*/ 44870 h 2932149"/>
                <a:gd name="connsiteX23" fmla="*/ 4282968 w 5755736"/>
                <a:gd name="connsiteY23" fmla="*/ 25867 h 2932149"/>
                <a:gd name="connsiteX24" fmla="*/ 4199036 w 5755736"/>
                <a:gd name="connsiteY24" fmla="*/ 26394 h 2932149"/>
                <a:gd name="connsiteX25" fmla="*/ 4199036 w 5755736"/>
                <a:gd name="connsiteY25" fmla="*/ 26394 h 2932149"/>
                <a:gd name="connsiteX26" fmla="*/ 4199036 w 5755736"/>
                <a:gd name="connsiteY26" fmla="*/ 26394 h 2932149"/>
                <a:gd name="connsiteX27" fmla="*/ 4193229 w 5755736"/>
                <a:gd name="connsiteY27" fmla="*/ 21116 h 2932149"/>
                <a:gd name="connsiteX28" fmla="*/ 4088182 w 5755736"/>
                <a:gd name="connsiteY28" fmla="*/ 21116 h 2932149"/>
                <a:gd name="connsiteX29" fmla="*/ 4088182 w 5755736"/>
                <a:gd name="connsiteY29" fmla="*/ 21116 h 2932149"/>
                <a:gd name="connsiteX30" fmla="*/ 4088182 w 5755736"/>
                <a:gd name="connsiteY30" fmla="*/ 21116 h 2932149"/>
                <a:gd name="connsiteX31" fmla="*/ 4060205 w 5755736"/>
                <a:gd name="connsiteY31" fmla="*/ 15837 h 2932149"/>
                <a:gd name="connsiteX32" fmla="*/ 3953574 w 5755736"/>
                <a:gd name="connsiteY32" fmla="*/ 19532 h 2932149"/>
                <a:gd name="connsiteX33" fmla="*/ 3924541 w 5755736"/>
                <a:gd name="connsiteY33" fmla="*/ 1 h 2932149"/>
                <a:gd name="connsiteX34" fmla="*/ 3666411 w 5755736"/>
                <a:gd name="connsiteY34" fmla="*/ 10558 h 2932149"/>
                <a:gd name="connsiteX35" fmla="*/ 3340185 w 5755736"/>
                <a:gd name="connsiteY35" fmla="*/ 10558 h 2932149"/>
                <a:gd name="connsiteX36" fmla="*/ 3301650 w 5755736"/>
                <a:gd name="connsiteY36" fmla="*/ 15837 h 2932149"/>
                <a:gd name="connsiteX37" fmla="*/ 3301650 w 5755736"/>
                <a:gd name="connsiteY37" fmla="*/ 15837 h 2932149"/>
                <a:gd name="connsiteX38" fmla="*/ 3301650 w 5755736"/>
                <a:gd name="connsiteY38" fmla="*/ 15837 h 2932149"/>
                <a:gd name="connsiteX39" fmla="*/ 3107392 w 5755736"/>
                <a:gd name="connsiteY39" fmla="*/ 16365 h 2932149"/>
                <a:gd name="connsiteX40" fmla="*/ 3107392 w 5755736"/>
                <a:gd name="connsiteY40" fmla="*/ 16365 h 2932149"/>
                <a:gd name="connsiteX41" fmla="*/ 2994955 w 5755736"/>
                <a:gd name="connsiteY41" fmla="*/ 20588 h 2932149"/>
                <a:gd name="connsiteX42" fmla="*/ 2981230 w 5755736"/>
                <a:gd name="connsiteY42" fmla="*/ 23227 h 2932149"/>
                <a:gd name="connsiteX43" fmla="*/ 2994955 w 5755736"/>
                <a:gd name="connsiteY43" fmla="*/ 20588 h 2932149"/>
                <a:gd name="connsiteX44" fmla="*/ 2868793 w 5755736"/>
                <a:gd name="connsiteY44" fmla="*/ 25867 h 2932149"/>
                <a:gd name="connsiteX45" fmla="*/ 2792779 w 5755736"/>
                <a:gd name="connsiteY45" fmla="*/ 25867 h 2932149"/>
                <a:gd name="connsiteX46" fmla="*/ 2704624 w 5755736"/>
                <a:gd name="connsiteY46" fmla="*/ 31145 h 2932149"/>
                <a:gd name="connsiteX47" fmla="*/ 2620164 w 5755736"/>
                <a:gd name="connsiteY47" fmla="*/ 36424 h 2932149"/>
                <a:gd name="connsiteX48" fmla="*/ 2620164 w 5755736"/>
                <a:gd name="connsiteY48" fmla="*/ 36424 h 2932149"/>
                <a:gd name="connsiteX49" fmla="*/ 2620164 w 5755736"/>
                <a:gd name="connsiteY49" fmla="*/ 36424 h 2932149"/>
                <a:gd name="connsiteX50" fmla="*/ 2541511 w 5755736"/>
                <a:gd name="connsiteY50" fmla="*/ 36424 h 2932149"/>
                <a:gd name="connsiteX51" fmla="*/ 2541511 w 5755736"/>
                <a:gd name="connsiteY51" fmla="*/ 36424 h 2932149"/>
                <a:gd name="connsiteX52" fmla="*/ 2383677 w 5755736"/>
                <a:gd name="connsiteY52" fmla="*/ 46454 h 2932149"/>
                <a:gd name="connsiteX53" fmla="*/ 2181501 w 5755736"/>
                <a:gd name="connsiteY53" fmla="*/ 58595 h 2932149"/>
                <a:gd name="connsiteX54" fmla="*/ 1853691 w 5755736"/>
                <a:gd name="connsiteY54" fmla="*/ 88156 h 2932149"/>
                <a:gd name="connsiteX55" fmla="*/ 1366464 w 5755736"/>
                <a:gd name="connsiteY55" fmla="*/ 154668 h 2932149"/>
                <a:gd name="connsiteX56" fmla="*/ 959473 w 5755736"/>
                <a:gd name="connsiteY56" fmla="*/ 329922 h 2932149"/>
                <a:gd name="connsiteX57" fmla="*/ 688146 w 5755736"/>
                <a:gd name="connsiteY57" fmla="*/ 664066 h 2932149"/>
                <a:gd name="connsiteX58" fmla="*/ 640637 w 5755736"/>
                <a:gd name="connsiteY58" fmla="*/ 754861 h 2932149"/>
                <a:gd name="connsiteX59" fmla="*/ 629552 w 5755736"/>
                <a:gd name="connsiteY59" fmla="*/ 781782 h 2932149"/>
                <a:gd name="connsiteX60" fmla="*/ 574653 w 5755736"/>
                <a:gd name="connsiteY60" fmla="*/ 898442 h 2932149"/>
                <a:gd name="connsiteX61" fmla="*/ 511836 w 5755736"/>
                <a:gd name="connsiteY61" fmla="*/ 1010351 h 2932149"/>
                <a:gd name="connsiteX62" fmla="*/ 455881 w 5755736"/>
                <a:gd name="connsiteY62" fmla="*/ 1129123 h 2932149"/>
                <a:gd name="connsiteX63" fmla="*/ 376172 w 5755736"/>
                <a:gd name="connsiteY63" fmla="*/ 1295403 h 2932149"/>
                <a:gd name="connsiteX64" fmla="*/ 291184 w 5755736"/>
                <a:gd name="connsiteY64" fmla="*/ 1466962 h 2932149"/>
                <a:gd name="connsiteX65" fmla="*/ 198806 w 5755736"/>
                <a:gd name="connsiteY65" fmla="*/ 1659109 h 2932149"/>
                <a:gd name="connsiteX66" fmla="*/ 61031 w 5755736"/>
                <a:gd name="connsiteY66" fmla="*/ 1951551 h 2932149"/>
                <a:gd name="connsiteX67" fmla="*/ 27775 w 5755736"/>
                <a:gd name="connsiteY67" fmla="*/ 2025981 h 2932149"/>
                <a:gd name="connsiteX68" fmla="*/ 1909 w 5755736"/>
                <a:gd name="connsiteY68" fmla="*/ 2157949 h 2932149"/>
                <a:gd name="connsiteX69" fmla="*/ 1909 w 5755736"/>
                <a:gd name="connsiteY69" fmla="*/ 2157949 h 2932149"/>
                <a:gd name="connsiteX70" fmla="*/ 75812 w 5755736"/>
                <a:gd name="connsiteY70" fmla="*/ 2337954 h 2932149"/>
                <a:gd name="connsiteX71" fmla="*/ 275348 w 5755736"/>
                <a:gd name="connsiteY71" fmla="*/ 2813041 h 2932149"/>
                <a:gd name="connsiteX72" fmla="*/ 307549 w 5755736"/>
                <a:gd name="connsiteY72" fmla="*/ 2890639 h 2932149"/>
                <a:gd name="connsiteX73" fmla="*/ 324440 w 5755736"/>
                <a:gd name="connsiteY73" fmla="*/ 2929701 h 2932149"/>
                <a:gd name="connsiteX74" fmla="*/ 374589 w 5755736"/>
                <a:gd name="connsiteY74" fmla="*/ 2931813 h 2932149"/>
                <a:gd name="connsiteX75" fmla="*/ 2045838 w 5755736"/>
                <a:gd name="connsiteY75" fmla="*/ 2931813 h 2932149"/>
                <a:gd name="connsiteX76" fmla="*/ 2085428 w 5755736"/>
                <a:gd name="connsiteY76" fmla="*/ 2931285 h 2932149"/>
                <a:gd name="connsiteX77" fmla="*/ 2113933 w 5755736"/>
                <a:gd name="connsiteY77" fmla="*/ 2920727 h 2932149"/>
                <a:gd name="connsiteX78" fmla="*/ 2118156 w 5755736"/>
                <a:gd name="connsiteY78" fmla="*/ 2912809 h 2932149"/>
                <a:gd name="connsiteX79" fmla="*/ 2121324 w 5755736"/>
                <a:gd name="connsiteY79" fmla="*/ 2913337 h 2932149"/>
                <a:gd name="connsiteX80" fmla="*/ 2324555 w 5755736"/>
                <a:gd name="connsiteY80" fmla="*/ 2913865 h 2932149"/>
                <a:gd name="connsiteX81" fmla="*/ 2349893 w 5755736"/>
                <a:gd name="connsiteY81" fmla="*/ 2891694 h 2932149"/>
                <a:gd name="connsiteX82" fmla="*/ 2397402 w 5755736"/>
                <a:gd name="connsiteY82" fmla="*/ 2756031 h 2932149"/>
                <a:gd name="connsiteX83" fmla="*/ 2467609 w 5755736"/>
                <a:gd name="connsiteY83" fmla="*/ 2671043 h 2932149"/>
                <a:gd name="connsiteX84" fmla="*/ 3354437 w 5755736"/>
                <a:gd name="connsiteY84" fmla="*/ 2670515 h 2932149"/>
                <a:gd name="connsiteX85" fmla="*/ 3382415 w 5755736"/>
                <a:gd name="connsiteY85" fmla="*/ 2684768 h 2932149"/>
                <a:gd name="connsiteX86" fmla="*/ 3406697 w 5755736"/>
                <a:gd name="connsiteY86" fmla="*/ 2710106 h 2932149"/>
                <a:gd name="connsiteX87" fmla="*/ 3450510 w 5755736"/>
                <a:gd name="connsiteY87" fmla="*/ 2886416 h 2932149"/>
                <a:gd name="connsiteX88" fmla="*/ 3458428 w 5755736"/>
                <a:gd name="connsiteY88" fmla="*/ 2901724 h 2932149"/>
                <a:gd name="connsiteX89" fmla="*/ 3453678 w 5755736"/>
                <a:gd name="connsiteY89" fmla="*/ 2908586 h 2932149"/>
                <a:gd name="connsiteX90" fmla="*/ 3492212 w 5755736"/>
                <a:gd name="connsiteY90" fmla="*/ 2925478 h 2932149"/>
                <a:gd name="connsiteX91" fmla="*/ 3782543 w 5755736"/>
                <a:gd name="connsiteY91" fmla="*/ 2926006 h 2932149"/>
                <a:gd name="connsiteX92" fmla="*/ 4691542 w 5755736"/>
                <a:gd name="connsiteY92" fmla="*/ 2924422 h 2932149"/>
                <a:gd name="connsiteX93" fmla="*/ 5213082 w 5755736"/>
                <a:gd name="connsiteY93" fmla="*/ 2923367 h 2932149"/>
                <a:gd name="connsiteX94" fmla="*/ 5278538 w 5755736"/>
                <a:gd name="connsiteY94" fmla="*/ 2908058 h 2932149"/>
                <a:gd name="connsiteX95" fmla="*/ 5282233 w 5755736"/>
                <a:gd name="connsiteY95" fmla="*/ 2906475 h 2932149"/>
                <a:gd name="connsiteX96" fmla="*/ 5313378 w 5755736"/>
                <a:gd name="connsiteY96" fmla="*/ 2904891 h 2932149"/>
                <a:gd name="connsiteX97" fmla="*/ 5566229 w 5755736"/>
                <a:gd name="connsiteY97" fmla="*/ 2906475 h 2932149"/>
                <a:gd name="connsiteX98" fmla="*/ 5644882 w 5755736"/>
                <a:gd name="connsiteY98" fmla="*/ 2792454 h 2932149"/>
                <a:gd name="connsiteX99" fmla="*/ 5644882 w 5755736"/>
                <a:gd name="connsiteY99" fmla="*/ 2792454 h 2932149"/>
                <a:gd name="connsiteX100" fmla="*/ 5655968 w 5755736"/>
                <a:gd name="connsiteY100" fmla="*/ 2743890 h 2932149"/>
                <a:gd name="connsiteX101" fmla="*/ 5713506 w 5755736"/>
                <a:gd name="connsiteY101" fmla="*/ 2342177 h 2932149"/>
                <a:gd name="connsiteX102" fmla="*/ 5729342 w 5755736"/>
                <a:gd name="connsiteY102" fmla="*/ 2166923 h 2932149"/>
                <a:gd name="connsiteX103" fmla="*/ 5729342 w 5755736"/>
                <a:gd name="connsiteY103" fmla="*/ 2166923 h 2932149"/>
                <a:gd name="connsiteX104" fmla="*/ 5745179 w 5755736"/>
                <a:gd name="connsiteY104" fmla="*/ 2026509 h 2932149"/>
                <a:gd name="connsiteX105" fmla="*/ 5745179 w 5755736"/>
                <a:gd name="connsiteY105" fmla="*/ 2026509 h 2932149"/>
                <a:gd name="connsiteX106" fmla="*/ 5750985 w 5755736"/>
                <a:gd name="connsiteY106" fmla="*/ 1898763 h 2932149"/>
                <a:gd name="connsiteX107" fmla="*/ 5750457 w 5755736"/>
                <a:gd name="connsiteY107" fmla="*/ 1767851 h 2932149"/>
                <a:gd name="connsiteX108" fmla="*/ 2868793 w 5755736"/>
                <a:gd name="connsiteY108" fmla="*/ 25867 h 2932149"/>
                <a:gd name="connsiteX109" fmla="*/ 2868793 w 5755736"/>
                <a:gd name="connsiteY109" fmla="*/ 25867 h 2932149"/>
                <a:gd name="connsiteX110" fmla="*/ 2868793 w 5755736"/>
                <a:gd name="connsiteY110" fmla="*/ 25867 h 2932149"/>
                <a:gd name="connsiteX111" fmla="*/ 2868793 w 5755736"/>
                <a:gd name="connsiteY111" fmla="*/ 25867 h 2932149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282968 w 5755736"/>
                <a:gd name="connsiteY23" fmla="*/ 15973 h 2922255"/>
                <a:gd name="connsiteX24" fmla="*/ 4199036 w 5755736"/>
                <a:gd name="connsiteY24" fmla="*/ 16500 h 2922255"/>
                <a:gd name="connsiteX25" fmla="*/ 4199036 w 5755736"/>
                <a:gd name="connsiteY25" fmla="*/ 16500 h 2922255"/>
                <a:gd name="connsiteX26" fmla="*/ 4199036 w 5755736"/>
                <a:gd name="connsiteY26" fmla="*/ 16500 h 2922255"/>
                <a:gd name="connsiteX27" fmla="*/ 4193229 w 5755736"/>
                <a:gd name="connsiteY27" fmla="*/ 11222 h 2922255"/>
                <a:gd name="connsiteX28" fmla="*/ 4088182 w 5755736"/>
                <a:gd name="connsiteY28" fmla="*/ 11222 h 2922255"/>
                <a:gd name="connsiteX29" fmla="*/ 4088182 w 5755736"/>
                <a:gd name="connsiteY29" fmla="*/ 11222 h 2922255"/>
                <a:gd name="connsiteX30" fmla="*/ 4088182 w 5755736"/>
                <a:gd name="connsiteY30" fmla="*/ 11222 h 2922255"/>
                <a:gd name="connsiteX31" fmla="*/ 4060205 w 5755736"/>
                <a:gd name="connsiteY31" fmla="*/ 5943 h 2922255"/>
                <a:gd name="connsiteX32" fmla="*/ 3953574 w 5755736"/>
                <a:gd name="connsiteY32" fmla="*/ 9638 h 2922255"/>
                <a:gd name="connsiteX33" fmla="*/ 3666411 w 5755736"/>
                <a:gd name="connsiteY33" fmla="*/ 664 h 2922255"/>
                <a:gd name="connsiteX34" fmla="*/ 3340185 w 5755736"/>
                <a:gd name="connsiteY34" fmla="*/ 664 h 2922255"/>
                <a:gd name="connsiteX35" fmla="*/ 3301650 w 5755736"/>
                <a:gd name="connsiteY35" fmla="*/ 5943 h 2922255"/>
                <a:gd name="connsiteX36" fmla="*/ 3301650 w 5755736"/>
                <a:gd name="connsiteY36" fmla="*/ 5943 h 2922255"/>
                <a:gd name="connsiteX37" fmla="*/ 3301650 w 5755736"/>
                <a:gd name="connsiteY37" fmla="*/ 5943 h 2922255"/>
                <a:gd name="connsiteX38" fmla="*/ 3107392 w 5755736"/>
                <a:gd name="connsiteY38" fmla="*/ 6471 h 2922255"/>
                <a:gd name="connsiteX39" fmla="*/ 3107392 w 5755736"/>
                <a:gd name="connsiteY39" fmla="*/ 6471 h 2922255"/>
                <a:gd name="connsiteX40" fmla="*/ 2994955 w 5755736"/>
                <a:gd name="connsiteY40" fmla="*/ 10694 h 2922255"/>
                <a:gd name="connsiteX41" fmla="*/ 2981230 w 5755736"/>
                <a:gd name="connsiteY41" fmla="*/ 13333 h 2922255"/>
                <a:gd name="connsiteX42" fmla="*/ 2994955 w 5755736"/>
                <a:gd name="connsiteY42" fmla="*/ 10694 h 2922255"/>
                <a:gd name="connsiteX43" fmla="*/ 2868793 w 5755736"/>
                <a:gd name="connsiteY43" fmla="*/ 15973 h 2922255"/>
                <a:gd name="connsiteX44" fmla="*/ 2792779 w 5755736"/>
                <a:gd name="connsiteY44" fmla="*/ 15973 h 2922255"/>
                <a:gd name="connsiteX45" fmla="*/ 2704624 w 5755736"/>
                <a:gd name="connsiteY45" fmla="*/ 21251 h 2922255"/>
                <a:gd name="connsiteX46" fmla="*/ 2620164 w 5755736"/>
                <a:gd name="connsiteY46" fmla="*/ 26530 h 2922255"/>
                <a:gd name="connsiteX47" fmla="*/ 2620164 w 5755736"/>
                <a:gd name="connsiteY47" fmla="*/ 26530 h 2922255"/>
                <a:gd name="connsiteX48" fmla="*/ 2620164 w 5755736"/>
                <a:gd name="connsiteY48" fmla="*/ 26530 h 2922255"/>
                <a:gd name="connsiteX49" fmla="*/ 2541511 w 5755736"/>
                <a:gd name="connsiteY49" fmla="*/ 26530 h 2922255"/>
                <a:gd name="connsiteX50" fmla="*/ 2541511 w 5755736"/>
                <a:gd name="connsiteY50" fmla="*/ 26530 h 2922255"/>
                <a:gd name="connsiteX51" fmla="*/ 2383677 w 5755736"/>
                <a:gd name="connsiteY51" fmla="*/ 36560 h 2922255"/>
                <a:gd name="connsiteX52" fmla="*/ 2181501 w 5755736"/>
                <a:gd name="connsiteY52" fmla="*/ 48701 h 2922255"/>
                <a:gd name="connsiteX53" fmla="*/ 1853691 w 5755736"/>
                <a:gd name="connsiteY53" fmla="*/ 78262 h 2922255"/>
                <a:gd name="connsiteX54" fmla="*/ 1366464 w 5755736"/>
                <a:gd name="connsiteY54" fmla="*/ 144774 h 2922255"/>
                <a:gd name="connsiteX55" fmla="*/ 959473 w 5755736"/>
                <a:gd name="connsiteY55" fmla="*/ 320028 h 2922255"/>
                <a:gd name="connsiteX56" fmla="*/ 688146 w 5755736"/>
                <a:gd name="connsiteY56" fmla="*/ 654172 h 2922255"/>
                <a:gd name="connsiteX57" fmla="*/ 640637 w 5755736"/>
                <a:gd name="connsiteY57" fmla="*/ 744967 h 2922255"/>
                <a:gd name="connsiteX58" fmla="*/ 629552 w 5755736"/>
                <a:gd name="connsiteY58" fmla="*/ 771888 h 2922255"/>
                <a:gd name="connsiteX59" fmla="*/ 574653 w 5755736"/>
                <a:gd name="connsiteY59" fmla="*/ 888548 h 2922255"/>
                <a:gd name="connsiteX60" fmla="*/ 511836 w 5755736"/>
                <a:gd name="connsiteY60" fmla="*/ 1000457 h 2922255"/>
                <a:gd name="connsiteX61" fmla="*/ 455881 w 5755736"/>
                <a:gd name="connsiteY61" fmla="*/ 1119229 h 2922255"/>
                <a:gd name="connsiteX62" fmla="*/ 376172 w 5755736"/>
                <a:gd name="connsiteY62" fmla="*/ 1285509 h 2922255"/>
                <a:gd name="connsiteX63" fmla="*/ 291184 w 5755736"/>
                <a:gd name="connsiteY63" fmla="*/ 1457068 h 2922255"/>
                <a:gd name="connsiteX64" fmla="*/ 198806 w 5755736"/>
                <a:gd name="connsiteY64" fmla="*/ 1649215 h 2922255"/>
                <a:gd name="connsiteX65" fmla="*/ 61031 w 5755736"/>
                <a:gd name="connsiteY65" fmla="*/ 1941657 h 2922255"/>
                <a:gd name="connsiteX66" fmla="*/ 27775 w 5755736"/>
                <a:gd name="connsiteY66" fmla="*/ 2016087 h 2922255"/>
                <a:gd name="connsiteX67" fmla="*/ 1909 w 5755736"/>
                <a:gd name="connsiteY67" fmla="*/ 2148055 h 2922255"/>
                <a:gd name="connsiteX68" fmla="*/ 1909 w 5755736"/>
                <a:gd name="connsiteY68" fmla="*/ 2148055 h 2922255"/>
                <a:gd name="connsiteX69" fmla="*/ 75812 w 5755736"/>
                <a:gd name="connsiteY69" fmla="*/ 2328060 h 2922255"/>
                <a:gd name="connsiteX70" fmla="*/ 275348 w 5755736"/>
                <a:gd name="connsiteY70" fmla="*/ 2803147 h 2922255"/>
                <a:gd name="connsiteX71" fmla="*/ 307549 w 5755736"/>
                <a:gd name="connsiteY71" fmla="*/ 2880745 h 2922255"/>
                <a:gd name="connsiteX72" fmla="*/ 324440 w 5755736"/>
                <a:gd name="connsiteY72" fmla="*/ 2919807 h 2922255"/>
                <a:gd name="connsiteX73" fmla="*/ 374589 w 5755736"/>
                <a:gd name="connsiteY73" fmla="*/ 2921919 h 2922255"/>
                <a:gd name="connsiteX74" fmla="*/ 2045838 w 5755736"/>
                <a:gd name="connsiteY74" fmla="*/ 2921919 h 2922255"/>
                <a:gd name="connsiteX75" fmla="*/ 2085428 w 5755736"/>
                <a:gd name="connsiteY75" fmla="*/ 2921391 h 2922255"/>
                <a:gd name="connsiteX76" fmla="*/ 2113933 w 5755736"/>
                <a:gd name="connsiteY76" fmla="*/ 2910833 h 2922255"/>
                <a:gd name="connsiteX77" fmla="*/ 2118156 w 5755736"/>
                <a:gd name="connsiteY77" fmla="*/ 2902915 h 2922255"/>
                <a:gd name="connsiteX78" fmla="*/ 2121324 w 5755736"/>
                <a:gd name="connsiteY78" fmla="*/ 2903443 h 2922255"/>
                <a:gd name="connsiteX79" fmla="*/ 2324555 w 5755736"/>
                <a:gd name="connsiteY79" fmla="*/ 2903971 h 2922255"/>
                <a:gd name="connsiteX80" fmla="*/ 2349893 w 5755736"/>
                <a:gd name="connsiteY80" fmla="*/ 2881800 h 2922255"/>
                <a:gd name="connsiteX81" fmla="*/ 2397402 w 5755736"/>
                <a:gd name="connsiteY81" fmla="*/ 2746137 h 2922255"/>
                <a:gd name="connsiteX82" fmla="*/ 2467609 w 5755736"/>
                <a:gd name="connsiteY82" fmla="*/ 2661149 h 2922255"/>
                <a:gd name="connsiteX83" fmla="*/ 3354437 w 5755736"/>
                <a:gd name="connsiteY83" fmla="*/ 2660621 h 2922255"/>
                <a:gd name="connsiteX84" fmla="*/ 3382415 w 5755736"/>
                <a:gd name="connsiteY84" fmla="*/ 2674874 h 2922255"/>
                <a:gd name="connsiteX85" fmla="*/ 3406697 w 5755736"/>
                <a:gd name="connsiteY85" fmla="*/ 2700212 h 2922255"/>
                <a:gd name="connsiteX86" fmla="*/ 3450510 w 5755736"/>
                <a:gd name="connsiteY86" fmla="*/ 2876522 h 2922255"/>
                <a:gd name="connsiteX87" fmla="*/ 3458428 w 5755736"/>
                <a:gd name="connsiteY87" fmla="*/ 2891830 h 2922255"/>
                <a:gd name="connsiteX88" fmla="*/ 3453678 w 5755736"/>
                <a:gd name="connsiteY88" fmla="*/ 2898692 h 2922255"/>
                <a:gd name="connsiteX89" fmla="*/ 3492212 w 5755736"/>
                <a:gd name="connsiteY89" fmla="*/ 2915584 h 2922255"/>
                <a:gd name="connsiteX90" fmla="*/ 3782543 w 5755736"/>
                <a:gd name="connsiteY90" fmla="*/ 2916112 h 2922255"/>
                <a:gd name="connsiteX91" fmla="*/ 4691542 w 5755736"/>
                <a:gd name="connsiteY91" fmla="*/ 2914528 h 2922255"/>
                <a:gd name="connsiteX92" fmla="*/ 5213082 w 5755736"/>
                <a:gd name="connsiteY92" fmla="*/ 2913473 h 2922255"/>
                <a:gd name="connsiteX93" fmla="*/ 5278538 w 5755736"/>
                <a:gd name="connsiteY93" fmla="*/ 2898164 h 2922255"/>
                <a:gd name="connsiteX94" fmla="*/ 5282233 w 5755736"/>
                <a:gd name="connsiteY94" fmla="*/ 2896581 h 2922255"/>
                <a:gd name="connsiteX95" fmla="*/ 5313378 w 5755736"/>
                <a:gd name="connsiteY95" fmla="*/ 2894997 h 2922255"/>
                <a:gd name="connsiteX96" fmla="*/ 5566229 w 5755736"/>
                <a:gd name="connsiteY96" fmla="*/ 2896581 h 2922255"/>
                <a:gd name="connsiteX97" fmla="*/ 5644882 w 5755736"/>
                <a:gd name="connsiteY97" fmla="*/ 2782560 h 2922255"/>
                <a:gd name="connsiteX98" fmla="*/ 5644882 w 5755736"/>
                <a:gd name="connsiteY98" fmla="*/ 2782560 h 2922255"/>
                <a:gd name="connsiteX99" fmla="*/ 5655968 w 5755736"/>
                <a:gd name="connsiteY99" fmla="*/ 2733996 h 2922255"/>
                <a:gd name="connsiteX100" fmla="*/ 5713506 w 5755736"/>
                <a:gd name="connsiteY100" fmla="*/ 2332283 h 2922255"/>
                <a:gd name="connsiteX101" fmla="*/ 5729342 w 5755736"/>
                <a:gd name="connsiteY101" fmla="*/ 2157029 h 2922255"/>
                <a:gd name="connsiteX102" fmla="*/ 5729342 w 5755736"/>
                <a:gd name="connsiteY102" fmla="*/ 2157029 h 2922255"/>
                <a:gd name="connsiteX103" fmla="*/ 5745179 w 5755736"/>
                <a:gd name="connsiteY103" fmla="*/ 2016615 h 2922255"/>
                <a:gd name="connsiteX104" fmla="*/ 5745179 w 5755736"/>
                <a:gd name="connsiteY104" fmla="*/ 2016615 h 2922255"/>
                <a:gd name="connsiteX105" fmla="*/ 5750985 w 5755736"/>
                <a:gd name="connsiteY105" fmla="*/ 1888869 h 2922255"/>
                <a:gd name="connsiteX106" fmla="*/ 5750457 w 5755736"/>
                <a:gd name="connsiteY106" fmla="*/ 1757957 h 2922255"/>
                <a:gd name="connsiteX107" fmla="*/ 2868793 w 5755736"/>
                <a:gd name="connsiteY107" fmla="*/ 15973 h 2922255"/>
                <a:gd name="connsiteX108" fmla="*/ 2868793 w 5755736"/>
                <a:gd name="connsiteY108" fmla="*/ 15973 h 2922255"/>
                <a:gd name="connsiteX109" fmla="*/ 2868793 w 5755736"/>
                <a:gd name="connsiteY109" fmla="*/ 15973 h 2922255"/>
                <a:gd name="connsiteX110" fmla="*/ 2868793 w 5755736"/>
                <a:gd name="connsiteY110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282968 w 5755736"/>
                <a:gd name="connsiteY23" fmla="*/ 15973 h 2922255"/>
                <a:gd name="connsiteX24" fmla="*/ 4199036 w 5755736"/>
                <a:gd name="connsiteY24" fmla="*/ 16500 h 2922255"/>
                <a:gd name="connsiteX25" fmla="*/ 4199036 w 5755736"/>
                <a:gd name="connsiteY25" fmla="*/ 16500 h 2922255"/>
                <a:gd name="connsiteX26" fmla="*/ 4199036 w 5755736"/>
                <a:gd name="connsiteY26" fmla="*/ 16500 h 2922255"/>
                <a:gd name="connsiteX27" fmla="*/ 4193229 w 5755736"/>
                <a:gd name="connsiteY27" fmla="*/ 11222 h 2922255"/>
                <a:gd name="connsiteX28" fmla="*/ 4088182 w 5755736"/>
                <a:gd name="connsiteY28" fmla="*/ 11222 h 2922255"/>
                <a:gd name="connsiteX29" fmla="*/ 4088182 w 5755736"/>
                <a:gd name="connsiteY29" fmla="*/ 11222 h 2922255"/>
                <a:gd name="connsiteX30" fmla="*/ 4088182 w 5755736"/>
                <a:gd name="connsiteY30" fmla="*/ 11222 h 2922255"/>
                <a:gd name="connsiteX31" fmla="*/ 3953574 w 5755736"/>
                <a:gd name="connsiteY31" fmla="*/ 9638 h 2922255"/>
                <a:gd name="connsiteX32" fmla="*/ 3666411 w 5755736"/>
                <a:gd name="connsiteY32" fmla="*/ 664 h 2922255"/>
                <a:gd name="connsiteX33" fmla="*/ 3340185 w 5755736"/>
                <a:gd name="connsiteY33" fmla="*/ 664 h 2922255"/>
                <a:gd name="connsiteX34" fmla="*/ 3301650 w 5755736"/>
                <a:gd name="connsiteY34" fmla="*/ 5943 h 2922255"/>
                <a:gd name="connsiteX35" fmla="*/ 3301650 w 5755736"/>
                <a:gd name="connsiteY35" fmla="*/ 5943 h 2922255"/>
                <a:gd name="connsiteX36" fmla="*/ 3301650 w 5755736"/>
                <a:gd name="connsiteY36" fmla="*/ 5943 h 2922255"/>
                <a:gd name="connsiteX37" fmla="*/ 3107392 w 5755736"/>
                <a:gd name="connsiteY37" fmla="*/ 6471 h 2922255"/>
                <a:gd name="connsiteX38" fmla="*/ 3107392 w 5755736"/>
                <a:gd name="connsiteY38" fmla="*/ 6471 h 2922255"/>
                <a:gd name="connsiteX39" fmla="*/ 2994955 w 5755736"/>
                <a:gd name="connsiteY39" fmla="*/ 10694 h 2922255"/>
                <a:gd name="connsiteX40" fmla="*/ 2981230 w 5755736"/>
                <a:gd name="connsiteY40" fmla="*/ 13333 h 2922255"/>
                <a:gd name="connsiteX41" fmla="*/ 2994955 w 5755736"/>
                <a:gd name="connsiteY41" fmla="*/ 10694 h 2922255"/>
                <a:gd name="connsiteX42" fmla="*/ 2868793 w 5755736"/>
                <a:gd name="connsiteY42" fmla="*/ 15973 h 2922255"/>
                <a:gd name="connsiteX43" fmla="*/ 2792779 w 5755736"/>
                <a:gd name="connsiteY43" fmla="*/ 15973 h 2922255"/>
                <a:gd name="connsiteX44" fmla="*/ 2704624 w 5755736"/>
                <a:gd name="connsiteY44" fmla="*/ 21251 h 2922255"/>
                <a:gd name="connsiteX45" fmla="*/ 2620164 w 5755736"/>
                <a:gd name="connsiteY45" fmla="*/ 26530 h 2922255"/>
                <a:gd name="connsiteX46" fmla="*/ 2620164 w 5755736"/>
                <a:gd name="connsiteY46" fmla="*/ 26530 h 2922255"/>
                <a:gd name="connsiteX47" fmla="*/ 2620164 w 5755736"/>
                <a:gd name="connsiteY47" fmla="*/ 26530 h 2922255"/>
                <a:gd name="connsiteX48" fmla="*/ 2541511 w 5755736"/>
                <a:gd name="connsiteY48" fmla="*/ 26530 h 2922255"/>
                <a:gd name="connsiteX49" fmla="*/ 2541511 w 5755736"/>
                <a:gd name="connsiteY49" fmla="*/ 26530 h 2922255"/>
                <a:gd name="connsiteX50" fmla="*/ 2383677 w 5755736"/>
                <a:gd name="connsiteY50" fmla="*/ 36560 h 2922255"/>
                <a:gd name="connsiteX51" fmla="*/ 2181501 w 5755736"/>
                <a:gd name="connsiteY51" fmla="*/ 48701 h 2922255"/>
                <a:gd name="connsiteX52" fmla="*/ 1853691 w 5755736"/>
                <a:gd name="connsiteY52" fmla="*/ 78262 h 2922255"/>
                <a:gd name="connsiteX53" fmla="*/ 1366464 w 5755736"/>
                <a:gd name="connsiteY53" fmla="*/ 144774 h 2922255"/>
                <a:gd name="connsiteX54" fmla="*/ 959473 w 5755736"/>
                <a:gd name="connsiteY54" fmla="*/ 320028 h 2922255"/>
                <a:gd name="connsiteX55" fmla="*/ 688146 w 5755736"/>
                <a:gd name="connsiteY55" fmla="*/ 654172 h 2922255"/>
                <a:gd name="connsiteX56" fmla="*/ 640637 w 5755736"/>
                <a:gd name="connsiteY56" fmla="*/ 744967 h 2922255"/>
                <a:gd name="connsiteX57" fmla="*/ 629552 w 5755736"/>
                <a:gd name="connsiteY57" fmla="*/ 771888 h 2922255"/>
                <a:gd name="connsiteX58" fmla="*/ 574653 w 5755736"/>
                <a:gd name="connsiteY58" fmla="*/ 888548 h 2922255"/>
                <a:gd name="connsiteX59" fmla="*/ 511836 w 5755736"/>
                <a:gd name="connsiteY59" fmla="*/ 1000457 h 2922255"/>
                <a:gd name="connsiteX60" fmla="*/ 455881 w 5755736"/>
                <a:gd name="connsiteY60" fmla="*/ 1119229 h 2922255"/>
                <a:gd name="connsiteX61" fmla="*/ 376172 w 5755736"/>
                <a:gd name="connsiteY61" fmla="*/ 1285509 h 2922255"/>
                <a:gd name="connsiteX62" fmla="*/ 291184 w 5755736"/>
                <a:gd name="connsiteY62" fmla="*/ 1457068 h 2922255"/>
                <a:gd name="connsiteX63" fmla="*/ 198806 w 5755736"/>
                <a:gd name="connsiteY63" fmla="*/ 1649215 h 2922255"/>
                <a:gd name="connsiteX64" fmla="*/ 61031 w 5755736"/>
                <a:gd name="connsiteY64" fmla="*/ 1941657 h 2922255"/>
                <a:gd name="connsiteX65" fmla="*/ 27775 w 5755736"/>
                <a:gd name="connsiteY65" fmla="*/ 2016087 h 2922255"/>
                <a:gd name="connsiteX66" fmla="*/ 1909 w 5755736"/>
                <a:gd name="connsiteY66" fmla="*/ 2148055 h 2922255"/>
                <a:gd name="connsiteX67" fmla="*/ 1909 w 5755736"/>
                <a:gd name="connsiteY67" fmla="*/ 2148055 h 2922255"/>
                <a:gd name="connsiteX68" fmla="*/ 75812 w 5755736"/>
                <a:gd name="connsiteY68" fmla="*/ 2328060 h 2922255"/>
                <a:gd name="connsiteX69" fmla="*/ 275348 w 5755736"/>
                <a:gd name="connsiteY69" fmla="*/ 2803147 h 2922255"/>
                <a:gd name="connsiteX70" fmla="*/ 307549 w 5755736"/>
                <a:gd name="connsiteY70" fmla="*/ 2880745 h 2922255"/>
                <a:gd name="connsiteX71" fmla="*/ 324440 w 5755736"/>
                <a:gd name="connsiteY71" fmla="*/ 2919807 h 2922255"/>
                <a:gd name="connsiteX72" fmla="*/ 374589 w 5755736"/>
                <a:gd name="connsiteY72" fmla="*/ 2921919 h 2922255"/>
                <a:gd name="connsiteX73" fmla="*/ 2045838 w 5755736"/>
                <a:gd name="connsiteY73" fmla="*/ 2921919 h 2922255"/>
                <a:gd name="connsiteX74" fmla="*/ 2085428 w 5755736"/>
                <a:gd name="connsiteY74" fmla="*/ 2921391 h 2922255"/>
                <a:gd name="connsiteX75" fmla="*/ 2113933 w 5755736"/>
                <a:gd name="connsiteY75" fmla="*/ 2910833 h 2922255"/>
                <a:gd name="connsiteX76" fmla="*/ 2118156 w 5755736"/>
                <a:gd name="connsiteY76" fmla="*/ 2902915 h 2922255"/>
                <a:gd name="connsiteX77" fmla="*/ 2121324 w 5755736"/>
                <a:gd name="connsiteY77" fmla="*/ 2903443 h 2922255"/>
                <a:gd name="connsiteX78" fmla="*/ 2324555 w 5755736"/>
                <a:gd name="connsiteY78" fmla="*/ 2903971 h 2922255"/>
                <a:gd name="connsiteX79" fmla="*/ 2349893 w 5755736"/>
                <a:gd name="connsiteY79" fmla="*/ 2881800 h 2922255"/>
                <a:gd name="connsiteX80" fmla="*/ 2397402 w 5755736"/>
                <a:gd name="connsiteY80" fmla="*/ 2746137 h 2922255"/>
                <a:gd name="connsiteX81" fmla="*/ 2467609 w 5755736"/>
                <a:gd name="connsiteY81" fmla="*/ 2661149 h 2922255"/>
                <a:gd name="connsiteX82" fmla="*/ 3354437 w 5755736"/>
                <a:gd name="connsiteY82" fmla="*/ 2660621 h 2922255"/>
                <a:gd name="connsiteX83" fmla="*/ 3382415 w 5755736"/>
                <a:gd name="connsiteY83" fmla="*/ 2674874 h 2922255"/>
                <a:gd name="connsiteX84" fmla="*/ 3406697 w 5755736"/>
                <a:gd name="connsiteY84" fmla="*/ 2700212 h 2922255"/>
                <a:gd name="connsiteX85" fmla="*/ 3450510 w 5755736"/>
                <a:gd name="connsiteY85" fmla="*/ 2876522 h 2922255"/>
                <a:gd name="connsiteX86" fmla="*/ 3458428 w 5755736"/>
                <a:gd name="connsiteY86" fmla="*/ 2891830 h 2922255"/>
                <a:gd name="connsiteX87" fmla="*/ 3453678 w 5755736"/>
                <a:gd name="connsiteY87" fmla="*/ 2898692 h 2922255"/>
                <a:gd name="connsiteX88" fmla="*/ 3492212 w 5755736"/>
                <a:gd name="connsiteY88" fmla="*/ 2915584 h 2922255"/>
                <a:gd name="connsiteX89" fmla="*/ 3782543 w 5755736"/>
                <a:gd name="connsiteY89" fmla="*/ 2916112 h 2922255"/>
                <a:gd name="connsiteX90" fmla="*/ 4691542 w 5755736"/>
                <a:gd name="connsiteY90" fmla="*/ 2914528 h 2922255"/>
                <a:gd name="connsiteX91" fmla="*/ 5213082 w 5755736"/>
                <a:gd name="connsiteY91" fmla="*/ 2913473 h 2922255"/>
                <a:gd name="connsiteX92" fmla="*/ 5278538 w 5755736"/>
                <a:gd name="connsiteY92" fmla="*/ 2898164 h 2922255"/>
                <a:gd name="connsiteX93" fmla="*/ 5282233 w 5755736"/>
                <a:gd name="connsiteY93" fmla="*/ 2896581 h 2922255"/>
                <a:gd name="connsiteX94" fmla="*/ 5313378 w 5755736"/>
                <a:gd name="connsiteY94" fmla="*/ 2894997 h 2922255"/>
                <a:gd name="connsiteX95" fmla="*/ 5566229 w 5755736"/>
                <a:gd name="connsiteY95" fmla="*/ 2896581 h 2922255"/>
                <a:gd name="connsiteX96" fmla="*/ 5644882 w 5755736"/>
                <a:gd name="connsiteY96" fmla="*/ 2782560 h 2922255"/>
                <a:gd name="connsiteX97" fmla="*/ 5644882 w 5755736"/>
                <a:gd name="connsiteY97" fmla="*/ 2782560 h 2922255"/>
                <a:gd name="connsiteX98" fmla="*/ 5655968 w 5755736"/>
                <a:gd name="connsiteY98" fmla="*/ 2733996 h 2922255"/>
                <a:gd name="connsiteX99" fmla="*/ 5713506 w 5755736"/>
                <a:gd name="connsiteY99" fmla="*/ 2332283 h 2922255"/>
                <a:gd name="connsiteX100" fmla="*/ 5729342 w 5755736"/>
                <a:gd name="connsiteY100" fmla="*/ 2157029 h 2922255"/>
                <a:gd name="connsiteX101" fmla="*/ 5729342 w 5755736"/>
                <a:gd name="connsiteY101" fmla="*/ 2157029 h 2922255"/>
                <a:gd name="connsiteX102" fmla="*/ 5745179 w 5755736"/>
                <a:gd name="connsiteY102" fmla="*/ 2016615 h 2922255"/>
                <a:gd name="connsiteX103" fmla="*/ 5745179 w 5755736"/>
                <a:gd name="connsiteY103" fmla="*/ 2016615 h 2922255"/>
                <a:gd name="connsiteX104" fmla="*/ 5750985 w 5755736"/>
                <a:gd name="connsiteY104" fmla="*/ 1888869 h 2922255"/>
                <a:gd name="connsiteX105" fmla="*/ 5750457 w 5755736"/>
                <a:gd name="connsiteY105" fmla="*/ 1757957 h 2922255"/>
                <a:gd name="connsiteX106" fmla="*/ 2868793 w 5755736"/>
                <a:gd name="connsiteY106" fmla="*/ 15973 h 2922255"/>
                <a:gd name="connsiteX107" fmla="*/ 2868793 w 5755736"/>
                <a:gd name="connsiteY107" fmla="*/ 15973 h 2922255"/>
                <a:gd name="connsiteX108" fmla="*/ 2868793 w 5755736"/>
                <a:gd name="connsiteY108" fmla="*/ 15973 h 2922255"/>
                <a:gd name="connsiteX109" fmla="*/ 2868793 w 5755736"/>
                <a:gd name="connsiteY109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282968 w 5755736"/>
                <a:gd name="connsiteY23" fmla="*/ 15973 h 2922255"/>
                <a:gd name="connsiteX24" fmla="*/ 4199036 w 5755736"/>
                <a:gd name="connsiteY24" fmla="*/ 16500 h 2922255"/>
                <a:gd name="connsiteX25" fmla="*/ 4199036 w 5755736"/>
                <a:gd name="connsiteY25" fmla="*/ 16500 h 2922255"/>
                <a:gd name="connsiteX26" fmla="*/ 4199036 w 5755736"/>
                <a:gd name="connsiteY26" fmla="*/ 16500 h 2922255"/>
                <a:gd name="connsiteX27" fmla="*/ 4193229 w 5755736"/>
                <a:gd name="connsiteY27" fmla="*/ 11222 h 2922255"/>
                <a:gd name="connsiteX28" fmla="*/ 4088182 w 5755736"/>
                <a:gd name="connsiteY28" fmla="*/ 11222 h 2922255"/>
                <a:gd name="connsiteX29" fmla="*/ 4088182 w 5755736"/>
                <a:gd name="connsiteY29" fmla="*/ 11222 h 2922255"/>
                <a:gd name="connsiteX30" fmla="*/ 3953574 w 5755736"/>
                <a:gd name="connsiteY30" fmla="*/ 9638 h 2922255"/>
                <a:gd name="connsiteX31" fmla="*/ 3666411 w 5755736"/>
                <a:gd name="connsiteY31" fmla="*/ 664 h 2922255"/>
                <a:gd name="connsiteX32" fmla="*/ 3340185 w 5755736"/>
                <a:gd name="connsiteY32" fmla="*/ 664 h 2922255"/>
                <a:gd name="connsiteX33" fmla="*/ 3301650 w 5755736"/>
                <a:gd name="connsiteY33" fmla="*/ 5943 h 2922255"/>
                <a:gd name="connsiteX34" fmla="*/ 3301650 w 5755736"/>
                <a:gd name="connsiteY34" fmla="*/ 5943 h 2922255"/>
                <a:gd name="connsiteX35" fmla="*/ 3301650 w 5755736"/>
                <a:gd name="connsiteY35" fmla="*/ 5943 h 2922255"/>
                <a:gd name="connsiteX36" fmla="*/ 3107392 w 5755736"/>
                <a:gd name="connsiteY36" fmla="*/ 6471 h 2922255"/>
                <a:gd name="connsiteX37" fmla="*/ 3107392 w 5755736"/>
                <a:gd name="connsiteY37" fmla="*/ 6471 h 2922255"/>
                <a:gd name="connsiteX38" fmla="*/ 2994955 w 5755736"/>
                <a:gd name="connsiteY38" fmla="*/ 10694 h 2922255"/>
                <a:gd name="connsiteX39" fmla="*/ 2981230 w 5755736"/>
                <a:gd name="connsiteY39" fmla="*/ 13333 h 2922255"/>
                <a:gd name="connsiteX40" fmla="*/ 2994955 w 5755736"/>
                <a:gd name="connsiteY40" fmla="*/ 10694 h 2922255"/>
                <a:gd name="connsiteX41" fmla="*/ 2868793 w 5755736"/>
                <a:gd name="connsiteY41" fmla="*/ 15973 h 2922255"/>
                <a:gd name="connsiteX42" fmla="*/ 2792779 w 5755736"/>
                <a:gd name="connsiteY42" fmla="*/ 15973 h 2922255"/>
                <a:gd name="connsiteX43" fmla="*/ 2704624 w 5755736"/>
                <a:gd name="connsiteY43" fmla="*/ 21251 h 2922255"/>
                <a:gd name="connsiteX44" fmla="*/ 2620164 w 5755736"/>
                <a:gd name="connsiteY44" fmla="*/ 26530 h 2922255"/>
                <a:gd name="connsiteX45" fmla="*/ 2620164 w 5755736"/>
                <a:gd name="connsiteY45" fmla="*/ 26530 h 2922255"/>
                <a:gd name="connsiteX46" fmla="*/ 2620164 w 5755736"/>
                <a:gd name="connsiteY46" fmla="*/ 26530 h 2922255"/>
                <a:gd name="connsiteX47" fmla="*/ 2541511 w 5755736"/>
                <a:gd name="connsiteY47" fmla="*/ 26530 h 2922255"/>
                <a:gd name="connsiteX48" fmla="*/ 2541511 w 5755736"/>
                <a:gd name="connsiteY48" fmla="*/ 26530 h 2922255"/>
                <a:gd name="connsiteX49" fmla="*/ 2383677 w 5755736"/>
                <a:gd name="connsiteY49" fmla="*/ 36560 h 2922255"/>
                <a:gd name="connsiteX50" fmla="*/ 2181501 w 5755736"/>
                <a:gd name="connsiteY50" fmla="*/ 48701 h 2922255"/>
                <a:gd name="connsiteX51" fmla="*/ 1853691 w 5755736"/>
                <a:gd name="connsiteY51" fmla="*/ 78262 h 2922255"/>
                <a:gd name="connsiteX52" fmla="*/ 1366464 w 5755736"/>
                <a:gd name="connsiteY52" fmla="*/ 144774 h 2922255"/>
                <a:gd name="connsiteX53" fmla="*/ 959473 w 5755736"/>
                <a:gd name="connsiteY53" fmla="*/ 320028 h 2922255"/>
                <a:gd name="connsiteX54" fmla="*/ 688146 w 5755736"/>
                <a:gd name="connsiteY54" fmla="*/ 654172 h 2922255"/>
                <a:gd name="connsiteX55" fmla="*/ 640637 w 5755736"/>
                <a:gd name="connsiteY55" fmla="*/ 744967 h 2922255"/>
                <a:gd name="connsiteX56" fmla="*/ 629552 w 5755736"/>
                <a:gd name="connsiteY56" fmla="*/ 771888 h 2922255"/>
                <a:gd name="connsiteX57" fmla="*/ 574653 w 5755736"/>
                <a:gd name="connsiteY57" fmla="*/ 888548 h 2922255"/>
                <a:gd name="connsiteX58" fmla="*/ 511836 w 5755736"/>
                <a:gd name="connsiteY58" fmla="*/ 1000457 h 2922255"/>
                <a:gd name="connsiteX59" fmla="*/ 455881 w 5755736"/>
                <a:gd name="connsiteY59" fmla="*/ 1119229 h 2922255"/>
                <a:gd name="connsiteX60" fmla="*/ 376172 w 5755736"/>
                <a:gd name="connsiteY60" fmla="*/ 1285509 h 2922255"/>
                <a:gd name="connsiteX61" fmla="*/ 291184 w 5755736"/>
                <a:gd name="connsiteY61" fmla="*/ 1457068 h 2922255"/>
                <a:gd name="connsiteX62" fmla="*/ 198806 w 5755736"/>
                <a:gd name="connsiteY62" fmla="*/ 1649215 h 2922255"/>
                <a:gd name="connsiteX63" fmla="*/ 61031 w 5755736"/>
                <a:gd name="connsiteY63" fmla="*/ 1941657 h 2922255"/>
                <a:gd name="connsiteX64" fmla="*/ 27775 w 5755736"/>
                <a:gd name="connsiteY64" fmla="*/ 2016087 h 2922255"/>
                <a:gd name="connsiteX65" fmla="*/ 1909 w 5755736"/>
                <a:gd name="connsiteY65" fmla="*/ 2148055 h 2922255"/>
                <a:gd name="connsiteX66" fmla="*/ 1909 w 5755736"/>
                <a:gd name="connsiteY66" fmla="*/ 2148055 h 2922255"/>
                <a:gd name="connsiteX67" fmla="*/ 75812 w 5755736"/>
                <a:gd name="connsiteY67" fmla="*/ 2328060 h 2922255"/>
                <a:gd name="connsiteX68" fmla="*/ 275348 w 5755736"/>
                <a:gd name="connsiteY68" fmla="*/ 2803147 h 2922255"/>
                <a:gd name="connsiteX69" fmla="*/ 307549 w 5755736"/>
                <a:gd name="connsiteY69" fmla="*/ 2880745 h 2922255"/>
                <a:gd name="connsiteX70" fmla="*/ 324440 w 5755736"/>
                <a:gd name="connsiteY70" fmla="*/ 2919807 h 2922255"/>
                <a:gd name="connsiteX71" fmla="*/ 374589 w 5755736"/>
                <a:gd name="connsiteY71" fmla="*/ 2921919 h 2922255"/>
                <a:gd name="connsiteX72" fmla="*/ 2045838 w 5755736"/>
                <a:gd name="connsiteY72" fmla="*/ 2921919 h 2922255"/>
                <a:gd name="connsiteX73" fmla="*/ 2085428 w 5755736"/>
                <a:gd name="connsiteY73" fmla="*/ 2921391 h 2922255"/>
                <a:gd name="connsiteX74" fmla="*/ 2113933 w 5755736"/>
                <a:gd name="connsiteY74" fmla="*/ 2910833 h 2922255"/>
                <a:gd name="connsiteX75" fmla="*/ 2118156 w 5755736"/>
                <a:gd name="connsiteY75" fmla="*/ 2902915 h 2922255"/>
                <a:gd name="connsiteX76" fmla="*/ 2121324 w 5755736"/>
                <a:gd name="connsiteY76" fmla="*/ 2903443 h 2922255"/>
                <a:gd name="connsiteX77" fmla="*/ 2324555 w 5755736"/>
                <a:gd name="connsiteY77" fmla="*/ 2903971 h 2922255"/>
                <a:gd name="connsiteX78" fmla="*/ 2349893 w 5755736"/>
                <a:gd name="connsiteY78" fmla="*/ 2881800 h 2922255"/>
                <a:gd name="connsiteX79" fmla="*/ 2397402 w 5755736"/>
                <a:gd name="connsiteY79" fmla="*/ 2746137 h 2922255"/>
                <a:gd name="connsiteX80" fmla="*/ 2467609 w 5755736"/>
                <a:gd name="connsiteY80" fmla="*/ 2661149 h 2922255"/>
                <a:gd name="connsiteX81" fmla="*/ 3354437 w 5755736"/>
                <a:gd name="connsiteY81" fmla="*/ 2660621 h 2922255"/>
                <a:gd name="connsiteX82" fmla="*/ 3382415 w 5755736"/>
                <a:gd name="connsiteY82" fmla="*/ 2674874 h 2922255"/>
                <a:gd name="connsiteX83" fmla="*/ 3406697 w 5755736"/>
                <a:gd name="connsiteY83" fmla="*/ 2700212 h 2922255"/>
                <a:gd name="connsiteX84" fmla="*/ 3450510 w 5755736"/>
                <a:gd name="connsiteY84" fmla="*/ 2876522 h 2922255"/>
                <a:gd name="connsiteX85" fmla="*/ 3458428 w 5755736"/>
                <a:gd name="connsiteY85" fmla="*/ 2891830 h 2922255"/>
                <a:gd name="connsiteX86" fmla="*/ 3453678 w 5755736"/>
                <a:gd name="connsiteY86" fmla="*/ 2898692 h 2922255"/>
                <a:gd name="connsiteX87" fmla="*/ 3492212 w 5755736"/>
                <a:gd name="connsiteY87" fmla="*/ 2915584 h 2922255"/>
                <a:gd name="connsiteX88" fmla="*/ 3782543 w 5755736"/>
                <a:gd name="connsiteY88" fmla="*/ 2916112 h 2922255"/>
                <a:gd name="connsiteX89" fmla="*/ 4691542 w 5755736"/>
                <a:gd name="connsiteY89" fmla="*/ 2914528 h 2922255"/>
                <a:gd name="connsiteX90" fmla="*/ 5213082 w 5755736"/>
                <a:gd name="connsiteY90" fmla="*/ 2913473 h 2922255"/>
                <a:gd name="connsiteX91" fmla="*/ 5278538 w 5755736"/>
                <a:gd name="connsiteY91" fmla="*/ 2898164 h 2922255"/>
                <a:gd name="connsiteX92" fmla="*/ 5282233 w 5755736"/>
                <a:gd name="connsiteY92" fmla="*/ 2896581 h 2922255"/>
                <a:gd name="connsiteX93" fmla="*/ 5313378 w 5755736"/>
                <a:gd name="connsiteY93" fmla="*/ 2894997 h 2922255"/>
                <a:gd name="connsiteX94" fmla="*/ 5566229 w 5755736"/>
                <a:gd name="connsiteY94" fmla="*/ 2896581 h 2922255"/>
                <a:gd name="connsiteX95" fmla="*/ 5644882 w 5755736"/>
                <a:gd name="connsiteY95" fmla="*/ 2782560 h 2922255"/>
                <a:gd name="connsiteX96" fmla="*/ 5644882 w 5755736"/>
                <a:gd name="connsiteY96" fmla="*/ 2782560 h 2922255"/>
                <a:gd name="connsiteX97" fmla="*/ 5655968 w 5755736"/>
                <a:gd name="connsiteY97" fmla="*/ 2733996 h 2922255"/>
                <a:gd name="connsiteX98" fmla="*/ 5713506 w 5755736"/>
                <a:gd name="connsiteY98" fmla="*/ 2332283 h 2922255"/>
                <a:gd name="connsiteX99" fmla="*/ 5729342 w 5755736"/>
                <a:gd name="connsiteY99" fmla="*/ 2157029 h 2922255"/>
                <a:gd name="connsiteX100" fmla="*/ 5729342 w 5755736"/>
                <a:gd name="connsiteY100" fmla="*/ 2157029 h 2922255"/>
                <a:gd name="connsiteX101" fmla="*/ 5745179 w 5755736"/>
                <a:gd name="connsiteY101" fmla="*/ 2016615 h 2922255"/>
                <a:gd name="connsiteX102" fmla="*/ 5745179 w 5755736"/>
                <a:gd name="connsiteY102" fmla="*/ 2016615 h 2922255"/>
                <a:gd name="connsiteX103" fmla="*/ 5750985 w 5755736"/>
                <a:gd name="connsiteY103" fmla="*/ 1888869 h 2922255"/>
                <a:gd name="connsiteX104" fmla="*/ 5750457 w 5755736"/>
                <a:gd name="connsiteY104" fmla="*/ 1757957 h 2922255"/>
                <a:gd name="connsiteX105" fmla="*/ 2868793 w 5755736"/>
                <a:gd name="connsiteY105" fmla="*/ 15973 h 2922255"/>
                <a:gd name="connsiteX106" fmla="*/ 2868793 w 5755736"/>
                <a:gd name="connsiteY106" fmla="*/ 15973 h 2922255"/>
                <a:gd name="connsiteX107" fmla="*/ 2868793 w 5755736"/>
                <a:gd name="connsiteY107" fmla="*/ 15973 h 2922255"/>
                <a:gd name="connsiteX108" fmla="*/ 2868793 w 5755736"/>
                <a:gd name="connsiteY108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282968 w 5755736"/>
                <a:gd name="connsiteY23" fmla="*/ 15973 h 2922255"/>
                <a:gd name="connsiteX24" fmla="*/ 4199036 w 5755736"/>
                <a:gd name="connsiteY24" fmla="*/ 16500 h 2922255"/>
                <a:gd name="connsiteX25" fmla="*/ 4199036 w 5755736"/>
                <a:gd name="connsiteY25" fmla="*/ 16500 h 2922255"/>
                <a:gd name="connsiteX26" fmla="*/ 4199036 w 5755736"/>
                <a:gd name="connsiteY26" fmla="*/ 16500 h 2922255"/>
                <a:gd name="connsiteX27" fmla="*/ 4088182 w 5755736"/>
                <a:gd name="connsiteY27" fmla="*/ 11222 h 2922255"/>
                <a:gd name="connsiteX28" fmla="*/ 4088182 w 5755736"/>
                <a:gd name="connsiteY28" fmla="*/ 11222 h 2922255"/>
                <a:gd name="connsiteX29" fmla="*/ 3953574 w 5755736"/>
                <a:gd name="connsiteY29" fmla="*/ 9638 h 2922255"/>
                <a:gd name="connsiteX30" fmla="*/ 3666411 w 5755736"/>
                <a:gd name="connsiteY30" fmla="*/ 664 h 2922255"/>
                <a:gd name="connsiteX31" fmla="*/ 3340185 w 5755736"/>
                <a:gd name="connsiteY31" fmla="*/ 664 h 2922255"/>
                <a:gd name="connsiteX32" fmla="*/ 3301650 w 5755736"/>
                <a:gd name="connsiteY32" fmla="*/ 5943 h 2922255"/>
                <a:gd name="connsiteX33" fmla="*/ 3301650 w 5755736"/>
                <a:gd name="connsiteY33" fmla="*/ 5943 h 2922255"/>
                <a:gd name="connsiteX34" fmla="*/ 3301650 w 5755736"/>
                <a:gd name="connsiteY34" fmla="*/ 5943 h 2922255"/>
                <a:gd name="connsiteX35" fmla="*/ 3107392 w 5755736"/>
                <a:gd name="connsiteY35" fmla="*/ 6471 h 2922255"/>
                <a:gd name="connsiteX36" fmla="*/ 3107392 w 5755736"/>
                <a:gd name="connsiteY36" fmla="*/ 6471 h 2922255"/>
                <a:gd name="connsiteX37" fmla="*/ 2994955 w 5755736"/>
                <a:gd name="connsiteY37" fmla="*/ 10694 h 2922255"/>
                <a:gd name="connsiteX38" fmla="*/ 2981230 w 5755736"/>
                <a:gd name="connsiteY38" fmla="*/ 13333 h 2922255"/>
                <a:gd name="connsiteX39" fmla="*/ 2994955 w 5755736"/>
                <a:gd name="connsiteY39" fmla="*/ 10694 h 2922255"/>
                <a:gd name="connsiteX40" fmla="*/ 2868793 w 5755736"/>
                <a:gd name="connsiteY40" fmla="*/ 15973 h 2922255"/>
                <a:gd name="connsiteX41" fmla="*/ 2792779 w 5755736"/>
                <a:gd name="connsiteY41" fmla="*/ 15973 h 2922255"/>
                <a:gd name="connsiteX42" fmla="*/ 2704624 w 5755736"/>
                <a:gd name="connsiteY42" fmla="*/ 21251 h 2922255"/>
                <a:gd name="connsiteX43" fmla="*/ 2620164 w 5755736"/>
                <a:gd name="connsiteY43" fmla="*/ 26530 h 2922255"/>
                <a:gd name="connsiteX44" fmla="*/ 2620164 w 5755736"/>
                <a:gd name="connsiteY44" fmla="*/ 26530 h 2922255"/>
                <a:gd name="connsiteX45" fmla="*/ 2620164 w 5755736"/>
                <a:gd name="connsiteY45" fmla="*/ 26530 h 2922255"/>
                <a:gd name="connsiteX46" fmla="*/ 2541511 w 5755736"/>
                <a:gd name="connsiteY46" fmla="*/ 26530 h 2922255"/>
                <a:gd name="connsiteX47" fmla="*/ 2541511 w 5755736"/>
                <a:gd name="connsiteY47" fmla="*/ 26530 h 2922255"/>
                <a:gd name="connsiteX48" fmla="*/ 2383677 w 5755736"/>
                <a:gd name="connsiteY48" fmla="*/ 36560 h 2922255"/>
                <a:gd name="connsiteX49" fmla="*/ 2181501 w 5755736"/>
                <a:gd name="connsiteY49" fmla="*/ 48701 h 2922255"/>
                <a:gd name="connsiteX50" fmla="*/ 1853691 w 5755736"/>
                <a:gd name="connsiteY50" fmla="*/ 78262 h 2922255"/>
                <a:gd name="connsiteX51" fmla="*/ 1366464 w 5755736"/>
                <a:gd name="connsiteY51" fmla="*/ 144774 h 2922255"/>
                <a:gd name="connsiteX52" fmla="*/ 959473 w 5755736"/>
                <a:gd name="connsiteY52" fmla="*/ 320028 h 2922255"/>
                <a:gd name="connsiteX53" fmla="*/ 688146 w 5755736"/>
                <a:gd name="connsiteY53" fmla="*/ 654172 h 2922255"/>
                <a:gd name="connsiteX54" fmla="*/ 640637 w 5755736"/>
                <a:gd name="connsiteY54" fmla="*/ 744967 h 2922255"/>
                <a:gd name="connsiteX55" fmla="*/ 629552 w 5755736"/>
                <a:gd name="connsiteY55" fmla="*/ 771888 h 2922255"/>
                <a:gd name="connsiteX56" fmla="*/ 574653 w 5755736"/>
                <a:gd name="connsiteY56" fmla="*/ 888548 h 2922255"/>
                <a:gd name="connsiteX57" fmla="*/ 511836 w 5755736"/>
                <a:gd name="connsiteY57" fmla="*/ 1000457 h 2922255"/>
                <a:gd name="connsiteX58" fmla="*/ 455881 w 5755736"/>
                <a:gd name="connsiteY58" fmla="*/ 1119229 h 2922255"/>
                <a:gd name="connsiteX59" fmla="*/ 376172 w 5755736"/>
                <a:gd name="connsiteY59" fmla="*/ 1285509 h 2922255"/>
                <a:gd name="connsiteX60" fmla="*/ 291184 w 5755736"/>
                <a:gd name="connsiteY60" fmla="*/ 1457068 h 2922255"/>
                <a:gd name="connsiteX61" fmla="*/ 198806 w 5755736"/>
                <a:gd name="connsiteY61" fmla="*/ 1649215 h 2922255"/>
                <a:gd name="connsiteX62" fmla="*/ 61031 w 5755736"/>
                <a:gd name="connsiteY62" fmla="*/ 1941657 h 2922255"/>
                <a:gd name="connsiteX63" fmla="*/ 27775 w 5755736"/>
                <a:gd name="connsiteY63" fmla="*/ 2016087 h 2922255"/>
                <a:gd name="connsiteX64" fmla="*/ 1909 w 5755736"/>
                <a:gd name="connsiteY64" fmla="*/ 2148055 h 2922255"/>
                <a:gd name="connsiteX65" fmla="*/ 1909 w 5755736"/>
                <a:gd name="connsiteY65" fmla="*/ 2148055 h 2922255"/>
                <a:gd name="connsiteX66" fmla="*/ 75812 w 5755736"/>
                <a:gd name="connsiteY66" fmla="*/ 2328060 h 2922255"/>
                <a:gd name="connsiteX67" fmla="*/ 275348 w 5755736"/>
                <a:gd name="connsiteY67" fmla="*/ 2803147 h 2922255"/>
                <a:gd name="connsiteX68" fmla="*/ 307549 w 5755736"/>
                <a:gd name="connsiteY68" fmla="*/ 2880745 h 2922255"/>
                <a:gd name="connsiteX69" fmla="*/ 324440 w 5755736"/>
                <a:gd name="connsiteY69" fmla="*/ 2919807 h 2922255"/>
                <a:gd name="connsiteX70" fmla="*/ 374589 w 5755736"/>
                <a:gd name="connsiteY70" fmla="*/ 2921919 h 2922255"/>
                <a:gd name="connsiteX71" fmla="*/ 2045838 w 5755736"/>
                <a:gd name="connsiteY71" fmla="*/ 2921919 h 2922255"/>
                <a:gd name="connsiteX72" fmla="*/ 2085428 w 5755736"/>
                <a:gd name="connsiteY72" fmla="*/ 2921391 h 2922255"/>
                <a:gd name="connsiteX73" fmla="*/ 2113933 w 5755736"/>
                <a:gd name="connsiteY73" fmla="*/ 2910833 h 2922255"/>
                <a:gd name="connsiteX74" fmla="*/ 2118156 w 5755736"/>
                <a:gd name="connsiteY74" fmla="*/ 2902915 h 2922255"/>
                <a:gd name="connsiteX75" fmla="*/ 2121324 w 5755736"/>
                <a:gd name="connsiteY75" fmla="*/ 2903443 h 2922255"/>
                <a:gd name="connsiteX76" fmla="*/ 2324555 w 5755736"/>
                <a:gd name="connsiteY76" fmla="*/ 2903971 h 2922255"/>
                <a:gd name="connsiteX77" fmla="*/ 2349893 w 5755736"/>
                <a:gd name="connsiteY77" fmla="*/ 2881800 h 2922255"/>
                <a:gd name="connsiteX78" fmla="*/ 2397402 w 5755736"/>
                <a:gd name="connsiteY78" fmla="*/ 2746137 h 2922255"/>
                <a:gd name="connsiteX79" fmla="*/ 2467609 w 5755736"/>
                <a:gd name="connsiteY79" fmla="*/ 2661149 h 2922255"/>
                <a:gd name="connsiteX80" fmla="*/ 3354437 w 5755736"/>
                <a:gd name="connsiteY80" fmla="*/ 2660621 h 2922255"/>
                <a:gd name="connsiteX81" fmla="*/ 3382415 w 5755736"/>
                <a:gd name="connsiteY81" fmla="*/ 2674874 h 2922255"/>
                <a:gd name="connsiteX82" fmla="*/ 3406697 w 5755736"/>
                <a:gd name="connsiteY82" fmla="*/ 2700212 h 2922255"/>
                <a:gd name="connsiteX83" fmla="*/ 3450510 w 5755736"/>
                <a:gd name="connsiteY83" fmla="*/ 2876522 h 2922255"/>
                <a:gd name="connsiteX84" fmla="*/ 3458428 w 5755736"/>
                <a:gd name="connsiteY84" fmla="*/ 2891830 h 2922255"/>
                <a:gd name="connsiteX85" fmla="*/ 3453678 w 5755736"/>
                <a:gd name="connsiteY85" fmla="*/ 2898692 h 2922255"/>
                <a:gd name="connsiteX86" fmla="*/ 3492212 w 5755736"/>
                <a:gd name="connsiteY86" fmla="*/ 2915584 h 2922255"/>
                <a:gd name="connsiteX87" fmla="*/ 3782543 w 5755736"/>
                <a:gd name="connsiteY87" fmla="*/ 2916112 h 2922255"/>
                <a:gd name="connsiteX88" fmla="*/ 4691542 w 5755736"/>
                <a:gd name="connsiteY88" fmla="*/ 2914528 h 2922255"/>
                <a:gd name="connsiteX89" fmla="*/ 5213082 w 5755736"/>
                <a:gd name="connsiteY89" fmla="*/ 2913473 h 2922255"/>
                <a:gd name="connsiteX90" fmla="*/ 5278538 w 5755736"/>
                <a:gd name="connsiteY90" fmla="*/ 2898164 h 2922255"/>
                <a:gd name="connsiteX91" fmla="*/ 5282233 w 5755736"/>
                <a:gd name="connsiteY91" fmla="*/ 2896581 h 2922255"/>
                <a:gd name="connsiteX92" fmla="*/ 5313378 w 5755736"/>
                <a:gd name="connsiteY92" fmla="*/ 2894997 h 2922255"/>
                <a:gd name="connsiteX93" fmla="*/ 5566229 w 5755736"/>
                <a:gd name="connsiteY93" fmla="*/ 2896581 h 2922255"/>
                <a:gd name="connsiteX94" fmla="*/ 5644882 w 5755736"/>
                <a:gd name="connsiteY94" fmla="*/ 2782560 h 2922255"/>
                <a:gd name="connsiteX95" fmla="*/ 5644882 w 5755736"/>
                <a:gd name="connsiteY95" fmla="*/ 2782560 h 2922255"/>
                <a:gd name="connsiteX96" fmla="*/ 5655968 w 5755736"/>
                <a:gd name="connsiteY96" fmla="*/ 2733996 h 2922255"/>
                <a:gd name="connsiteX97" fmla="*/ 5713506 w 5755736"/>
                <a:gd name="connsiteY97" fmla="*/ 2332283 h 2922255"/>
                <a:gd name="connsiteX98" fmla="*/ 5729342 w 5755736"/>
                <a:gd name="connsiteY98" fmla="*/ 2157029 h 2922255"/>
                <a:gd name="connsiteX99" fmla="*/ 5729342 w 5755736"/>
                <a:gd name="connsiteY99" fmla="*/ 2157029 h 2922255"/>
                <a:gd name="connsiteX100" fmla="*/ 5745179 w 5755736"/>
                <a:gd name="connsiteY100" fmla="*/ 2016615 h 2922255"/>
                <a:gd name="connsiteX101" fmla="*/ 5745179 w 5755736"/>
                <a:gd name="connsiteY101" fmla="*/ 2016615 h 2922255"/>
                <a:gd name="connsiteX102" fmla="*/ 5750985 w 5755736"/>
                <a:gd name="connsiteY102" fmla="*/ 1888869 h 2922255"/>
                <a:gd name="connsiteX103" fmla="*/ 5750457 w 5755736"/>
                <a:gd name="connsiteY103" fmla="*/ 1757957 h 2922255"/>
                <a:gd name="connsiteX104" fmla="*/ 2868793 w 5755736"/>
                <a:gd name="connsiteY104" fmla="*/ 15973 h 2922255"/>
                <a:gd name="connsiteX105" fmla="*/ 2868793 w 5755736"/>
                <a:gd name="connsiteY105" fmla="*/ 15973 h 2922255"/>
                <a:gd name="connsiteX106" fmla="*/ 2868793 w 5755736"/>
                <a:gd name="connsiteY106" fmla="*/ 15973 h 2922255"/>
                <a:gd name="connsiteX107" fmla="*/ 2868793 w 5755736"/>
                <a:gd name="connsiteY107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4199036 w 5755736"/>
                <a:gd name="connsiteY25" fmla="*/ 16500 h 2922255"/>
                <a:gd name="connsiteX26" fmla="*/ 4088182 w 5755736"/>
                <a:gd name="connsiteY26" fmla="*/ 11222 h 2922255"/>
                <a:gd name="connsiteX27" fmla="*/ 4088182 w 5755736"/>
                <a:gd name="connsiteY27" fmla="*/ 11222 h 2922255"/>
                <a:gd name="connsiteX28" fmla="*/ 3953574 w 5755736"/>
                <a:gd name="connsiteY28" fmla="*/ 9638 h 2922255"/>
                <a:gd name="connsiteX29" fmla="*/ 3666411 w 5755736"/>
                <a:gd name="connsiteY29" fmla="*/ 664 h 2922255"/>
                <a:gd name="connsiteX30" fmla="*/ 3340185 w 5755736"/>
                <a:gd name="connsiteY30" fmla="*/ 664 h 2922255"/>
                <a:gd name="connsiteX31" fmla="*/ 3301650 w 5755736"/>
                <a:gd name="connsiteY31" fmla="*/ 5943 h 2922255"/>
                <a:gd name="connsiteX32" fmla="*/ 3301650 w 5755736"/>
                <a:gd name="connsiteY32" fmla="*/ 5943 h 2922255"/>
                <a:gd name="connsiteX33" fmla="*/ 3301650 w 5755736"/>
                <a:gd name="connsiteY33" fmla="*/ 5943 h 2922255"/>
                <a:gd name="connsiteX34" fmla="*/ 3107392 w 5755736"/>
                <a:gd name="connsiteY34" fmla="*/ 6471 h 2922255"/>
                <a:gd name="connsiteX35" fmla="*/ 3107392 w 5755736"/>
                <a:gd name="connsiteY35" fmla="*/ 6471 h 2922255"/>
                <a:gd name="connsiteX36" fmla="*/ 2994955 w 5755736"/>
                <a:gd name="connsiteY36" fmla="*/ 10694 h 2922255"/>
                <a:gd name="connsiteX37" fmla="*/ 2981230 w 5755736"/>
                <a:gd name="connsiteY37" fmla="*/ 13333 h 2922255"/>
                <a:gd name="connsiteX38" fmla="*/ 2994955 w 5755736"/>
                <a:gd name="connsiteY38" fmla="*/ 10694 h 2922255"/>
                <a:gd name="connsiteX39" fmla="*/ 2868793 w 5755736"/>
                <a:gd name="connsiteY39" fmla="*/ 15973 h 2922255"/>
                <a:gd name="connsiteX40" fmla="*/ 2792779 w 5755736"/>
                <a:gd name="connsiteY40" fmla="*/ 15973 h 2922255"/>
                <a:gd name="connsiteX41" fmla="*/ 2704624 w 5755736"/>
                <a:gd name="connsiteY41" fmla="*/ 21251 h 2922255"/>
                <a:gd name="connsiteX42" fmla="*/ 2620164 w 5755736"/>
                <a:gd name="connsiteY42" fmla="*/ 26530 h 2922255"/>
                <a:gd name="connsiteX43" fmla="*/ 2620164 w 5755736"/>
                <a:gd name="connsiteY43" fmla="*/ 26530 h 2922255"/>
                <a:gd name="connsiteX44" fmla="*/ 2620164 w 5755736"/>
                <a:gd name="connsiteY44" fmla="*/ 26530 h 2922255"/>
                <a:gd name="connsiteX45" fmla="*/ 2541511 w 5755736"/>
                <a:gd name="connsiteY45" fmla="*/ 26530 h 2922255"/>
                <a:gd name="connsiteX46" fmla="*/ 2541511 w 5755736"/>
                <a:gd name="connsiteY46" fmla="*/ 26530 h 2922255"/>
                <a:gd name="connsiteX47" fmla="*/ 2383677 w 5755736"/>
                <a:gd name="connsiteY47" fmla="*/ 36560 h 2922255"/>
                <a:gd name="connsiteX48" fmla="*/ 2181501 w 5755736"/>
                <a:gd name="connsiteY48" fmla="*/ 48701 h 2922255"/>
                <a:gd name="connsiteX49" fmla="*/ 1853691 w 5755736"/>
                <a:gd name="connsiteY49" fmla="*/ 78262 h 2922255"/>
                <a:gd name="connsiteX50" fmla="*/ 1366464 w 5755736"/>
                <a:gd name="connsiteY50" fmla="*/ 144774 h 2922255"/>
                <a:gd name="connsiteX51" fmla="*/ 959473 w 5755736"/>
                <a:gd name="connsiteY51" fmla="*/ 320028 h 2922255"/>
                <a:gd name="connsiteX52" fmla="*/ 688146 w 5755736"/>
                <a:gd name="connsiteY52" fmla="*/ 654172 h 2922255"/>
                <a:gd name="connsiteX53" fmla="*/ 640637 w 5755736"/>
                <a:gd name="connsiteY53" fmla="*/ 744967 h 2922255"/>
                <a:gd name="connsiteX54" fmla="*/ 629552 w 5755736"/>
                <a:gd name="connsiteY54" fmla="*/ 771888 h 2922255"/>
                <a:gd name="connsiteX55" fmla="*/ 574653 w 5755736"/>
                <a:gd name="connsiteY55" fmla="*/ 888548 h 2922255"/>
                <a:gd name="connsiteX56" fmla="*/ 511836 w 5755736"/>
                <a:gd name="connsiteY56" fmla="*/ 1000457 h 2922255"/>
                <a:gd name="connsiteX57" fmla="*/ 455881 w 5755736"/>
                <a:gd name="connsiteY57" fmla="*/ 1119229 h 2922255"/>
                <a:gd name="connsiteX58" fmla="*/ 376172 w 5755736"/>
                <a:gd name="connsiteY58" fmla="*/ 1285509 h 2922255"/>
                <a:gd name="connsiteX59" fmla="*/ 291184 w 5755736"/>
                <a:gd name="connsiteY59" fmla="*/ 1457068 h 2922255"/>
                <a:gd name="connsiteX60" fmla="*/ 198806 w 5755736"/>
                <a:gd name="connsiteY60" fmla="*/ 1649215 h 2922255"/>
                <a:gd name="connsiteX61" fmla="*/ 61031 w 5755736"/>
                <a:gd name="connsiteY61" fmla="*/ 1941657 h 2922255"/>
                <a:gd name="connsiteX62" fmla="*/ 27775 w 5755736"/>
                <a:gd name="connsiteY62" fmla="*/ 2016087 h 2922255"/>
                <a:gd name="connsiteX63" fmla="*/ 1909 w 5755736"/>
                <a:gd name="connsiteY63" fmla="*/ 2148055 h 2922255"/>
                <a:gd name="connsiteX64" fmla="*/ 1909 w 5755736"/>
                <a:gd name="connsiteY64" fmla="*/ 2148055 h 2922255"/>
                <a:gd name="connsiteX65" fmla="*/ 75812 w 5755736"/>
                <a:gd name="connsiteY65" fmla="*/ 2328060 h 2922255"/>
                <a:gd name="connsiteX66" fmla="*/ 275348 w 5755736"/>
                <a:gd name="connsiteY66" fmla="*/ 2803147 h 2922255"/>
                <a:gd name="connsiteX67" fmla="*/ 307549 w 5755736"/>
                <a:gd name="connsiteY67" fmla="*/ 2880745 h 2922255"/>
                <a:gd name="connsiteX68" fmla="*/ 324440 w 5755736"/>
                <a:gd name="connsiteY68" fmla="*/ 2919807 h 2922255"/>
                <a:gd name="connsiteX69" fmla="*/ 374589 w 5755736"/>
                <a:gd name="connsiteY69" fmla="*/ 2921919 h 2922255"/>
                <a:gd name="connsiteX70" fmla="*/ 2045838 w 5755736"/>
                <a:gd name="connsiteY70" fmla="*/ 2921919 h 2922255"/>
                <a:gd name="connsiteX71" fmla="*/ 2085428 w 5755736"/>
                <a:gd name="connsiteY71" fmla="*/ 2921391 h 2922255"/>
                <a:gd name="connsiteX72" fmla="*/ 2113933 w 5755736"/>
                <a:gd name="connsiteY72" fmla="*/ 2910833 h 2922255"/>
                <a:gd name="connsiteX73" fmla="*/ 2118156 w 5755736"/>
                <a:gd name="connsiteY73" fmla="*/ 2902915 h 2922255"/>
                <a:gd name="connsiteX74" fmla="*/ 2121324 w 5755736"/>
                <a:gd name="connsiteY74" fmla="*/ 2903443 h 2922255"/>
                <a:gd name="connsiteX75" fmla="*/ 2324555 w 5755736"/>
                <a:gd name="connsiteY75" fmla="*/ 2903971 h 2922255"/>
                <a:gd name="connsiteX76" fmla="*/ 2349893 w 5755736"/>
                <a:gd name="connsiteY76" fmla="*/ 2881800 h 2922255"/>
                <a:gd name="connsiteX77" fmla="*/ 2397402 w 5755736"/>
                <a:gd name="connsiteY77" fmla="*/ 2746137 h 2922255"/>
                <a:gd name="connsiteX78" fmla="*/ 2467609 w 5755736"/>
                <a:gd name="connsiteY78" fmla="*/ 2661149 h 2922255"/>
                <a:gd name="connsiteX79" fmla="*/ 3354437 w 5755736"/>
                <a:gd name="connsiteY79" fmla="*/ 2660621 h 2922255"/>
                <a:gd name="connsiteX80" fmla="*/ 3382415 w 5755736"/>
                <a:gd name="connsiteY80" fmla="*/ 2674874 h 2922255"/>
                <a:gd name="connsiteX81" fmla="*/ 3406697 w 5755736"/>
                <a:gd name="connsiteY81" fmla="*/ 2700212 h 2922255"/>
                <a:gd name="connsiteX82" fmla="*/ 3450510 w 5755736"/>
                <a:gd name="connsiteY82" fmla="*/ 2876522 h 2922255"/>
                <a:gd name="connsiteX83" fmla="*/ 3458428 w 5755736"/>
                <a:gd name="connsiteY83" fmla="*/ 2891830 h 2922255"/>
                <a:gd name="connsiteX84" fmla="*/ 3453678 w 5755736"/>
                <a:gd name="connsiteY84" fmla="*/ 2898692 h 2922255"/>
                <a:gd name="connsiteX85" fmla="*/ 3492212 w 5755736"/>
                <a:gd name="connsiteY85" fmla="*/ 2915584 h 2922255"/>
                <a:gd name="connsiteX86" fmla="*/ 3782543 w 5755736"/>
                <a:gd name="connsiteY86" fmla="*/ 2916112 h 2922255"/>
                <a:gd name="connsiteX87" fmla="*/ 4691542 w 5755736"/>
                <a:gd name="connsiteY87" fmla="*/ 2914528 h 2922255"/>
                <a:gd name="connsiteX88" fmla="*/ 5213082 w 5755736"/>
                <a:gd name="connsiteY88" fmla="*/ 2913473 h 2922255"/>
                <a:gd name="connsiteX89" fmla="*/ 5278538 w 5755736"/>
                <a:gd name="connsiteY89" fmla="*/ 2898164 h 2922255"/>
                <a:gd name="connsiteX90" fmla="*/ 5282233 w 5755736"/>
                <a:gd name="connsiteY90" fmla="*/ 2896581 h 2922255"/>
                <a:gd name="connsiteX91" fmla="*/ 5313378 w 5755736"/>
                <a:gd name="connsiteY91" fmla="*/ 2894997 h 2922255"/>
                <a:gd name="connsiteX92" fmla="*/ 5566229 w 5755736"/>
                <a:gd name="connsiteY92" fmla="*/ 2896581 h 2922255"/>
                <a:gd name="connsiteX93" fmla="*/ 5644882 w 5755736"/>
                <a:gd name="connsiteY93" fmla="*/ 2782560 h 2922255"/>
                <a:gd name="connsiteX94" fmla="*/ 5644882 w 5755736"/>
                <a:gd name="connsiteY94" fmla="*/ 2782560 h 2922255"/>
                <a:gd name="connsiteX95" fmla="*/ 5655968 w 5755736"/>
                <a:gd name="connsiteY95" fmla="*/ 2733996 h 2922255"/>
                <a:gd name="connsiteX96" fmla="*/ 5713506 w 5755736"/>
                <a:gd name="connsiteY96" fmla="*/ 2332283 h 2922255"/>
                <a:gd name="connsiteX97" fmla="*/ 5729342 w 5755736"/>
                <a:gd name="connsiteY97" fmla="*/ 2157029 h 2922255"/>
                <a:gd name="connsiteX98" fmla="*/ 5729342 w 5755736"/>
                <a:gd name="connsiteY98" fmla="*/ 2157029 h 2922255"/>
                <a:gd name="connsiteX99" fmla="*/ 5745179 w 5755736"/>
                <a:gd name="connsiteY99" fmla="*/ 2016615 h 2922255"/>
                <a:gd name="connsiteX100" fmla="*/ 5745179 w 5755736"/>
                <a:gd name="connsiteY100" fmla="*/ 2016615 h 2922255"/>
                <a:gd name="connsiteX101" fmla="*/ 5750985 w 5755736"/>
                <a:gd name="connsiteY101" fmla="*/ 1888869 h 2922255"/>
                <a:gd name="connsiteX102" fmla="*/ 5750457 w 5755736"/>
                <a:gd name="connsiteY102" fmla="*/ 1757957 h 2922255"/>
                <a:gd name="connsiteX103" fmla="*/ 2868793 w 5755736"/>
                <a:gd name="connsiteY103" fmla="*/ 15973 h 2922255"/>
                <a:gd name="connsiteX104" fmla="*/ 2868793 w 5755736"/>
                <a:gd name="connsiteY104" fmla="*/ 15973 h 2922255"/>
                <a:gd name="connsiteX105" fmla="*/ 2868793 w 5755736"/>
                <a:gd name="connsiteY105" fmla="*/ 15973 h 2922255"/>
                <a:gd name="connsiteX106" fmla="*/ 2868793 w 5755736"/>
                <a:gd name="connsiteY106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4088182 w 5755736"/>
                <a:gd name="connsiteY25" fmla="*/ 11222 h 2922255"/>
                <a:gd name="connsiteX26" fmla="*/ 4088182 w 5755736"/>
                <a:gd name="connsiteY26" fmla="*/ 11222 h 2922255"/>
                <a:gd name="connsiteX27" fmla="*/ 3953574 w 5755736"/>
                <a:gd name="connsiteY27" fmla="*/ 9638 h 2922255"/>
                <a:gd name="connsiteX28" fmla="*/ 3666411 w 5755736"/>
                <a:gd name="connsiteY28" fmla="*/ 664 h 2922255"/>
                <a:gd name="connsiteX29" fmla="*/ 3340185 w 5755736"/>
                <a:gd name="connsiteY29" fmla="*/ 664 h 2922255"/>
                <a:gd name="connsiteX30" fmla="*/ 3301650 w 5755736"/>
                <a:gd name="connsiteY30" fmla="*/ 5943 h 2922255"/>
                <a:gd name="connsiteX31" fmla="*/ 3301650 w 5755736"/>
                <a:gd name="connsiteY31" fmla="*/ 5943 h 2922255"/>
                <a:gd name="connsiteX32" fmla="*/ 3301650 w 5755736"/>
                <a:gd name="connsiteY32" fmla="*/ 5943 h 2922255"/>
                <a:gd name="connsiteX33" fmla="*/ 3107392 w 5755736"/>
                <a:gd name="connsiteY33" fmla="*/ 6471 h 2922255"/>
                <a:gd name="connsiteX34" fmla="*/ 3107392 w 5755736"/>
                <a:gd name="connsiteY34" fmla="*/ 6471 h 2922255"/>
                <a:gd name="connsiteX35" fmla="*/ 2994955 w 5755736"/>
                <a:gd name="connsiteY35" fmla="*/ 10694 h 2922255"/>
                <a:gd name="connsiteX36" fmla="*/ 2981230 w 5755736"/>
                <a:gd name="connsiteY36" fmla="*/ 13333 h 2922255"/>
                <a:gd name="connsiteX37" fmla="*/ 2994955 w 5755736"/>
                <a:gd name="connsiteY37" fmla="*/ 10694 h 2922255"/>
                <a:gd name="connsiteX38" fmla="*/ 2868793 w 5755736"/>
                <a:gd name="connsiteY38" fmla="*/ 15973 h 2922255"/>
                <a:gd name="connsiteX39" fmla="*/ 2792779 w 5755736"/>
                <a:gd name="connsiteY39" fmla="*/ 15973 h 2922255"/>
                <a:gd name="connsiteX40" fmla="*/ 2704624 w 5755736"/>
                <a:gd name="connsiteY40" fmla="*/ 21251 h 2922255"/>
                <a:gd name="connsiteX41" fmla="*/ 2620164 w 5755736"/>
                <a:gd name="connsiteY41" fmla="*/ 26530 h 2922255"/>
                <a:gd name="connsiteX42" fmla="*/ 2620164 w 5755736"/>
                <a:gd name="connsiteY42" fmla="*/ 26530 h 2922255"/>
                <a:gd name="connsiteX43" fmla="*/ 2620164 w 5755736"/>
                <a:gd name="connsiteY43" fmla="*/ 26530 h 2922255"/>
                <a:gd name="connsiteX44" fmla="*/ 2541511 w 5755736"/>
                <a:gd name="connsiteY44" fmla="*/ 26530 h 2922255"/>
                <a:gd name="connsiteX45" fmla="*/ 2541511 w 5755736"/>
                <a:gd name="connsiteY45" fmla="*/ 26530 h 2922255"/>
                <a:gd name="connsiteX46" fmla="*/ 2383677 w 5755736"/>
                <a:gd name="connsiteY46" fmla="*/ 36560 h 2922255"/>
                <a:gd name="connsiteX47" fmla="*/ 2181501 w 5755736"/>
                <a:gd name="connsiteY47" fmla="*/ 48701 h 2922255"/>
                <a:gd name="connsiteX48" fmla="*/ 1853691 w 5755736"/>
                <a:gd name="connsiteY48" fmla="*/ 78262 h 2922255"/>
                <a:gd name="connsiteX49" fmla="*/ 1366464 w 5755736"/>
                <a:gd name="connsiteY49" fmla="*/ 144774 h 2922255"/>
                <a:gd name="connsiteX50" fmla="*/ 959473 w 5755736"/>
                <a:gd name="connsiteY50" fmla="*/ 320028 h 2922255"/>
                <a:gd name="connsiteX51" fmla="*/ 688146 w 5755736"/>
                <a:gd name="connsiteY51" fmla="*/ 654172 h 2922255"/>
                <a:gd name="connsiteX52" fmla="*/ 640637 w 5755736"/>
                <a:gd name="connsiteY52" fmla="*/ 744967 h 2922255"/>
                <a:gd name="connsiteX53" fmla="*/ 629552 w 5755736"/>
                <a:gd name="connsiteY53" fmla="*/ 771888 h 2922255"/>
                <a:gd name="connsiteX54" fmla="*/ 574653 w 5755736"/>
                <a:gd name="connsiteY54" fmla="*/ 888548 h 2922255"/>
                <a:gd name="connsiteX55" fmla="*/ 511836 w 5755736"/>
                <a:gd name="connsiteY55" fmla="*/ 1000457 h 2922255"/>
                <a:gd name="connsiteX56" fmla="*/ 455881 w 5755736"/>
                <a:gd name="connsiteY56" fmla="*/ 1119229 h 2922255"/>
                <a:gd name="connsiteX57" fmla="*/ 376172 w 5755736"/>
                <a:gd name="connsiteY57" fmla="*/ 1285509 h 2922255"/>
                <a:gd name="connsiteX58" fmla="*/ 291184 w 5755736"/>
                <a:gd name="connsiteY58" fmla="*/ 1457068 h 2922255"/>
                <a:gd name="connsiteX59" fmla="*/ 198806 w 5755736"/>
                <a:gd name="connsiteY59" fmla="*/ 1649215 h 2922255"/>
                <a:gd name="connsiteX60" fmla="*/ 61031 w 5755736"/>
                <a:gd name="connsiteY60" fmla="*/ 1941657 h 2922255"/>
                <a:gd name="connsiteX61" fmla="*/ 27775 w 5755736"/>
                <a:gd name="connsiteY61" fmla="*/ 2016087 h 2922255"/>
                <a:gd name="connsiteX62" fmla="*/ 1909 w 5755736"/>
                <a:gd name="connsiteY62" fmla="*/ 2148055 h 2922255"/>
                <a:gd name="connsiteX63" fmla="*/ 1909 w 5755736"/>
                <a:gd name="connsiteY63" fmla="*/ 2148055 h 2922255"/>
                <a:gd name="connsiteX64" fmla="*/ 75812 w 5755736"/>
                <a:gd name="connsiteY64" fmla="*/ 2328060 h 2922255"/>
                <a:gd name="connsiteX65" fmla="*/ 275348 w 5755736"/>
                <a:gd name="connsiteY65" fmla="*/ 2803147 h 2922255"/>
                <a:gd name="connsiteX66" fmla="*/ 307549 w 5755736"/>
                <a:gd name="connsiteY66" fmla="*/ 2880745 h 2922255"/>
                <a:gd name="connsiteX67" fmla="*/ 324440 w 5755736"/>
                <a:gd name="connsiteY67" fmla="*/ 2919807 h 2922255"/>
                <a:gd name="connsiteX68" fmla="*/ 374589 w 5755736"/>
                <a:gd name="connsiteY68" fmla="*/ 2921919 h 2922255"/>
                <a:gd name="connsiteX69" fmla="*/ 2045838 w 5755736"/>
                <a:gd name="connsiteY69" fmla="*/ 2921919 h 2922255"/>
                <a:gd name="connsiteX70" fmla="*/ 2085428 w 5755736"/>
                <a:gd name="connsiteY70" fmla="*/ 2921391 h 2922255"/>
                <a:gd name="connsiteX71" fmla="*/ 2113933 w 5755736"/>
                <a:gd name="connsiteY71" fmla="*/ 2910833 h 2922255"/>
                <a:gd name="connsiteX72" fmla="*/ 2118156 w 5755736"/>
                <a:gd name="connsiteY72" fmla="*/ 2902915 h 2922255"/>
                <a:gd name="connsiteX73" fmla="*/ 2121324 w 5755736"/>
                <a:gd name="connsiteY73" fmla="*/ 2903443 h 2922255"/>
                <a:gd name="connsiteX74" fmla="*/ 2324555 w 5755736"/>
                <a:gd name="connsiteY74" fmla="*/ 2903971 h 2922255"/>
                <a:gd name="connsiteX75" fmla="*/ 2349893 w 5755736"/>
                <a:gd name="connsiteY75" fmla="*/ 2881800 h 2922255"/>
                <a:gd name="connsiteX76" fmla="*/ 2397402 w 5755736"/>
                <a:gd name="connsiteY76" fmla="*/ 2746137 h 2922255"/>
                <a:gd name="connsiteX77" fmla="*/ 2467609 w 5755736"/>
                <a:gd name="connsiteY77" fmla="*/ 2661149 h 2922255"/>
                <a:gd name="connsiteX78" fmla="*/ 3354437 w 5755736"/>
                <a:gd name="connsiteY78" fmla="*/ 2660621 h 2922255"/>
                <a:gd name="connsiteX79" fmla="*/ 3382415 w 5755736"/>
                <a:gd name="connsiteY79" fmla="*/ 2674874 h 2922255"/>
                <a:gd name="connsiteX80" fmla="*/ 3406697 w 5755736"/>
                <a:gd name="connsiteY80" fmla="*/ 2700212 h 2922255"/>
                <a:gd name="connsiteX81" fmla="*/ 3450510 w 5755736"/>
                <a:gd name="connsiteY81" fmla="*/ 2876522 h 2922255"/>
                <a:gd name="connsiteX82" fmla="*/ 3458428 w 5755736"/>
                <a:gd name="connsiteY82" fmla="*/ 2891830 h 2922255"/>
                <a:gd name="connsiteX83" fmla="*/ 3453678 w 5755736"/>
                <a:gd name="connsiteY83" fmla="*/ 2898692 h 2922255"/>
                <a:gd name="connsiteX84" fmla="*/ 3492212 w 5755736"/>
                <a:gd name="connsiteY84" fmla="*/ 2915584 h 2922255"/>
                <a:gd name="connsiteX85" fmla="*/ 3782543 w 5755736"/>
                <a:gd name="connsiteY85" fmla="*/ 2916112 h 2922255"/>
                <a:gd name="connsiteX86" fmla="*/ 4691542 w 5755736"/>
                <a:gd name="connsiteY86" fmla="*/ 2914528 h 2922255"/>
                <a:gd name="connsiteX87" fmla="*/ 5213082 w 5755736"/>
                <a:gd name="connsiteY87" fmla="*/ 2913473 h 2922255"/>
                <a:gd name="connsiteX88" fmla="*/ 5278538 w 5755736"/>
                <a:gd name="connsiteY88" fmla="*/ 2898164 h 2922255"/>
                <a:gd name="connsiteX89" fmla="*/ 5282233 w 5755736"/>
                <a:gd name="connsiteY89" fmla="*/ 2896581 h 2922255"/>
                <a:gd name="connsiteX90" fmla="*/ 5313378 w 5755736"/>
                <a:gd name="connsiteY90" fmla="*/ 2894997 h 2922255"/>
                <a:gd name="connsiteX91" fmla="*/ 5566229 w 5755736"/>
                <a:gd name="connsiteY91" fmla="*/ 2896581 h 2922255"/>
                <a:gd name="connsiteX92" fmla="*/ 5644882 w 5755736"/>
                <a:gd name="connsiteY92" fmla="*/ 2782560 h 2922255"/>
                <a:gd name="connsiteX93" fmla="*/ 5644882 w 5755736"/>
                <a:gd name="connsiteY93" fmla="*/ 2782560 h 2922255"/>
                <a:gd name="connsiteX94" fmla="*/ 5655968 w 5755736"/>
                <a:gd name="connsiteY94" fmla="*/ 2733996 h 2922255"/>
                <a:gd name="connsiteX95" fmla="*/ 5713506 w 5755736"/>
                <a:gd name="connsiteY95" fmla="*/ 2332283 h 2922255"/>
                <a:gd name="connsiteX96" fmla="*/ 5729342 w 5755736"/>
                <a:gd name="connsiteY96" fmla="*/ 2157029 h 2922255"/>
                <a:gd name="connsiteX97" fmla="*/ 5729342 w 5755736"/>
                <a:gd name="connsiteY97" fmla="*/ 2157029 h 2922255"/>
                <a:gd name="connsiteX98" fmla="*/ 5745179 w 5755736"/>
                <a:gd name="connsiteY98" fmla="*/ 2016615 h 2922255"/>
                <a:gd name="connsiteX99" fmla="*/ 5745179 w 5755736"/>
                <a:gd name="connsiteY99" fmla="*/ 2016615 h 2922255"/>
                <a:gd name="connsiteX100" fmla="*/ 5750985 w 5755736"/>
                <a:gd name="connsiteY100" fmla="*/ 1888869 h 2922255"/>
                <a:gd name="connsiteX101" fmla="*/ 5750457 w 5755736"/>
                <a:gd name="connsiteY101" fmla="*/ 1757957 h 2922255"/>
                <a:gd name="connsiteX102" fmla="*/ 2868793 w 5755736"/>
                <a:gd name="connsiteY102" fmla="*/ 15973 h 2922255"/>
                <a:gd name="connsiteX103" fmla="*/ 2868793 w 5755736"/>
                <a:gd name="connsiteY103" fmla="*/ 15973 h 2922255"/>
                <a:gd name="connsiteX104" fmla="*/ 2868793 w 5755736"/>
                <a:gd name="connsiteY104" fmla="*/ 15973 h 2922255"/>
                <a:gd name="connsiteX105" fmla="*/ 2868793 w 5755736"/>
                <a:gd name="connsiteY105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4088182 w 5755736"/>
                <a:gd name="connsiteY25" fmla="*/ 11222 h 2922255"/>
                <a:gd name="connsiteX26" fmla="*/ 3953574 w 5755736"/>
                <a:gd name="connsiteY26" fmla="*/ 9638 h 2922255"/>
                <a:gd name="connsiteX27" fmla="*/ 3666411 w 5755736"/>
                <a:gd name="connsiteY27" fmla="*/ 664 h 2922255"/>
                <a:gd name="connsiteX28" fmla="*/ 3340185 w 5755736"/>
                <a:gd name="connsiteY28" fmla="*/ 664 h 2922255"/>
                <a:gd name="connsiteX29" fmla="*/ 3301650 w 5755736"/>
                <a:gd name="connsiteY29" fmla="*/ 5943 h 2922255"/>
                <a:gd name="connsiteX30" fmla="*/ 3301650 w 5755736"/>
                <a:gd name="connsiteY30" fmla="*/ 5943 h 2922255"/>
                <a:gd name="connsiteX31" fmla="*/ 3301650 w 5755736"/>
                <a:gd name="connsiteY31" fmla="*/ 5943 h 2922255"/>
                <a:gd name="connsiteX32" fmla="*/ 3107392 w 5755736"/>
                <a:gd name="connsiteY32" fmla="*/ 6471 h 2922255"/>
                <a:gd name="connsiteX33" fmla="*/ 3107392 w 5755736"/>
                <a:gd name="connsiteY33" fmla="*/ 6471 h 2922255"/>
                <a:gd name="connsiteX34" fmla="*/ 2994955 w 5755736"/>
                <a:gd name="connsiteY34" fmla="*/ 10694 h 2922255"/>
                <a:gd name="connsiteX35" fmla="*/ 2981230 w 5755736"/>
                <a:gd name="connsiteY35" fmla="*/ 13333 h 2922255"/>
                <a:gd name="connsiteX36" fmla="*/ 2994955 w 5755736"/>
                <a:gd name="connsiteY36" fmla="*/ 10694 h 2922255"/>
                <a:gd name="connsiteX37" fmla="*/ 2868793 w 5755736"/>
                <a:gd name="connsiteY37" fmla="*/ 15973 h 2922255"/>
                <a:gd name="connsiteX38" fmla="*/ 2792779 w 5755736"/>
                <a:gd name="connsiteY38" fmla="*/ 15973 h 2922255"/>
                <a:gd name="connsiteX39" fmla="*/ 2704624 w 5755736"/>
                <a:gd name="connsiteY39" fmla="*/ 21251 h 2922255"/>
                <a:gd name="connsiteX40" fmla="*/ 2620164 w 5755736"/>
                <a:gd name="connsiteY40" fmla="*/ 26530 h 2922255"/>
                <a:gd name="connsiteX41" fmla="*/ 2620164 w 5755736"/>
                <a:gd name="connsiteY41" fmla="*/ 26530 h 2922255"/>
                <a:gd name="connsiteX42" fmla="*/ 2620164 w 5755736"/>
                <a:gd name="connsiteY42" fmla="*/ 26530 h 2922255"/>
                <a:gd name="connsiteX43" fmla="*/ 2541511 w 5755736"/>
                <a:gd name="connsiteY43" fmla="*/ 26530 h 2922255"/>
                <a:gd name="connsiteX44" fmla="*/ 2541511 w 5755736"/>
                <a:gd name="connsiteY44" fmla="*/ 26530 h 2922255"/>
                <a:gd name="connsiteX45" fmla="*/ 2383677 w 5755736"/>
                <a:gd name="connsiteY45" fmla="*/ 36560 h 2922255"/>
                <a:gd name="connsiteX46" fmla="*/ 2181501 w 5755736"/>
                <a:gd name="connsiteY46" fmla="*/ 48701 h 2922255"/>
                <a:gd name="connsiteX47" fmla="*/ 1853691 w 5755736"/>
                <a:gd name="connsiteY47" fmla="*/ 78262 h 2922255"/>
                <a:gd name="connsiteX48" fmla="*/ 1366464 w 5755736"/>
                <a:gd name="connsiteY48" fmla="*/ 144774 h 2922255"/>
                <a:gd name="connsiteX49" fmla="*/ 959473 w 5755736"/>
                <a:gd name="connsiteY49" fmla="*/ 320028 h 2922255"/>
                <a:gd name="connsiteX50" fmla="*/ 688146 w 5755736"/>
                <a:gd name="connsiteY50" fmla="*/ 654172 h 2922255"/>
                <a:gd name="connsiteX51" fmla="*/ 640637 w 5755736"/>
                <a:gd name="connsiteY51" fmla="*/ 744967 h 2922255"/>
                <a:gd name="connsiteX52" fmla="*/ 629552 w 5755736"/>
                <a:gd name="connsiteY52" fmla="*/ 771888 h 2922255"/>
                <a:gd name="connsiteX53" fmla="*/ 574653 w 5755736"/>
                <a:gd name="connsiteY53" fmla="*/ 888548 h 2922255"/>
                <a:gd name="connsiteX54" fmla="*/ 511836 w 5755736"/>
                <a:gd name="connsiteY54" fmla="*/ 1000457 h 2922255"/>
                <a:gd name="connsiteX55" fmla="*/ 455881 w 5755736"/>
                <a:gd name="connsiteY55" fmla="*/ 1119229 h 2922255"/>
                <a:gd name="connsiteX56" fmla="*/ 376172 w 5755736"/>
                <a:gd name="connsiteY56" fmla="*/ 1285509 h 2922255"/>
                <a:gd name="connsiteX57" fmla="*/ 291184 w 5755736"/>
                <a:gd name="connsiteY57" fmla="*/ 1457068 h 2922255"/>
                <a:gd name="connsiteX58" fmla="*/ 198806 w 5755736"/>
                <a:gd name="connsiteY58" fmla="*/ 1649215 h 2922255"/>
                <a:gd name="connsiteX59" fmla="*/ 61031 w 5755736"/>
                <a:gd name="connsiteY59" fmla="*/ 1941657 h 2922255"/>
                <a:gd name="connsiteX60" fmla="*/ 27775 w 5755736"/>
                <a:gd name="connsiteY60" fmla="*/ 2016087 h 2922255"/>
                <a:gd name="connsiteX61" fmla="*/ 1909 w 5755736"/>
                <a:gd name="connsiteY61" fmla="*/ 2148055 h 2922255"/>
                <a:gd name="connsiteX62" fmla="*/ 1909 w 5755736"/>
                <a:gd name="connsiteY62" fmla="*/ 2148055 h 2922255"/>
                <a:gd name="connsiteX63" fmla="*/ 75812 w 5755736"/>
                <a:gd name="connsiteY63" fmla="*/ 2328060 h 2922255"/>
                <a:gd name="connsiteX64" fmla="*/ 275348 w 5755736"/>
                <a:gd name="connsiteY64" fmla="*/ 2803147 h 2922255"/>
                <a:gd name="connsiteX65" fmla="*/ 307549 w 5755736"/>
                <a:gd name="connsiteY65" fmla="*/ 2880745 h 2922255"/>
                <a:gd name="connsiteX66" fmla="*/ 324440 w 5755736"/>
                <a:gd name="connsiteY66" fmla="*/ 2919807 h 2922255"/>
                <a:gd name="connsiteX67" fmla="*/ 374589 w 5755736"/>
                <a:gd name="connsiteY67" fmla="*/ 2921919 h 2922255"/>
                <a:gd name="connsiteX68" fmla="*/ 2045838 w 5755736"/>
                <a:gd name="connsiteY68" fmla="*/ 2921919 h 2922255"/>
                <a:gd name="connsiteX69" fmla="*/ 2085428 w 5755736"/>
                <a:gd name="connsiteY69" fmla="*/ 2921391 h 2922255"/>
                <a:gd name="connsiteX70" fmla="*/ 2113933 w 5755736"/>
                <a:gd name="connsiteY70" fmla="*/ 2910833 h 2922255"/>
                <a:gd name="connsiteX71" fmla="*/ 2118156 w 5755736"/>
                <a:gd name="connsiteY71" fmla="*/ 2902915 h 2922255"/>
                <a:gd name="connsiteX72" fmla="*/ 2121324 w 5755736"/>
                <a:gd name="connsiteY72" fmla="*/ 2903443 h 2922255"/>
                <a:gd name="connsiteX73" fmla="*/ 2324555 w 5755736"/>
                <a:gd name="connsiteY73" fmla="*/ 2903971 h 2922255"/>
                <a:gd name="connsiteX74" fmla="*/ 2349893 w 5755736"/>
                <a:gd name="connsiteY74" fmla="*/ 2881800 h 2922255"/>
                <a:gd name="connsiteX75" fmla="*/ 2397402 w 5755736"/>
                <a:gd name="connsiteY75" fmla="*/ 2746137 h 2922255"/>
                <a:gd name="connsiteX76" fmla="*/ 2467609 w 5755736"/>
                <a:gd name="connsiteY76" fmla="*/ 2661149 h 2922255"/>
                <a:gd name="connsiteX77" fmla="*/ 3354437 w 5755736"/>
                <a:gd name="connsiteY77" fmla="*/ 2660621 h 2922255"/>
                <a:gd name="connsiteX78" fmla="*/ 3382415 w 5755736"/>
                <a:gd name="connsiteY78" fmla="*/ 2674874 h 2922255"/>
                <a:gd name="connsiteX79" fmla="*/ 3406697 w 5755736"/>
                <a:gd name="connsiteY79" fmla="*/ 2700212 h 2922255"/>
                <a:gd name="connsiteX80" fmla="*/ 3450510 w 5755736"/>
                <a:gd name="connsiteY80" fmla="*/ 2876522 h 2922255"/>
                <a:gd name="connsiteX81" fmla="*/ 3458428 w 5755736"/>
                <a:gd name="connsiteY81" fmla="*/ 2891830 h 2922255"/>
                <a:gd name="connsiteX82" fmla="*/ 3453678 w 5755736"/>
                <a:gd name="connsiteY82" fmla="*/ 2898692 h 2922255"/>
                <a:gd name="connsiteX83" fmla="*/ 3492212 w 5755736"/>
                <a:gd name="connsiteY83" fmla="*/ 2915584 h 2922255"/>
                <a:gd name="connsiteX84" fmla="*/ 3782543 w 5755736"/>
                <a:gd name="connsiteY84" fmla="*/ 2916112 h 2922255"/>
                <a:gd name="connsiteX85" fmla="*/ 4691542 w 5755736"/>
                <a:gd name="connsiteY85" fmla="*/ 2914528 h 2922255"/>
                <a:gd name="connsiteX86" fmla="*/ 5213082 w 5755736"/>
                <a:gd name="connsiteY86" fmla="*/ 2913473 h 2922255"/>
                <a:gd name="connsiteX87" fmla="*/ 5278538 w 5755736"/>
                <a:gd name="connsiteY87" fmla="*/ 2898164 h 2922255"/>
                <a:gd name="connsiteX88" fmla="*/ 5282233 w 5755736"/>
                <a:gd name="connsiteY88" fmla="*/ 2896581 h 2922255"/>
                <a:gd name="connsiteX89" fmla="*/ 5313378 w 5755736"/>
                <a:gd name="connsiteY89" fmla="*/ 2894997 h 2922255"/>
                <a:gd name="connsiteX90" fmla="*/ 5566229 w 5755736"/>
                <a:gd name="connsiteY90" fmla="*/ 2896581 h 2922255"/>
                <a:gd name="connsiteX91" fmla="*/ 5644882 w 5755736"/>
                <a:gd name="connsiteY91" fmla="*/ 2782560 h 2922255"/>
                <a:gd name="connsiteX92" fmla="*/ 5644882 w 5755736"/>
                <a:gd name="connsiteY92" fmla="*/ 2782560 h 2922255"/>
                <a:gd name="connsiteX93" fmla="*/ 5655968 w 5755736"/>
                <a:gd name="connsiteY93" fmla="*/ 2733996 h 2922255"/>
                <a:gd name="connsiteX94" fmla="*/ 5713506 w 5755736"/>
                <a:gd name="connsiteY94" fmla="*/ 2332283 h 2922255"/>
                <a:gd name="connsiteX95" fmla="*/ 5729342 w 5755736"/>
                <a:gd name="connsiteY95" fmla="*/ 2157029 h 2922255"/>
                <a:gd name="connsiteX96" fmla="*/ 5729342 w 5755736"/>
                <a:gd name="connsiteY96" fmla="*/ 2157029 h 2922255"/>
                <a:gd name="connsiteX97" fmla="*/ 5745179 w 5755736"/>
                <a:gd name="connsiteY97" fmla="*/ 2016615 h 2922255"/>
                <a:gd name="connsiteX98" fmla="*/ 5745179 w 5755736"/>
                <a:gd name="connsiteY98" fmla="*/ 2016615 h 2922255"/>
                <a:gd name="connsiteX99" fmla="*/ 5750985 w 5755736"/>
                <a:gd name="connsiteY99" fmla="*/ 1888869 h 2922255"/>
                <a:gd name="connsiteX100" fmla="*/ 5750457 w 5755736"/>
                <a:gd name="connsiteY100" fmla="*/ 1757957 h 2922255"/>
                <a:gd name="connsiteX101" fmla="*/ 2868793 w 5755736"/>
                <a:gd name="connsiteY101" fmla="*/ 15973 h 2922255"/>
                <a:gd name="connsiteX102" fmla="*/ 2868793 w 5755736"/>
                <a:gd name="connsiteY102" fmla="*/ 15973 h 2922255"/>
                <a:gd name="connsiteX103" fmla="*/ 2868793 w 5755736"/>
                <a:gd name="connsiteY103" fmla="*/ 15973 h 2922255"/>
                <a:gd name="connsiteX104" fmla="*/ 2868793 w 5755736"/>
                <a:gd name="connsiteY104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301650 w 5755736"/>
                <a:gd name="connsiteY30" fmla="*/ 5943 h 2922255"/>
                <a:gd name="connsiteX31" fmla="*/ 3107392 w 5755736"/>
                <a:gd name="connsiteY31" fmla="*/ 6471 h 2922255"/>
                <a:gd name="connsiteX32" fmla="*/ 3107392 w 5755736"/>
                <a:gd name="connsiteY32" fmla="*/ 6471 h 2922255"/>
                <a:gd name="connsiteX33" fmla="*/ 2994955 w 5755736"/>
                <a:gd name="connsiteY33" fmla="*/ 10694 h 2922255"/>
                <a:gd name="connsiteX34" fmla="*/ 2981230 w 5755736"/>
                <a:gd name="connsiteY34" fmla="*/ 13333 h 2922255"/>
                <a:gd name="connsiteX35" fmla="*/ 2994955 w 5755736"/>
                <a:gd name="connsiteY35" fmla="*/ 10694 h 2922255"/>
                <a:gd name="connsiteX36" fmla="*/ 2868793 w 5755736"/>
                <a:gd name="connsiteY36" fmla="*/ 15973 h 2922255"/>
                <a:gd name="connsiteX37" fmla="*/ 2792779 w 5755736"/>
                <a:gd name="connsiteY37" fmla="*/ 15973 h 2922255"/>
                <a:gd name="connsiteX38" fmla="*/ 2704624 w 5755736"/>
                <a:gd name="connsiteY38" fmla="*/ 21251 h 2922255"/>
                <a:gd name="connsiteX39" fmla="*/ 2620164 w 5755736"/>
                <a:gd name="connsiteY39" fmla="*/ 26530 h 2922255"/>
                <a:gd name="connsiteX40" fmla="*/ 2620164 w 5755736"/>
                <a:gd name="connsiteY40" fmla="*/ 26530 h 2922255"/>
                <a:gd name="connsiteX41" fmla="*/ 2620164 w 5755736"/>
                <a:gd name="connsiteY41" fmla="*/ 26530 h 2922255"/>
                <a:gd name="connsiteX42" fmla="*/ 2541511 w 5755736"/>
                <a:gd name="connsiteY42" fmla="*/ 26530 h 2922255"/>
                <a:gd name="connsiteX43" fmla="*/ 2541511 w 5755736"/>
                <a:gd name="connsiteY43" fmla="*/ 26530 h 2922255"/>
                <a:gd name="connsiteX44" fmla="*/ 2383677 w 5755736"/>
                <a:gd name="connsiteY44" fmla="*/ 36560 h 2922255"/>
                <a:gd name="connsiteX45" fmla="*/ 2181501 w 5755736"/>
                <a:gd name="connsiteY45" fmla="*/ 48701 h 2922255"/>
                <a:gd name="connsiteX46" fmla="*/ 1853691 w 5755736"/>
                <a:gd name="connsiteY46" fmla="*/ 78262 h 2922255"/>
                <a:gd name="connsiteX47" fmla="*/ 1366464 w 5755736"/>
                <a:gd name="connsiteY47" fmla="*/ 144774 h 2922255"/>
                <a:gd name="connsiteX48" fmla="*/ 959473 w 5755736"/>
                <a:gd name="connsiteY48" fmla="*/ 320028 h 2922255"/>
                <a:gd name="connsiteX49" fmla="*/ 688146 w 5755736"/>
                <a:gd name="connsiteY49" fmla="*/ 654172 h 2922255"/>
                <a:gd name="connsiteX50" fmla="*/ 640637 w 5755736"/>
                <a:gd name="connsiteY50" fmla="*/ 744967 h 2922255"/>
                <a:gd name="connsiteX51" fmla="*/ 629552 w 5755736"/>
                <a:gd name="connsiteY51" fmla="*/ 771888 h 2922255"/>
                <a:gd name="connsiteX52" fmla="*/ 574653 w 5755736"/>
                <a:gd name="connsiteY52" fmla="*/ 888548 h 2922255"/>
                <a:gd name="connsiteX53" fmla="*/ 511836 w 5755736"/>
                <a:gd name="connsiteY53" fmla="*/ 1000457 h 2922255"/>
                <a:gd name="connsiteX54" fmla="*/ 455881 w 5755736"/>
                <a:gd name="connsiteY54" fmla="*/ 1119229 h 2922255"/>
                <a:gd name="connsiteX55" fmla="*/ 376172 w 5755736"/>
                <a:gd name="connsiteY55" fmla="*/ 1285509 h 2922255"/>
                <a:gd name="connsiteX56" fmla="*/ 291184 w 5755736"/>
                <a:gd name="connsiteY56" fmla="*/ 1457068 h 2922255"/>
                <a:gd name="connsiteX57" fmla="*/ 198806 w 5755736"/>
                <a:gd name="connsiteY57" fmla="*/ 1649215 h 2922255"/>
                <a:gd name="connsiteX58" fmla="*/ 61031 w 5755736"/>
                <a:gd name="connsiteY58" fmla="*/ 1941657 h 2922255"/>
                <a:gd name="connsiteX59" fmla="*/ 27775 w 5755736"/>
                <a:gd name="connsiteY59" fmla="*/ 2016087 h 2922255"/>
                <a:gd name="connsiteX60" fmla="*/ 1909 w 5755736"/>
                <a:gd name="connsiteY60" fmla="*/ 2148055 h 2922255"/>
                <a:gd name="connsiteX61" fmla="*/ 1909 w 5755736"/>
                <a:gd name="connsiteY61" fmla="*/ 2148055 h 2922255"/>
                <a:gd name="connsiteX62" fmla="*/ 75812 w 5755736"/>
                <a:gd name="connsiteY62" fmla="*/ 2328060 h 2922255"/>
                <a:gd name="connsiteX63" fmla="*/ 275348 w 5755736"/>
                <a:gd name="connsiteY63" fmla="*/ 2803147 h 2922255"/>
                <a:gd name="connsiteX64" fmla="*/ 307549 w 5755736"/>
                <a:gd name="connsiteY64" fmla="*/ 2880745 h 2922255"/>
                <a:gd name="connsiteX65" fmla="*/ 324440 w 5755736"/>
                <a:gd name="connsiteY65" fmla="*/ 2919807 h 2922255"/>
                <a:gd name="connsiteX66" fmla="*/ 374589 w 5755736"/>
                <a:gd name="connsiteY66" fmla="*/ 2921919 h 2922255"/>
                <a:gd name="connsiteX67" fmla="*/ 2045838 w 5755736"/>
                <a:gd name="connsiteY67" fmla="*/ 2921919 h 2922255"/>
                <a:gd name="connsiteX68" fmla="*/ 2085428 w 5755736"/>
                <a:gd name="connsiteY68" fmla="*/ 2921391 h 2922255"/>
                <a:gd name="connsiteX69" fmla="*/ 2113933 w 5755736"/>
                <a:gd name="connsiteY69" fmla="*/ 2910833 h 2922255"/>
                <a:gd name="connsiteX70" fmla="*/ 2118156 w 5755736"/>
                <a:gd name="connsiteY70" fmla="*/ 2902915 h 2922255"/>
                <a:gd name="connsiteX71" fmla="*/ 2121324 w 5755736"/>
                <a:gd name="connsiteY71" fmla="*/ 2903443 h 2922255"/>
                <a:gd name="connsiteX72" fmla="*/ 2324555 w 5755736"/>
                <a:gd name="connsiteY72" fmla="*/ 2903971 h 2922255"/>
                <a:gd name="connsiteX73" fmla="*/ 2349893 w 5755736"/>
                <a:gd name="connsiteY73" fmla="*/ 2881800 h 2922255"/>
                <a:gd name="connsiteX74" fmla="*/ 2397402 w 5755736"/>
                <a:gd name="connsiteY74" fmla="*/ 2746137 h 2922255"/>
                <a:gd name="connsiteX75" fmla="*/ 2467609 w 5755736"/>
                <a:gd name="connsiteY75" fmla="*/ 2661149 h 2922255"/>
                <a:gd name="connsiteX76" fmla="*/ 3354437 w 5755736"/>
                <a:gd name="connsiteY76" fmla="*/ 2660621 h 2922255"/>
                <a:gd name="connsiteX77" fmla="*/ 3382415 w 5755736"/>
                <a:gd name="connsiteY77" fmla="*/ 2674874 h 2922255"/>
                <a:gd name="connsiteX78" fmla="*/ 3406697 w 5755736"/>
                <a:gd name="connsiteY78" fmla="*/ 2700212 h 2922255"/>
                <a:gd name="connsiteX79" fmla="*/ 3450510 w 5755736"/>
                <a:gd name="connsiteY79" fmla="*/ 2876522 h 2922255"/>
                <a:gd name="connsiteX80" fmla="*/ 3458428 w 5755736"/>
                <a:gd name="connsiteY80" fmla="*/ 2891830 h 2922255"/>
                <a:gd name="connsiteX81" fmla="*/ 3453678 w 5755736"/>
                <a:gd name="connsiteY81" fmla="*/ 2898692 h 2922255"/>
                <a:gd name="connsiteX82" fmla="*/ 3492212 w 5755736"/>
                <a:gd name="connsiteY82" fmla="*/ 2915584 h 2922255"/>
                <a:gd name="connsiteX83" fmla="*/ 3782543 w 5755736"/>
                <a:gd name="connsiteY83" fmla="*/ 2916112 h 2922255"/>
                <a:gd name="connsiteX84" fmla="*/ 4691542 w 5755736"/>
                <a:gd name="connsiteY84" fmla="*/ 2914528 h 2922255"/>
                <a:gd name="connsiteX85" fmla="*/ 5213082 w 5755736"/>
                <a:gd name="connsiteY85" fmla="*/ 2913473 h 2922255"/>
                <a:gd name="connsiteX86" fmla="*/ 5278538 w 5755736"/>
                <a:gd name="connsiteY86" fmla="*/ 2898164 h 2922255"/>
                <a:gd name="connsiteX87" fmla="*/ 5282233 w 5755736"/>
                <a:gd name="connsiteY87" fmla="*/ 2896581 h 2922255"/>
                <a:gd name="connsiteX88" fmla="*/ 5313378 w 5755736"/>
                <a:gd name="connsiteY88" fmla="*/ 2894997 h 2922255"/>
                <a:gd name="connsiteX89" fmla="*/ 5566229 w 5755736"/>
                <a:gd name="connsiteY89" fmla="*/ 2896581 h 2922255"/>
                <a:gd name="connsiteX90" fmla="*/ 5644882 w 5755736"/>
                <a:gd name="connsiteY90" fmla="*/ 2782560 h 2922255"/>
                <a:gd name="connsiteX91" fmla="*/ 5644882 w 5755736"/>
                <a:gd name="connsiteY91" fmla="*/ 2782560 h 2922255"/>
                <a:gd name="connsiteX92" fmla="*/ 5655968 w 5755736"/>
                <a:gd name="connsiteY92" fmla="*/ 2733996 h 2922255"/>
                <a:gd name="connsiteX93" fmla="*/ 5713506 w 5755736"/>
                <a:gd name="connsiteY93" fmla="*/ 2332283 h 2922255"/>
                <a:gd name="connsiteX94" fmla="*/ 5729342 w 5755736"/>
                <a:gd name="connsiteY94" fmla="*/ 2157029 h 2922255"/>
                <a:gd name="connsiteX95" fmla="*/ 5729342 w 5755736"/>
                <a:gd name="connsiteY95" fmla="*/ 2157029 h 2922255"/>
                <a:gd name="connsiteX96" fmla="*/ 5745179 w 5755736"/>
                <a:gd name="connsiteY96" fmla="*/ 2016615 h 2922255"/>
                <a:gd name="connsiteX97" fmla="*/ 5745179 w 5755736"/>
                <a:gd name="connsiteY97" fmla="*/ 2016615 h 2922255"/>
                <a:gd name="connsiteX98" fmla="*/ 5750985 w 5755736"/>
                <a:gd name="connsiteY98" fmla="*/ 1888869 h 2922255"/>
                <a:gd name="connsiteX99" fmla="*/ 5750457 w 5755736"/>
                <a:gd name="connsiteY99" fmla="*/ 1757957 h 2922255"/>
                <a:gd name="connsiteX100" fmla="*/ 2868793 w 5755736"/>
                <a:gd name="connsiteY100" fmla="*/ 15973 h 2922255"/>
                <a:gd name="connsiteX101" fmla="*/ 2868793 w 5755736"/>
                <a:gd name="connsiteY101" fmla="*/ 15973 h 2922255"/>
                <a:gd name="connsiteX102" fmla="*/ 2868793 w 5755736"/>
                <a:gd name="connsiteY102" fmla="*/ 15973 h 2922255"/>
                <a:gd name="connsiteX103" fmla="*/ 2868793 w 5755736"/>
                <a:gd name="connsiteY103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3107392 w 5755736"/>
                <a:gd name="connsiteY31" fmla="*/ 6471 h 2922255"/>
                <a:gd name="connsiteX32" fmla="*/ 2994955 w 5755736"/>
                <a:gd name="connsiteY32" fmla="*/ 10694 h 2922255"/>
                <a:gd name="connsiteX33" fmla="*/ 2981230 w 5755736"/>
                <a:gd name="connsiteY33" fmla="*/ 13333 h 2922255"/>
                <a:gd name="connsiteX34" fmla="*/ 2994955 w 5755736"/>
                <a:gd name="connsiteY34" fmla="*/ 10694 h 2922255"/>
                <a:gd name="connsiteX35" fmla="*/ 2868793 w 5755736"/>
                <a:gd name="connsiteY35" fmla="*/ 15973 h 2922255"/>
                <a:gd name="connsiteX36" fmla="*/ 2792779 w 5755736"/>
                <a:gd name="connsiteY36" fmla="*/ 15973 h 2922255"/>
                <a:gd name="connsiteX37" fmla="*/ 2704624 w 5755736"/>
                <a:gd name="connsiteY37" fmla="*/ 21251 h 2922255"/>
                <a:gd name="connsiteX38" fmla="*/ 2620164 w 5755736"/>
                <a:gd name="connsiteY38" fmla="*/ 26530 h 2922255"/>
                <a:gd name="connsiteX39" fmla="*/ 2620164 w 5755736"/>
                <a:gd name="connsiteY39" fmla="*/ 26530 h 2922255"/>
                <a:gd name="connsiteX40" fmla="*/ 2620164 w 5755736"/>
                <a:gd name="connsiteY40" fmla="*/ 26530 h 2922255"/>
                <a:gd name="connsiteX41" fmla="*/ 2541511 w 5755736"/>
                <a:gd name="connsiteY41" fmla="*/ 26530 h 2922255"/>
                <a:gd name="connsiteX42" fmla="*/ 2541511 w 5755736"/>
                <a:gd name="connsiteY42" fmla="*/ 26530 h 2922255"/>
                <a:gd name="connsiteX43" fmla="*/ 2383677 w 5755736"/>
                <a:gd name="connsiteY43" fmla="*/ 36560 h 2922255"/>
                <a:gd name="connsiteX44" fmla="*/ 2181501 w 5755736"/>
                <a:gd name="connsiteY44" fmla="*/ 48701 h 2922255"/>
                <a:gd name="connsiteX45" fmla="*/ 1853691 w 5755736"/>
                <a:gd name="connsiteY45" fmla="*/ 78262 h 2922255"/>
                <a:gd name="connsiteX46" fmla="*/ 1366464 w 5755736"/>
                <a:gd name="connsiteY46" fmla="*/ 144774 h 2922255"/>
                <a:gd name="connsiteX47" fmla="*/ 959473 w 5755736"/>
                <a:gd name="connsiteY47" fmla="*/ 320028 h 2922255"/>
                <a:gd name="connsiteX48" fmla="*/ 688146 w 5755736"/>
                <a:gd name="connsiteY48" fmla="*/ 654172 h 2922255"/>
                <a:gd name="connsiteX49" fmla="*/ 640637 w 5755736"/>
                <a:gd name="connsiteY49" fmla="*/ 744967 h 2922255"/>
                <a:gd name="connsiteX50" fmla="*/ 629552 w 5755736"/>
                <a:gd name="connsiteY50" fmla="*/ 771888 h 2922255"/>
                <a:gd name="connsiteX51" fmla="*/ 574653 w 5755736"/>
                <a:gd name="connsiteY51" fmla="*/ 888548 h 2922255"/>
                <a:gd name="connsiteX52" fmla="*/ 511836 w 5755736"/>
                <a:gd name="connsiteY52" fmla="*/ 1000457 h 2922255"/>
                <a:gd name="connsiteX53" fmla="*/ 455881 w 5755736"/>
                <a:gd name="connsiteY53" fmla="*/ 1119229 h 2922255"/>
                <a:gd name="connsiteX54" fmla="*/ 376172 w 5755736"/>
                <a:gd name="connsiteY54" fmla="*/ 1285509 h 2922255"/>
                <a:gd name="connsiteX55" fmla="*/ 291184 w 5755736"/>
                <a:gd name="connsiteY55" fmla="*/ 1457068 h 2922255"/>
                <a:gd name="connsiteX56" fmla="*/ 198806 w 5755736"/>
                <a:gd name="connsiteY56" fmla="*/ 1649215 h 2922255"/>
                <a:gd name="connsiteX57" fmla="*/ 61031 w 5755736"/>
                <a:gd name="connsiteY57" fmla="*/ 1941657 h 2922255"/>
                <a:gd name="connsiteX58" fmla="*/ 27775 w 5755736"/>
                <a:gd name="connsiteY58" fmla="*/ 2016087 h 2922255"/>
                <a:gd name="connsiteX59" fmla="*/ 1909 w 5755736"/>
                <a:gd name="connsiteY59" fmla="*/ 2148055 h 2922255"/>
                <a:gd name="connsiteX60" fmla="*/ 1909 w 5755736"/>
                <a:gd name="connsiteY60" fmla="*/ 2148055 h 2922255"/>
                <a:gd name="connsiteX61" fmla="*/ 75812 w 5755736"/>
                <a:gd name="connsiteY61" fmla="*/ 2328060 h 2922255"/>
                <a:gd name="connsiteX62" fmla="*/ 275348 w 5755736"/>
                <a:gd name="connsiteY62" fmla="*/ 2803147 h 2922255"/>
                <a:gd name="connsiteX63" fmla="*/ 307549 w 5755736"/>
                <a:gd name="connsiteY63" fmla="*/ 2880745 h 2922255"/>
                <a:gd name="connsiteX64" fmla="*/ 324440 w 5755736"/>
                <a:gd name="connsiteY64" fmla="*/ 2919807 h 2922255"/>
                <a:gd name="connsiteX65" fmla="*/ 374589 w 5755736"/>
                <a:gd name="connsiteY65" fmla="*/ 2921919 h 2922255"/>
                <a:gd name="connsiteX66" fmla="*/ 2045838 w 5755736"/>
                <a:gd name="connsiteY66" fmla="*/ 2921919 h 2922255"/>
                <a:gd name="connsiteX67" fmla="*/ 2085428 w 5755736"/>
                <a:gd name="connsiteY67" fmla="*/ 2921391 h 2922255"/>
                <a:gd name="connsiteX68" fmla="*/ 2113933 w 5755736"/>
                <a:gd name="connsiteY68" fmla="*/ 2910833 h 2922255"/>
                <a:gd name="connsiteX69" fmla="*/ 2118156 w 5755736"/>
                <a:gd name="connsiteY69" fmla="*/ 2902915 h 2922255"/>
                <a:gd name="connsiteX70" fmla="*/ 2121324 w 5755736"/>
                <a:gd name="connsiteY70" fmla="*/ 2903443 h 2922255"/>
                <a:gd name="connsiteX71" fmla="*/ 2324555 w 5755736"/>
                <a:gd name="connsiteY71" fmla="*/ 2903971 h 2922255"/>
                <a:gd name="connsiteX72" fmla="*/ 2349893 w 5755736"/>
                <a:gd name="connsiteY72" fmla="*/ 2881800 h 2922255"/>
                <a:gd name="connsiteX73" fmla="*/ 2397402 w 5755736"/>
                <a:gd name="connsiteY73" fmla="*/ 2746137 h 2922255"/>
                <a:gd name="connsiteX74" fmla="*/ 2467609 w 5755736"/>
                <a:gd name="connsiteY74" fmla="*/ 2661149 h 2922255"/>
                <a:gd name="connsiteX75" fmla="*/ 3354437 w 5755736"/>
                <a:gd name="connsiteY75" fmla="*/ 2660621 h 2922255"/>
                <a:gd name="connsiteX76" fmla="*/ 3382415 w 5755736"/>
                <a:gd name="connsiteY76" fmla="*/ 2674874 h 2922255"/>
                <a:gd name="connsiteX77" fmla="*/ 3406697 w 5755736"/>
                <a:gd name="connsiteY77" fmla="*/ 2700212 h 2922255"/>
                <a:gd name="connsiteX78" fmla="*/ 3450510 w 5755736"/>
                <a:gd name="connsiteY78" fmla="*/ 2876522 h 2922255"/>
                <a:gd name="connsiteX79" fmla="*/ 3458428 w 5755736"/>
                <a:gd name="connsiteY79" fmla="*/ 2891830 h 2922255"/>
                <a:gd name="connsiteX80" fmla="*/ 3453678 w 5755736"/>
                <a:gd name="connsiteY80" fmla="*/ 2898692 h 2922255"/>
                <a:gd name="connsiteX81" fmla="*/ 3492212 w 5755736"/>
                <a:gd name="connsiteY81" fmla="*/ 2915584 h 2922255"/>
                <a:gd name="connsiteX82" fmla="*/ 3782543 w 5755736"/>
                <a:gd name="connsiteY82" fmla="*/ 2916112 h 2922255"/>
                <a:gd name="connsiteX83" fmla="*/ 4691542 w 5755736"/>
                <a:gd name="connsiteY83" fmla="*/ 2914528 h 2922255"/>
                <a:gd name="connsiteX84" fmla="*/ 5213082 w 5755736"/>
                <a:gd name="connsiteY84" fmla="*/ 2913473 h 2922255"/>
                <a:gd name="connsiteX85" fmla="*/ 5278538 w 5755736"/>
                <a:gd name="connsiteY85" fmla="*/ 2898164 h 2922255"/>
                <a:gd name="connsiteX86" fmla="*/ 5282233 w 5755736"/>
                <a:gd name="connsiteY86" fmla="*/ 2896581 h 2922255"/>
                <a:gd name="connsiteX87" fmla="*/ 5313378 w 5755736"/>
                <a:gd name="connsiteY87" fmla="*/ 2894997 h 2922255"/>
                <a:gd name="connsiteX88" fmla="*/ 5566229 w 5755736"/>
                <a:gd name="connsiteY88" fmla="*/ 2896581 h 2922255"/>
                <a:gd name="connsiteX89" fmla="*/ 5644882 w 5755736"/>
                <a:gd name="connsiteY89" fmla="*/ 2782560 h 2922255"/>
                <a:gd name="connsiteX90" fmla="*/ 5644882 w 5755736"/>
                <a:gd name="connsiteY90" fmla="*/ 2782560 h 2922255"/>
                <a:gd name="connsiteX91" fmla="*/ 5655968 w 5755736"/>
                <a:gd name="connsiteY91" fmla="*/ 2733996 h 2922255"/>
                <a:gd name="connsiteX92" fmla="*/ 5713506 w 5755736"/>
                <a:gd name="connsiteY92" fmla="*/ 2332283 h 2922255"/>
                <a:gd name="connsiteX93" fmla="*/ 5729342 w 5755736"/>
                <a:gd name="connsiteY93" fmla="*/ 2157029 h 2922255"/>
                <a:gd name="connsiteX94" fmla="*/ 5729342 w 5755736"/>
                <a:gd name="connsiteY94" fmla="*/ 2157029 h 2922255"/>
                <a:gd name="connsiteX95" fmla="*/ 5745179 w 5755736"/>
                <a:gd name="connsiteY95" fmla="*/ 2016615 h 2922255"/>
                <a:gd name="connsiteX96" fmla="*/ 5745179 w 5755736"/>
                <a:gd name="connsiteY96" fmla="*/ 2016615 h 2922255"/>
                <a:gd name="connsiteX97" fmla="*/ 5750985 w 5755736"/>
                <a:gd name="connsiteY97" fmla="*/ 1888869 h 2922255"/>
                <a:gd name="connsiteX98" fmla="*/ 5750457 w 5755736"/>
                <a:gd name="connsiteY98" fmla="*/ 1757957 h 2922255"/>
                <a:gd name="connsiteX99" fmla="*/ 2868793 w 5755736"/>
                <a:gd name="connsiteY99" fmla="*/ 15973 h 2922255"/>
                <a:gd name="connsiteX100" fmla="*/ 2868793 w 5755736"/>
                <a:gd name="connsiteY100" fmla="*/ 15973 h 2922255"/>
                <a:gd name="connsiteX101" fmla="*/ 2868793 w 5755736"/>
                <a:gd name="connsiteY101" fmla="*/ 15973 h 2922255"/>
                <a:gd name="connsiteX102" fmla="*/ 2868793 w 5755736"/>
                <a:gd name="connsiteY102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792779 w 5755736"/>
                <a:gd name="connsiteY35" fmla="*/ 15973 h 2922255"/>
                <a:gd name="connsiteX36" fmla="*/ 2704624 w 5755736"/>
                <a:gd name="connsiteY36" fmla="*/ 21251 h 2922255"/>
                <a:gd name="connsiteX37" fmla="*/ 2620164 w 5755736"/>
                <a:gd name="connsiteY37" fmla="*/ 26530 h 2922255"/>
                <a:gd name="connsiteX38" fmla="*/ 2620164 w 5755736"/>
                <a:gd name="connsiteY38" fmla="*/ 26530 h 2922255"/>
                <a:gd name="connsiteX39" fmla="*/ 2620164 w 5755736"/>
                <a:gd name="connsiteY39" fmla="*/ 26530 h 2922255"/>
                <a:gd name="connsiteX40" fmla="*/ 2541511 w 5755736"/>
                <a:gd name="connsiteY40" fmla="*/ 26530 h 2922255"/>
                <a:gd name="connsiteX41" fmla="*/ 2541511 w 5755736"/>
                <a:gd name="connsiteY41" fmla="*/ 26530 h 2922255"/>
                <a:gd name="connsiteX42" fmla="*/ 2383677 w 5755736"/>
                <a:gd name="connsiteY42" fmla="*/ 36560 h 2922255"/>
                <a:gd name="connsiteX43" fmla="*/ 2181501 w 5755736"/>
                <a:gd name="connsiteY43" fmla="*/ 48701 h 2922255"/>
                <a:gd name="connsiteX44" fmla="*/ 1853691 w 5755736"/>
                <a:gd name="connsiteY44" fmla="*/ 78262 h 2922255"/>
                <a:gd name="connsiteX45" fmla="*/ 1366464 w 5755736"/>
                <a:gd name="connsiteY45" fmla="*/ 144774 h 2922255"/>
                <a:gd name="connsiteX46" fmla="*/ 959473 w 5755736"/>
                <a:gd name="connsiteY46" fmla="*/ 320028 h 2922255"/>
                <a:gd name="connsiteX47" fmla="*/ 688146 w 5755736"/>
                <a:gd name="connsiteY47" fmla="*/ 654172 h 2922255"/>
                <a:gd name="connsiteX48" fmla="*/ 640637 w 5755736"/>
                <a:gd name="connsiteY48" fmla="*/ 744967 h 2922255"/>
                <a:gd name="connsiteX49" fmla="*/ 629552 w 5755736"/>
                <a:gd name="connsiteY49" fmla="*/ 771888 h 2922255"/>
                <a:gd name="connsiteX50" fmla="*/ 574653 w 5755736"/>
                <a:gd name="connsiteY50" fmla="*/ 888548 h 2922255"/>
                <a:gd name="connsiteX51" fmla="*/ 511836 w 5755736"/>
                <a:gd name="connsiteY51" fmla="*/ 1000457 h 2922255"/>
                <a:gd name="connsiteX52" fmla="*/ 455881 w 5755736"/>
                <a:gd name="connsiteY52" fmla="*/ 1119229 h 2922255"/>
                <a:gd name="connsiteX53" fmla="*/ 376172 w 5755736"/>
                <a:gd name="connsiteY53" fmla="*/ 1285509 h 2922255"/>
                <a:gd name="connsiteX54" fmla="*/ 291184 w 5755736"/>
                <a:gd name="connsiteY54" fmla="*/ 1457068 h 2922255"/>
                <a:gd name="connsiteX55" fmla="*/ 198806 w 5755736"/>
                <a:gd name="connsiteY55" fmla="*/ 1649215 h 2922255"/>
                <a:gd name="connsiteX56" fmla="*/ 61031 w 5755736"/>
                <a:gd name="connsiteY56" fmla="*/ 1941657 h 2922255"/>
                <a:gd name="connsiteX57" fmla="*/ 27775 w 5755736"/>
                <a:gd name="connsiteY57" fmla="*/ 2016087 h 2922255"/>
                <a:gd name="connsiteX58" fmla="*/ 1909 w 5755736"/>
                <a:gd name="connsiteY58" fmla="*/ 2148055 h 2922255"/>
                <a:gd name="connsiteX59" fmla="*/ 1909 w 5755736"/>
                <a:gd name="connsiteY59" fmla="*/ 2148055 h 2922255"/>
                <a:gd name="connsiteX60" fmla="*/ 75812 w 5755736"/>
                <a:gd name="connsiteY60" fmla="*/ 2328060 h 2922255"/>
                <a:gd name="connsiteX61" fmla="*/ 275348 w 5755736"/>
                <a:gd name="connsiteY61" fmla="*/ 2803147 h 2922255"/>
                <a:gd name="connsiteX62" fmla="*/ 307549 w 5755736"/>
                <a:gd name="connsiteY62" fmla="*/ 2880745 h 2922255"/>
                <a:gd name="connsiteX63" fmla="*/ 324440 w 5755736"/>
                <a:gd name="connsiteY63" fmla="*/ 2919807 h 2922255"/>
                <a:gd name="connsiteX64" fmla="*/ 374589 w 5755736"/>
                <a:gd name="connsiteY64" fmla="*/ 2921919 h 2922255"/>
                <a:gd name="connsiteX65" fmla="*/ 2045838 w 5755736"/>
                <a:gd name="connsiteY65" fmla="*/ 2921919 h 2922255"/>
                <a:gd name="connsiteX66" fmla="*/ 2085428 w 5755736"/>
                <a:gd name="connsiteY66" fmla="*/ 2921391 h 2922255"/>
                <a:gd name="connsiteX67" fmla="*/ 2113933 w 5755736"/>
                <a:gd name="connsiteY67" fmla="*/ 2910833 h 2922255"/>
                <a:gd name="connsiteX68" fmla="*/ 2118156 w 5755736"/>
                <a:gd name="connsiteY68" fmla="*/ 2902915 h 2922255"/>
                <a:gd name="connsiteX69" fmla="*/ 2121324 w 5755736"/>
                <a:gd name="connsiteY69" fmla="*/ 2903443 h 2922255"/>
                <a:gd name="connsiteX70" fmla="*/ 2324555 w 5755736"/>
                <a:gd name="connsiteY70" fmla="*/ 2903971 h 2922255"/>
                <a:gd name="connsiteX71" fmla="*/ 2349893 w 5755736"/>
                <a:gd name="connsiteY71" fmla="*/ 2881800 h 2922255"/>
                <a:gd name="connsiteX72" fmla="*/ 2397402 w 5755736"/>
                <a:gd name="connsiteY72" fmla="*/ 2746137 h 2922255"/>
                <a:gd name="connsiteX73" fmla="*/ 2467609 w 5755736"/>
                <a:gd name="connsiteY73" fmla="*/ 2661149 h 2922255"/>
                <a:gd name="connsiteX74" fmla="*/ 3354437 w 5755736"/>
                <a:gd name="connsiteY74" fmla="*/ 2660621 h 2922255"/>
                <a:gd name="connsiteX75" fmla="*/ 3382415 w 5755736"/>
                <a:gd name="connsiteY75" fmla="*/ 2674874 h 2922255"/>
                <a:gd name="connsiteX76" fmla="*/ 3406697 w 5755736"/>
                <a:gd name="connsiteY76" fmla="*/ 2700212 h 2922255"/>
                <a:gd name="connsiteX77" fmla="*/ 3450510 w 5755736"/>
                <a:gd name="connsiteY77" fmla="*/ 2876522 h 2922255"/>
                <a:gd name="connsiteX78" fmla="*/ 3458428 w 5755736"/>
                <a:gd name="connsiteY78" fmla="*/ 2891830 h 2922255"/>
                <a:gd name="connsiteX79" fmla="*/ 3453678 w 5755736"/>
                <a:gd name="connsiteY79" fmla="*/ 2898692 h 2922255"/>
                <a:gd name="connsiteX80" fmla="*/ 3492212 w 5755736"/>
                <a:gd name="connsiteY80" fmla="*/ 2915584 h 2922255"/>
                <a:gd name="connsiteX81" fmla="*/ 3782543 w 5755736"/>
                <a:gd name="connsiteY81" fmla="*/ 2916112 h 2922255"/>
                <a:gd name="connsiteX82" fmla="*/ 4691542 w 5755736"/>
                <a:gd name="connsiteY82" fmla="*/ 2914528 h 2922255"/>
                <a:gd name="connsiteX83" fmla="*/ 5213082 w 5755736"/>
                <a:gd name="connsiteY83" fmla="*/ 2913473 h 2922255"/>
                <a:gd name="connsiteX84" fmla="*/ 5278538 w 5755736"/>
                <a:gd name="connsiteY84" fmla="*/ 2898164 h 2922255"/>
                <a:gd name="connsiteX85" fmla="*/ 5282233 w 5755736"/>
                <a:gd name="connsiteY85" fmla="*/ 2896581 h 2922255"/>
                <a:gd name="connsiteX86" fmla="*/ 5313378 w 5755736"/>
                <a:gd name="connsiteY86" fmla="*/ 2894997 h 2922255"/>
                <a:gd name="connsiteX87" fmla="*/ 5566229 w 5755736"/>
                <a:gd name="connsiteY87" fmla="*/ 2896581 h 2922255"/>
                <a:gd name="connsiteX88" fmla="*/ 5644882 w 5755736"/>
                <a:gd name="connsiteY88" fmla="*/ 2782560 h 2922255"/>
                <a:gd name="connsiteX89" fmla="*/ 5644882 w 5755736"/>
                <a:gd name="connsiteY89" fmla="*/ 2782560 h 2922255"/>
                <a:gd name="connsiteX90" fmla="*/ 5655968 w 5755736"/>
                <a:gd name="connsiteY90" fmla="*/ 2733996 h 2922255"/>
                <a:gd name="connsiteX91" fmla="*/ 5713506 w 5755736"/>
                <a:gd name="connsiteY91" fmla="*/ 2332283 h 2922255"/>
                <a:gd name="connsiteX92" fmla="*/ 5729342 w 5755736"/>
                <a:gd name="connsiteY92" fmla="*/ 2157029 h 2922255"/>
                <a:gd name="connsiteX93" fmla="*/ 5729342 w 5755736"/>
                <a:gd name="connsiteY93" fmla="*/ 2157029 h 2922255"/>
                <a:gd name="connsiteX94" fmla="*/ 5745179 w 5755736"/>
                <a:gd name="connsiteY94" fmla="*/ 2016615 h 2922255"/>
                <a:gd name="connsiteX95" fmla="*/ 5745179 w 5755736"/>
                <a:gd name="connsiteY95" fmla="*/ 2016615 h 2922255"/>
                <a:gd name="connsiteX96" fmla="*/ 5750985 w 5755736"/>
                <a:gd name="connsiteY96" fmla="*/ 1888869 h 2922255"/>
                <a:gd name="connsiteX97" fmla="*/ 5750457 w 5755736"/>
                <a:gd name="connsiteY97" fmla="*/ 1757957 h 2922255"/>
                <a:gd name="connsiteX98" fmla="*/ 2868793 w 5755736"/>
                <a:gd name="connsiteY98" fmla="*/ 15973 h 2922255"/>
                <a:gd name="connsiteX99" fmla="*/ 2868793 w 5755736"/>
                <a:gd name="connsiteY99" fmla="*/ 15973 h 2922255"/>
                <a:gd name="connsiteX100" fmla="*/ 2868793 w 5755736"/>
                <a:gd name="connsiteY100" fmla="*/ 15973 h 2922255"/>
                <a:gd name="connsiteX101" fmla="*/ 2868793 w 5755736"/>
                <a:gd name="connsiteY101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792779 w 5755736"/>
                <a:gd name="connsiteY35" fmla="*/ 15973 h 2922255"/>
                <a:gd name="connsiteX36" fmla="*/ 2704624 w 5755736"/>
                <a:gd name="connsiteY36" fmla="*/ 21251 h 2922255"/>
                <a:gd name="connsiteX37" fmla="*/ 2620164 w 5755736"/>
                <a:gd name="connsiteY37" fmla="*/ 26530 h 2922255"/>
                <a:gd name="connsiteX38" fmla="*/ 2620164 w 5755736"/>
                <a:gd name="connsiteY38" fmla="*/ 26530 h 2922255"/>
                <a:gd name="connsiteX39" fmla="*/ 2620164 w 5755736"/>
                <a:gd name="connsiteY39" fmla="*/ 26530 h 2922255"/>
                <a:gd name="connsiteX40" fmla="*/ 2541511 w 5755736"/>
                <a:gd name="connsiteY40" fmla="*/ 26530 h 2922255"/>
                <a:gd name="connsiteX41" fmla="*/ 2541511 w 5755736"/>
                <a:gd name="connsiteY41" fmla="*/ 26530 h 2922255"/>
                <a:gd name="connsiteX42" fmla="*/ 2383677 w 5755736"/>
                <a:gd name="connsiteY42" fmla="*/ 36560 h 2922255"/>
                <a:gd name="connsiteX43" fmla="*/ 2181501 w 5755736"/>
                <a:gd name="connsiteY43" fmla="*/ 48701 h 2922255"/>
                <a:gd name="connsiteX44" fmla="*/ 1853691 w 5755736"/>
                <a:gd name="connsiteY44" fmla="*/ 78262 h 2922255"/>
                <a:gd name="connsiteX45" fmla="*/ 1366464 w 5755736"/>
                <a:gd name="connsiteY45" fmla="*/ 144774 h 2922255"/>
                <a:gd name="connsiteX46" fmla="*/ 959473 w 5755736"/>
                <a:gd name="connsiteY46" fmla="*/ 320028 h 2922255"/>
                <a:gd name="connsiteX47" fmla="*/ 688146 w 5755736"/>
                <a:gd name="connsiteY47" fmla="*/ 654172 h 2922255"/>
                <a:gd name="connsiteX48" fmla="*/ 640637 w 5755736"/>
                <a:gd name="connsiteY48" fmla="*/ 744967 h 2922255"/>
                <a:gd name="connsiteX49" fmla="*/ 629552 w 5755736"/>
                <a:gd name="connsiteY49" fmla="*/ 771888 h 2922255"/>
                <a:gd name="connsiteX50" fmla="*/ 574653 w 5755736"/>
                <a:gd name="connsiteY50" fmla="*/ 888548 h 2922255"/>
                <a:gd name="connsiteX51" fmla="*/ 511836 w 5755736"/>
                <a:gd name="connsiteY51" fmla="*/ 1000457 h 2922255"/>
                <a:gd name="connsiteX52" fmla="*/ 455881 w 5755736"/>
                <a:gd name="connsiteY52" fmla="*/ 1119229 h 2922255"/>
                <a:gd name="connsiteX53" fmla="*/ 376172 w 5755736"/>
                <a:gd name="connsiteY53" fmla="*/ 1285509 h 2922255"/>
                <a:gd name="connsiteX54" fmla="*/ 291184 w 5755736"/>
                <a:gd name="connsiteY54" fmla="*/ 1457068 h 2922255"/>
                <a:gd name="connsiteX55" fmla="*/ 198806 w 5755736"/>
                <a:gd name="connsiteY55" fmla="*/ 1649215 h 2922255"/>
                <a:gd name="connsiteX56" fmla="*/ 61031 w 5755736"/>
                <a:gd name="connsiteY56" fmla="*/ 1941657 h 2922255"/>
                <a:gd name="connsiteX57" fmla="*/ 27775 w 5755736"/>
                <a:gd name="connsiteY57" fmla="*/ 2016087 h 2922255"/>
                <a:gd name="connsiteX58" fmla="*/ 1909 w 5755736"/>
                <a:gd name="connsiteY58" fmla="*/ 2148055 h 2922255"/>
                <a:gd name="connsiteX59" fmla="*/ 1909 w 5755736"/>
                <a:gd name="connsiteY59" fmla="*/ 2148055 h 2922255"/>
                <a:gd name="connsiteX60" fmla="*/ 75812 w 5755736"/>
                <a:gd name="connsiteY60" fmla="*/ 2328060 h 2922255"/>
                <a:gd name="connsiteX61" fmla="*/ 275348 w 5755736"/>
                <a:gd name="connsiteY61" fmla="*/ 2803147 h 2922255"/>
                <a:gd name="connsiteX62" fmla="*/ 307549 w 5755736"/>
                <a:gd name="connsiteY62" fmla="*/ 2880745 h 2922255"/>
                <a:gd name="connsiteX63" fmla="*/ 324440 w 5755736"/>
                <a:gd name="connsiteY63" fmla="*/ 2919807 h 2922255"/>
                <a:gd name="connsiteX64" fmla="*/ 374589 w 5755736"/>
                <a:gd name="connsiteY64" fmla="*/ 2921919 h 2922255"/>
                <a:gd name="connsiteX65" fmla="*/ 2045838 w 5755736"/>
                <a:gd name="connsiteY65" fmla="*/ 2921919 h 2922255"/>
                <a:gd name="connsiteX66" fmla="*/ 2085428 w 5755736"/>
                <a:gd name="connsiteY66" fmla="*/ 2921391 h 2922255"/>
                <a:gd name="connsiteX67" fmla="*/ 2113933 w 5755736"/>
                <a:gd name="connsiteY67" fmla="*/ 2910833 h 2922255"/>
                <a:gd name="connsiteX68" fmla="*/ 2118156 w 5755736"/>
                <a:gd name="connsiteY68" fmla="*/ 2902915 h 2922255"/>
                <a:gd name="connsiteX69" fmla="*/ 2121324 w 5755736"/>
                <a:gd name="connsiteY69" fmla="*/ 2903443 h 2922255"/>
                <a:gd name="connsiteX70" fmla="*/ 2324555 w 5755736"/>
                <a:gd name="connsiteY70" fmla="*/ 2903971 h 2922255"/>
                <a:gd name="connsiteX71" fmla="*/ 2349893 w 5755736"/>
                <a:gd name="connsiteY71" fmla="*/ 2881800 h 2922255"/>
                <a:gd name="connsiteX72" fmla="*/ 2397402 w 5755736"/>
                <a:gd name="connsiteY72" fmla="*/ 2746137 h 2922255"/>
                <a:gd name="connsiteX73" fmla="*/ 2467609 w 5755736"/>
                <a:gd name="connsiteY73" fmla="*/ 2661149 h 2922255"/>
                <a:gd name="connsiteX74" fmla="*/ 3354437 w 5755736"/>
                <a:gd name="connsiteY74" fmla="*/ 2660621 h 2922255"/>
                <a:gd name="connsiteX75" fmla="*/ 3382415 w 5755736"/>
                <a:gd name="connsiteY75" fmla="*/ 2674874 h 2922255"/>
                <a:gd name="connsiteX76" fmla="*/ 3406697 w 5755736"/>
                <a:gd name="connsiteY76" fmla="*/ 2700212 h 2922255"/>
                <a:gd name="connsiteX77" fmla="*/ 3450510 w 5755736"/>
                <a:gd name="connsiteY77" fmla="*/ 2876522 h 2922255"/>
                <a:gd name="connsiteX78" fmla="*/ 3458428 w 5755736"/>
                <a:gd name="connsiteY78" fmla="*/ 2891830 h 2922255"/>
                <a:gd name="connsiteX79" fmla="*/ 3453678 w 5755736"/>
                <a:gd name="connsiteY79" fmla="*/ 2898692 h 2922255"/>
                <a:gd name="connsiteX80" fmla="*/ 3492212 w 5755736"/>
                <a:gd name="connsiteY80" fmla="*/ 2915584 h 2922255"/>
                <a:gd name="connsiteX81" fmla="*/ 3782543 w 5755736"/>
                <a:gd name="connsiteY81" fmla="*/ 2916112 h 2922255"/>
                <a:gd name="connsiteX82" fmla="*/ 4691542 w 5755736"/>
                <a:gd name="connsiteY82" fmla="*/ 2914528 h 2922255"/>
                <a:gd name="connsiteX83" fmla="*/ 5213082 w 5755736"/>
                <a:gd name="connsiteY83" fmla="*/ 2913473 h 2922255"/>
                <a:gd name="connsiteX84" fmla="*/ 5278538 w 5755736"/>
                <a:gd name="connsiteY84" fmla="*/ 2898164 h 2922255"/>
                <a:gd name="connsiteX85" fmla="*/ 5282233 w 5755736"/>
                <a:gd name="connsiteY85" fmla="*/ 2896581 h 2922255"/>
                <a:gd name="connsiteX86" fmla="*/ 5313378 w 5755736"/>
                <a:gd name="connsiteY86" fmla="*/ 2894997 h 2922255"/>
                <a:gd name="connsiteX87" fmla="*/ 5566229 w 5755736"/>
                <a:gd name="connsiteY87" fmla="*/ 2896581 h 2922255"/>
                <a:gd name="connsiteX88" fmla="*/ 5644882 w 5755736"/>
                <a:gd name="connsiteY88" fmla="*/ 2782560 h 2922255"/>
                <a:gd name="connsiteX89" fmla="*/ 5644882 w 5755736"/>
                <a:gd name="connsiteY89" fmla="*/ 2782560 h 2922255"/>
                <a:gd name="connsiteX90" fmla="*/ 5655968 w 5755736"/>
                <a:gd name="connsiteY90" fmla="*/ 2733996 h 2922255"/>
                <a:gd name="connsiteX91" fmla="*/ 5713506 w 5755736"/>
                <a:gd name="connsiteY91" fmla="*/ 2332283 h 2922255"/>
                <a:gd name="connsiteX92" fmla="*/ 5729342 w 5755736"/>
                <a:gd name="connsiteY92" fmla="*/ 2157029 h 2922255"/>
                <a:gd name="connsiteX93" fmla="*/ 5729342 w 5755736"/>
                <a:gd name="connsiteY93" fmla="*/ 2157029 h 2922255"/>
                <a:gd name="connsiteX94" fmla="*/ 5745179 w 5755736"/>
                <a:gd name="connsiteY94" fmla="*/ 2016615 h 2922255"/>
                <a:gd name="connsiteX95" fmla="*/ 5745179 w 5755736"/>
                <a:gd name="connsiteY95" fmla="*/ 2016615 h 2922255"/>
                <a:gd name="connsiteX96" fmla="*/ 5750985 w 5755736"/>
                <a:gd name="connsiteY96" fmla="*/ 1888869 h 2922255"/>
                <a:gd name="connsiteX97" fmla="*/ 5750457 w 5755736"/>
                <a:gd name="connsiteY97" fmla="*/ 1757957 h 2922255"/>
                <a:gd name="connsiteX98" fmla="*/ 2868793 w 5755736"/>
                <a:gd name="connsiteY98" fmla="*/ 15973 h 2922255"/>
                <a:gd name="connsiteX99" fmla="*/ 2868793 w 5755736"/>
                <a:gd name="connsiteY99" fmla="*/ 15973 h 2922255"/>
                <a:gd name="connsiteX100" fmla="*/ 2868793 w 5755736"/>
                <a:gd name="connsiteY100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704624 w 5755736"/>
                <a:gd name="connsiteY35" fmla="*/ 21251 h 2922255"/>
                <a:gd name="connsiteX36" fmla="*/ 2620164 w 5755736"/>
                <a:gd name="connsiteY36" fmla="*/ 26530 h 2922255"/>
                <a:gd name="connsiteX37" fmla="*/ 2620164 w 5755736"/>
                <a:gd name="connsiteY37" fmla="*/ 26530 h 2922255"/>
                <a:gd name="connsiteX38" fmla="*/ 2620164 w 5755736"/>
                <a:gd name="connsiteY38" fmla="*/ 26530 h 2922255"/>
                <a:gd name="connsiteX39" fmla="*/ 2541511 w 5755736"/>
                <a:gd name="connsiteY39" fmla="*/ 26530 h 2922255"/>
                <a:gd name="connsiteX40" fmla="*/ 2541511 w 5755736"/>
                <a:gd name="connsiteY40" fmla="*/ 26530 h 2922255"/>
                <a:gd name="connsiteX41" fmla="*/ 2383677 w 5755736"/>
                <a:gd name="connsiteY41" fmla="*/ 36560 h 2922255"/>
                <a:gd name="connsiteX42" fmla="*/ 2181501 w 5755736"/>
                <a:gd name="connsiteY42" fmla="*/ 48701 h 2922255"/>
                <a:gd name="connsiteX43" fmla="*/ 1853691 w 5755736"/>
                <a:gd name="connsiteY43" fmla="*/ 78262 h 2922255"/>
                <a:gd name="connsiteX44" fmla="*/ 1366464 w 5755736"/>
                <a:gd name="connsiteY44" fmla="*/ 144774 h 2922255"/>
                <a:gd name="connsiteX45" fmla="*/ 959473 w 5755736"/>
                <a:gd name="connsiteY45" fmla="*/ 320028 h 2922255"/>
                <a:gd name="connsiteX46" fmla="*/ 688146 w 5755736"/>
                <a:gd name="connsiteY46" fmla="*/ 654172 h 2922255"/>
                <a:gd name="connsiteX47" fmla="*/ 640637 w 5755736"/>
                <a:gd name="connsiteY47" fmla="*/ 744967 h 2922255"/>
                <a:gd name="connsiteX48" fmla="*/ 629552 w 5755736"/>
                <a:gd name="connsiteY48" fmla="*/ 771888 h 2922255"/>
                <a:gd name="connsiteX49" fmla="*/ 574653 w 5755736"/>
                <a:gd name="connsiteY49" fmla="*/ 888548 h 2922255"/>
                <a:gd name="connsiteX50" fmla="*/ 511836 w 5755736"/>
                <a:gd name="connsiteY50" fmla="*/ 1000457 h 2922255"/>
                <a:gd name="connsiteX51" fmla="*/ 455881 w 5755736"/>
                <a:gd name="connsiteY51" fmla="*/ 1119229 h 2922255"/>
                <a:gd name="connsiteX52" fmla="*/ 376172 w 5755736"/>
                <a:gd name="connsiteY52" fmla="*/ 1285509 h 2922255"/>
                <a:gd name="connsiteX53" fmla="*/ 291184 w 5755736"/>
                <a:gd name="connsiteY53" fmla="*/ 1457068 h 2922255"/>
                <a:gd name="connsiteX54" fmla="*/ 198806 w 5755736"/>
                <a:gd name="connsiteY54" fmla="*/ 1649215 h 2922255"/>
                <a:gd name="connsiteX55" fmla="*/ 61031 w 5755736"/>
                <a:gd name="connsiteY55" fmla="*/ 1941657 h 2922255"/>
                <a:gd name="connsiteX56" fmla="*/ 27775 w 5755736"/>
                <a:gd name="connsiteY56" fmla="*/ 2016087 h 2922255"/>
                <a:gd name="connsiteX57" fmla="*/ 1909 w 5755736"/>
                <a:gd name="connsiteY57" fmla="*/ 2148055 h 2922255"/>
                <a:gd name="connsiteX58" fmla="*/ 1909 w 5755736"/>
                <a:gd name="connsiteY58" fmla="*/ 2148055 h 2922255"/>
                <a:gd name="connsiteX59" fmla="*/ 75812 w 5755736"/>
                <a:gd name="connsiteY59" fmla="*/ 2328060 h 2922255"/>
                <a:gd name="connsiteX60" fmla="*/ 275348 w 5755736"/>
                <a:gd name="connsiteY60" fmla="*/ 2803147 h 2922255"/>
                <a:gd name="connsiteX61" fmla="*/ 307549 w 5755736"/>
                <a:gd name="connsiteY61" fmla="*/ 2880745 h 2922255"/>
                <a:gd name="connsiteX62" fmla="*/ 324440 w 5755736"/>
                <a:gd name="connsiteY62" fmla="*/ 2919807 h 2922255"/>
                <a:gd name="connsiteX63" fmla="*/ 374589 w 5755736"/>
                <a:gd name="connsiteY63" fmla="*/ 2921919 h 2922255"/>
                <a:gd name="connsiteX64" fmla="*/ 2045838 w 5755736"/>
                <a:gd name="connsiteY64" fmla="*/ 2921919 h 2922255"/>
                <a:gd name="connsiteX65" fmla="*/ 2085428 w 5755736"/>
                <a:gd name="connsiteY65" fmla="*/ 2921391 h 2922255"/>
                <a:gd name="connsiteX66" fmla="*/ 2113933 w 5755736"/>
                <a:gd name="connsiteY66" fmla="*/ 2910833 h 2922255"/>
                <a:gd name="connsiteX67" fmla="*/ 2118156 w 5755736"/>
                <a:gd name="connsiteY67" fmla="*/ 2902915 h 2922255"/>
                <a:gd name="connsiteX68" fmla="*/ 2121324 w 5755736"/>
                <a:gd name="connsiteY68" fmla="*/ 2903443 h 2922255"/>
                <a:gd name="connsiteX69" fmla="*/ 2324555 w 5755736"/>
                <a:gd name="connsiteY69" fmla="*/ 2903971 h 2922255"/>
                <a:gd name="connsiteX70" fmla="*/ 2349893 w 5755736"/>
                <a:gd name="connsiteY70" fmla="*/ 2881800 h 2922255"/>
                <a:gd name="connsiteX71" fmla="*/ 2397402 w 5755736"/>
                <a:gd name="connsiteY71" fmla="*/ 2746137 h 2922255"/>
                <a:gd name="connsiteX72" fmla="*/ 2467609 w 5755736"/>
                <a:gd name="connsiteY72" fmla="*/ 2661149 h 2922255"/>
                <a:gd name="connsiteX73" fmla="*/ 3354437 w 5755736"/>
                <a:gd name="connsiteY73" fmla="*/ 2660621 h 2922255"/>
                <a:gd name="connsiteX74" fmla="*/ 3382415 w 5755736"/>
                <a:gd name="connsiteY74" fmla="*/ 2674874 h 2922255"/>
                <a:gd name="connsiteX75" fmla="*/ 3406697 w 5755736"/>
                <a:gd name="connsiteY75" fmla="*/ 2700212 h 2922255"/>
                <a:gd name="connsiteX76" fmla="*/ 3450510 w 5755736"/>
                <a:gd name="connsiteY76" fmla="*/ 2876522 h 2922255"/>
                <a:gd name="connsiteX77" fmla="*/ 3458428 w 5755736"/>
                <a:gd name="connsiteY77" fmla="*/ 2891830 h 2922255"/>
                <a:gd name="connsiteX78" fmla="*/ 3453678 w 5755736"/>
                <a:gd name="connsiteY78" fmla="*/ 2898692 h 2922255"/>
                <a:gd name="connsiteX79" fmla="*/ 3492212 w 5755736"/>
                <a:gd name="connsiteY79" fmla="*/ 2915584 h 2922255"/>
                <a:gd name="connsiteX80" fmla="*/ 3782543 w 5755736"/>
                <a:gd name="connsiteY80" fmla="*/ 2916112 h 2922255"/>
                <a:gd name="connsiteX81" fmla="*/ 4691542 w 5755736"/>
                <a:gd name="connsiteY81" fmla="*/ 2914528 h 2922255"/>
                <a:gd name="connsiteX82" fmla="*/ 5213082 w 5755736"/>
                <a:gd name="connsiteY82" fmla="*/ 2913473 h 2922255"/>
                <a:gd name="connsiteX83" fmla="*/ 5278538 w 5755736"/>
                <a:gd name="connsiteY83" fmla="*/ 2898164 h 2922255"/>
                <a:gd name="connsiteX84" fmla="*/ 5282233 w 5755736"/>
                <a:gd name="connsiteY84" fmla="*/ 2896581 h 2922255"/>
                <a:gd name="connsiteX85" fmla="*/ 5313378 w 5755736"/>
                <a:gd name="connsiteY85" fmla="*/ 2894997 h 2922255"/>
                <a:gd name="connsiteX86" fmla="*/ 5566229 w 5755736"/>
                <a:gd name="connsiteY86" fmla="*/ 2896581 h 2922255"/>
                <a:gd name="connsiteX87" fmla="*/ 5644882 w 5755736"/>
                <a:gd name="connsiteY87" fmla="*/ 2782560 h 2922255"/>
                <a:gd name="connsiteX88" fmla="*/ 5644882 w 5755736"/>
                <a:gd name="connsiteY88" fmla="*/ 2782560 h 2922255"/>
                <a:gd name="connsiteX89" fmla="*/ 5655968 w 5755736"/>
                <a:gd name="connsiteY89" fmla="*/ 2733996 h 2922255"/>
                <a:gd name="connsiteX90" fmla="*/ 5713506 w 5755736"/>
                <a:gd name="connsiteY90" fmla="*/ 2332283 h 2922255"/>
                <a:gd name="connsiteX91" fmla="*/ 5729342 w 5755736"/>
                <a:gd name="connsiteY91" fmla="*/ 2157029 h 2922255"/>
                <a:gd name="connsiteX92" fmla="*/ 5729342 w 5755736"/>
                <a:gd name="connsiteY92" fmla="*/ 2157029 h 2922255"/>
                <a:gd name="connsiteX93" fmla="*/ 5745179 w 5755736"/>
                <a:gd name="connsiteY93" fmla="*/ 2016615 h 2922255"/>
                <a:gd name="connsiteX94" fmla="*/ 5745179 w 5755736"/>
                <a:gd name="connsiteY94" fmla="*/ 2016615 h 2922255"/>
                <a:gd name="connsiteX95" fmla="*/ 5750985 w 5755736"/>
                <a:gd name="connsiteY95" fmla="*/ 1888869 h 2922255"/>
                <a:gd name="connsiteX96" fmla="*/ 5750457 w 5755736"/>
                <a:gd name="connsiteY96" fmla="*/ 1757957 h 2922255"/>
                <a:gd name="connsiteX97" fmla="*/ 2868793 w 5755736"/>
                <a:gd name="connsiteY97" fmla="*/ 15973 h 2922255"/>
                <a:gd name="connsiteX98" fmla="*/ 2868793 w 5755736"/>
                <a:gd name="connsiteY98" fmla="*/ 15973 h 2922255"/>
                <a:gd name="connsiteX99" fmla="*/ 2868793 w 5755736"/>
                <a:gd name="connsiteY99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620164 w 5755736"/>
                <a:gd name="connsiteY35" fmla="*/ 26530 h 2922255"/>
                <a:gd name="connsiteX36" fmla="*/ 2620164 w 5755736"/>
                <a:gd name="connsiteY36" fmla="*/ 26530 h 2922255"/>
                <a:gd name="connsiteX37" fmla="*/ 2620164 w 5755736"/>
                <a:gd name="connsiteY37" fmla="*/ 26530 h 2922255"/>
                <a:gd name="connsiteX38" fmla="*/ 2541511 w 5755736"/>
                <a:gd name="connsiteY38" fmla="*/ 26530 h 2922255"/>
                <a:gd name="connsiteX39" fmla="*/ 2541511 w 5755736"/>
                <a:gd name="connsiteY39" fmla="*/ 26530 h 2922255"/>
                <a:gd name="connsiteX40" fmla="*/ 2383677 w 5755736"/>
                <a:gd name="connsiteY40" fmla="*/ 36560 h 2922255"/>
                <a:gd name="connsiteX41" fmla="*/ 2181501 w 5755736"/>
                <a:gd name="connsiteY41" fmla="*/ 48701 h 2922255"/>
                <a:gd name="connsiteX42" fmla="*/ 1853691 w 5755736"/>
                <a:gd name="connsiteY42" fmla="*/ 78262 h 2922255"/>
                <a:gd name="connsiteX43" fmla="*/ 1366464 w 5755736"/>
                <a:gd name="connsiteY43" fmla="*/ 144774 h 2922255"/>
                <a:gd name="connsiteX44" fmla="*/ 959473 w 5755736"/>
                <a:gd name="connsiteY44" fmla="*/ 320028 h 2922255"/>
                <a:gd name="connsiteX45" fmla="*/ 688146 w 5755736"/>
                <a:gd name="connsiteY45" fmla="*/ 654172 h 2922255"/>
                <a:gd name="connsiteX46" fmla="*/ 640637 w 5755736"/>
                <a:gd name="connsiteY46" fmla="*/ 744967 h 2922255"/>
                <a:gd name="connsiteX47" fmla="*/ 629552 w 5755736"/>
                <a:gd name="connsiteY47" fmla="*/ 771888 h 2922255"/>
                <a:gd name="connsiteX48" fmla="*/ 574653 w 5755736"/>
                <a:gd name="connsiteY48" fmla="*/ 888548 h 2922255"/>
                <a:gd name="connsiteX49" fmla="*/ 511836 w 5755736"/>
                <a:gd name="connsiteY49" fmla="*/ 1000457 h 2922255"/>
                <a:gd name="connsiteX50" fmla="*/ 455881 w 5755736"/>
                <a:gd name="connsiteY50" fmla="*/ 1119229 h 2922255"/>
                <a:gd name="connsiteX51" fmla="*/ 376172 w 5755736"/>
                <a:gd name="connsiteY51" fmla="*/ 1285509 h 2922255"/>
                <a:gd name="connsiteX52" fmla="*/ 291184 w 5755736"/>
                <a:gd name="connsiteY52" fmla="*/ 1457068 h 2922255"/>
                <a:gd name="connsiteX53" fmla="*/ 198806 w 5755736"/>
                <a:gd name="connsiteY53" fmla="*/ 1649215 h 2922255"/>
                <a:gd name="connsiteX54" fmla="*/ 61031 w 5755736"/>
                <a:gd name="connsiteY54" fmla="*/ 1941657 h 2922255"/>
                <a:gd name="connsiteX55" fmla="*/ 27775 w 5755736"/>
                <a:gd name="connsiteY55" fmla="*/ 2016087 h 2922255"/>
                <a:gd name="connsiteX56" fmla="*/ 1909 w 5755736"/>
                <a:gd name="connsiteY56" fmla="*/ 2148055 h 2922255"/>
                <a:gd name="connsiteX57" fmla="*/ 1909 w 5755736"/>
                <a:gd name="connsiteY57" fmla="*/ 2148055 h 2922255"/>
                <a:gd name="connsiteX58" fmla="*/ 75812 w 5755736"/>
                <a:gd name="connsiteY58" fmla="*/ 2328060 h 2922255"/>
                <a:gd name="connsiteX59" fmla="*/ 275348 w 5755736"/>
                <a:gd name="connsiteY59" fmla="*/ 2803147 h 2922255"/>
                <a:gd name="connsiteX60" fmla="*/ 307549 w 5755736"/>
                <a:gd name="connsiteY60" fmla="*/ 2880745 h 2922255"/>
                <a:gd name="connsiteX61" fmla="*/ 324440 w 5755736"/>
                <a:gd name="connsiteY61" fmla="*/ 2919807 h 2922255"/>
                <a:gd name="connsiteX62" fmla="*/ 374589 w 5755736"/>
                <a:gd name="connsiteY62" fmla="*/ 2921919 h 2922255"/>
                <a:gd name="connsiteX63" fmla="*/ 2045838 w 5755736"/>
                <a:gd name="connsiteY63" fmla="*/ 2921919 h 2922255"/>
                <a:gd name="connsiteX64" fmla="*/ 2085428 w 5755736"/>
                <a:gd name="connsiteY64" fmla="*/ 2921391 h 2922255"/>
                <a:gd name="connsiteX65" fmla="*/ 2113933 w 5755736"/>
                <a:gd name="connsiteY65" fmla="*/ 2910833 h 2922255"/>
                <a:gd name="connsiteX66" fmla="*/ 2118156 w 5755736"/>
                <a:gd name="connsiteY66" fmla="*/ 2902915 h 2922255"/>
                <a:gd name="connsiteX67" fmla="*/ 2121324 w 5755736"/>
                <a:gd name="connsiteY67" fmla="*/ 2903443 h 2922255"/>
                <a:gd name="connsiteX68" fmla="*/ 2324555 w 5755736"/>
                <a:gd name="connsiteY68" fmla="*/ 2903971 h 2922255"/>
                <a:gd name="connsiteX69" fmla="*/ 2349893 w 5755736"/>
                <a:gd name="connsiteY69" fmla="*/ 2881800 h 2922255"/>
                <a:gd name="connsiteX70" fmla="*/ 2397402 w 5755736"/>
                <a:gd name="connsiteY70" fmla="*/ 2746137 h 2922255"/>
                <a:gd name="connsiteX71" fmla="*/ 2467609 w 5755736"/>
                <a:gd name="connsiteY71" fmla="*/ 2661149 h 2922255"/>
                <a:gd name="connsiteX72" fmla="*/ 3354437 w 5755736"/>
                <a:gd name="connsiteY72" fmla="*/ 2660621 h 2922255"/>
                <a:gd name="connsiteX73" fmla="*/ 3382415 w 5755736"/>
                <a:gd name="connsiteY73" fmla="*/ 2674874 h 2922255"/>
                <a:gd name="connsiteX74" fmla="*/ 3406697 w 5755736"/>
                <a:gd name="connsiteY74" fmla="*/ 2700212 h 2922255"/>
                <a:gd name="connsiteX75" fmla="*/ 3450510 w 5755736"/>
                <a:gd name="connsiteY75" fmla="*/ 2876522 h 2922255"/>
                <a:gd name="connsiteX76" fmla="*/ 3458428 w 5755736"/>
                <a:gd name="connsiteY76" fmla="*/ 2891830 h 2922255"/>
                <a:gd name="connsiteX77" fmla="*/ 3453678 w 5755736"/>
                <a:gd name="connsiteY77" fmla="*/ 2898692 h 2922255"/>
                <a:gd name="connsiteX78" fmla="*/ 3492212 w 5755736"/>
                <a:gd name="connsiteY78" fmla="*/ 2915584 h 2922255"/>
                <a:gd name="connsiteX79" fmla="*/ 3782543 w 5755736"/>
                <a:gd name="connsiteY79" fmla="*/ 2916112 h 2922255"/>
                <a:gd name="connsiteX80" fmla="*/ 4691542 w 5755736"/>
                <a:gd name="connsiteY80" fmla="*/ 2914528 h 2922255"/>
                <a:gd name="connsiteX81" fmla="*/ 5213082 w 5755736"/>
                <a:gd name="connsiteY81" fmla="*/ 2913473 h 2922255"/>
                <a:gd name="connsiteX82" fmla="*/ 5278538 w 5755736"/>
                <a:gd name="connsiteY82" fmla="*/ 2898164 h 2922255"/>
                <a:gd name="connsiteX83" fmla="*/ 5282233 w 5755736"/>
                <a:gd name="connsiteY83" fmla="*/ 2896581 h 2922255"/>
                <a:gd name="connsiteX84" fmla="*/ 5313378 w 5755736"/>
                <a:gd name="connsiteY84" fmla="*/ 2894997 h 2922255"/>
                <a:gd name="connsiteX85" fmla="*/ 5566229 w 5755736"/>
                <a:gd name="connsiteY85" fmla="*/ 2896581 h 2922255"/>
                <a:gd name="connsiteX86" fmla="*/ 5644882 w 5755736"/>
                <a:gd name="connsiteY86" fmla="*/ 2782560 h 2922255"/>
                <a:gd name="connsiteX87" fmla="*/ 5644882 w 5755736"/>
                <a:gd name="connsiteY87" fmla="*/ 2782560 h 2922255"/>
                <a:gd name="connsiteX88" fmla="*/ 5655968 w 5755736"/>
                <a:gd name="connsiteY88" fmla="*/ 2733996 h 2922255"/>
                <a:gd name="connsiteX89" fmla="*/ 5713506 w 5755736"/>
                <a:gd name="connsiteY89" fmla="*/ 2332283 h 2922255"/>
                <a:gd name="connsiteX90" fmla="*/ 5729342 w 5755736"/>
                <a:gd name="connsiteY90" fmla="*/ 2157029 h 2922255"/>
                <a:gd name="connsiteX91" fmla="*/ 5729342 w 5755736"/>
                <a:gd name="connsiteY91" fmla="*/ 2157029 h 2922255"/>
                <a:gd name="connsiteX92" fmla="*/ 5745179 w 5755736"/>
                <a:gd name="connsiteY92" fmla="*/ 2016615 h 2922255"/>
                <a:gd name="connsiteX93" fmla="*/ 5745179 w 5755736"/>
                <a:gd name="connsiteY93" fmla="*/ 2016615 h 2922255"/>
                <a:gd name="connsiteX94" fmla="*/ 5750985 w 5755736"/>
                <a:gd name="connsiteY94" fmla="*/ 1888869 h 2922255"/>
                <a:gd name="connsiteX95" fmla="*/ 5750457 w 5755736"/>
                <a:gd name="connsiteY95" fmla="*/ 1757957 h 2922255"/>
                <a:gd name="connsiteX96" fmla="*/ 2868793 w 5755736"/>
                <a:gd name="connsiteY96" fmla="*/ 15973 h 2922255"/>
                <a:gd name="connsiteX97" fmla="*/ 2868793 w 5755736"/>
                <a:gd name="connsiteY97" fmla="*/ 15973 h 2922255"/>
                <a:gd name="connsiteX98" fmla="*/ 2868793 w 5755736"/>
                <a:gd name="connsiteY98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620164 w 5755736"/>
                <a:gd name="connsiteY35" fmla="*/ 26530 h 2922255"/>
                <a:gd name="connsiteX36" fmla="*/ 2620164 w 5755736"/>
                <a:gd name="connsiteY36" fmla="*/ 26530 h 2922255"/>
                <a:gd name="connsiteX37" fmla="*/ 2620164 w 5755736"/>
                <a:gd name="connsiteY37" fmla="*/ 26530 h 2922255"/>
                <a:gd name="connsiteX38" fmla="*/ 2541511 w 5755736"/>
                <a:gd name="connsiteY38" fmla="*/ 26530 h 2922255"/>
                <a:gd name="connsiteX39" fmla="*/ 2541511 w 5755736"/>
                <a:gd name="connsiteY39" fmla="*/ 26530 h 2922255"/>
                <a:gd name="connsiteX40" fmla="*/ 2543618 w 5755736"/>
                <a:gd name="connsiteY40" fmla="*/ 31760 h 2922255"/>
                <a:gd name="connsiteX41" fmla="*/ 2383677 w 5755736"/>
                <a:gd name="connsiteY41" fmla="*/ 36560 h 2922255"/>
                <a:gd name="connsiteX42" fmla="*/ 2181501 w 5755736"/>
                <a:gd name="connsiteY42" fmla="*/ 48701 h 2922255"/>
                <a:gd name="connsiteX43" fmla="*/ 1853691 w 5755736"/>
                <a:gd name="connsiteY43" fmla="*/ 78262 h 2922255"/>
                <a:gd name="connsiteX44" fmla="*/ 1366464 w 5755736"/>
                <a:gd name="connsiteY44" fmla="*/ 144774 h 2922255"/>
                <a:gd name="connsiteX45" fmla="*/ 959473 w 5755736"/>
                <a:gd name="connsiteY45" fmla="*/ 320028 h 2922255"/>
                <a:gd name="connsiteX46" fmla="*/ 688146 w 5755736"/>
                <a:gd name="connsiteY46" fmla="*/ 654172 h 2922255"/>
                <a:gd name="connsiteX47" fmla="*/ 640637 w 5755736"/>
                <a:gd name="connsiteY47" fmla="*/ 744967 h 2922255"/>
                <a:gd name="connsiteX48" fmla="*/ 629552 w 5755736"/>
                <a:gd name="connsiteY48" fmla="*/ 771888 h 2922255"/>
                <a:gd name="connsiteX49" fmla="*/ 574653 w 5755736"/>
                <a:gd name="connsiteY49" fmla="*/ 888548 h 2922255"/>
                <a:gd name="connsiteX50" fmla="*/ 511836 w 5755736"/>
                <a:gd name="connsiteY50" fmla="*/ 1000457 h 2922255"/>
                <a:gd name="connsiteX51" fmla="*/ 455881 w 5755736"/>
                <a:gd name="connsiteY51" fmla="*/ 1119229 h 2922255"/>
                <a:gd name="connsiteX52" fmla="*/ 376172 w 5755736"/>
                <a:gd name="connsiteY52" fmla="*/ 1285509 h 2922255"/>
                <a:gd name="connsiteX53" fmla="*/ 291184 w 5755736"/>
                <a:gd name="connsiteY53" fmla="*/ 1457068 h 2922255"/>
                <a:gd name="connsiteX54" fmla="*/ 198806 w 5755736"/>
                <a:gd name="connsiteY54" fmla="*/ 1649215 h 2922255"/>
                <a:gd name="connsiteX55" fmla="*/ 61031 w 5755736"/>
                <a:gd name="connsiteY55" fmla="*/ 1941657 h 2922255"/>
                <a:gd name="connsiteX56" fmla="*/ 27775 w 5755736"/>
                <a:gd name="connsiteY56" fmla="*/ 2016087 h 2922255"/>
                <a:gd name="connsiteX57" fmla="*/ 1909 w 5755736"/>
                <a:gd name="connsiteY57" fmla="*/ 2148055 h 2922255"/>
                <a:gd name="connsiteX58" fmla="*/ 1909 w 5755736"/>
                <a:gd name="connsiteY58" fmla="*/ 2148055 h 2922255"/>
                <a:gd name="connsiteX59" fmla="*/ 75812 w 5755736"/>
                <a:gd name="connsiteY59" fmla="*/ 2328060 h 2922255"/>
                <a:gd name="connsiteX60" fmla="*/ 275348 w 5755736"/>
                <a:gd name="connsiteY60" fmla="*/ 2803147 h 2922255"/>
                <a:gd name="connsiteX61" fmla="*/ 307549 w 5755736"/>
                <a:gd name="connsiteY61" fmla="*/ 2880745 h 2922255"/>
                <a:gd name="connsiteX62" fmla="*/ 324440 w 5755736"/>
                <a:gd name="connsiteY62" fmla="*/ 2919807 h 2922255"/>
                <a:gd name="connsiteX63" fmla="*/ 374589 w 5755736"/>
                <a:gd name="connsiteY63" fmla="*/ 2921919 h 2922255"/>
                <a:gd name="connsiteX64" fmla="*/ 2045838 w 5755736"/>
                <a:gd name="connsiteY64" fmla="*/ 2921919 h 2922255"/>
                <a:gd name="connsiteX65" fmla="*/ 2085428 w 5755736"/>
                <a:gd name="connsiteY65" fmla="*/ 2921391 h 2922255"/>
                <a:gd name="connsiteX66" fmla="*/ 2113933 w 5755736"/>
                <a:gd name="connsiteY66" fmla="*/ 2910833 h 2922255"/>
                <a:gd name="connsiteX67" fmla="*/ 2118156 w 5755736"/>
                <a:gd name="connsiteY67" fmla="*/ 2902915 h 2922255"/>
                <a:gd name="connsiteX68" fmla="*/ 2121324 w 5755736"/>
                <a:gd name="connsiteY68" fmla="*/ 2903443 h 2922255"/>
                <a:gd name="connsiteX69" fmla="*/ 2324555 w 5755736"/>
                <a:gd name="connsiteY69" fmla="*/ 2903971 h 2922255"/>
                <a:gd name="connsiteX70" fmla="*/ 2349893 w 5755736"/>
                <a:gd name="connsiteY70" fmla="*/ 2881800 h 2922255"/>
                <a:gd name="connsiteX71" fmla="*/ 2397402 w 5755736"/>
                <a:gd name="connsiteY71" fmla="*/ 2746137 h 2922255"/>
                <a:gd name="connsiteX72" fmla="*/ 2467609 w 5755736"/>
                <a:gd name="connsiteY72" fmla="*/ 2661149 h 2922255"/>
                <a:gd name="connsiteX73" fmla="*/ 3354437 w 5755736"/>
                <a:gd name="connsiteY73" fmla="*/ 2660621 h 2922255"/>
                <a:gd name="connsiteX74" fmla="*/ 3382415 w 5755736"/>
                <a:gd name="connsiteY74" fmla="*/ 2674874 h 2922255"/>
                <a:gd name="connsiteX75" fmla="*/ 3406697 w 5755736"/>
                <a:gd name="connsiteY75" fmla="*/ 2700212 h 2922255"/>
                <a:gd name="connsiteX76" fmla="*/ 3450510 w 5755736"/>
                <a:gd name="connsiteY76" fmla="*/ 2876522 h 2922255"/>
                <a:gd name="connsiteX77" fmla="*/ 3458428 w 5755736"/>
                <a:gd name="connsiteY77" fmla="*/ 2891830 h 2922255"/>
                <a:gd name="connsiteX78" fmla="*/ 3453678 w 5755736"/>
                <a:gd name="connsiteY78" fmla="*/ 2898692 h 2922255"/>
                <a:gd name="connsiteX79" fmla="*/ 3492212 w 5755736"/>
                <a:gd name="connsiteY79" fmla="*/ 2915584 h 2922255"/>
                <a:gd name="connsiteX80" fmla="*/ 3782543 w 5755736"/>
                <a:gd name="connsiteY80" fmla="*/ 2916112 h 2922255"/>
                <a:gd name="connsiteX81" fmla="*/ 4691542 w 5755736"/>
                <a:gd name="connsiteY81" fmla="*/ 2914528 h 2922255"/>
                <a:gd name="connsiteX82" fmla="*/ 5213082 w 5755736"/>
                <a:gd name="connsiteY82" fmla="*/ 2913473 h 2922255"/>
                <a:gd name="connsiteX83" fmla="*/ 5278538 w 5755736"/>
                <a:gd name="connsiteY83" fmla="*/ 2898164 h 2922255"/>
                <a:gd name="connsiteX84" fmla="*/ 5282233 w 5755736"/>
                <a:gd name="connsiteY84" fmla="*/ 2896581 h 2922255"/>
                <a:gd name="connsiteX85" fmla="*/ 5313378 w 5755736"/>
                <a:gd name="connsiteY85" fmla="*/ 2894997 h 2922255"/>
                <a:gd name="connsiteX86" fmla="*/ 5566229 w 5755736"/>
                <a:gd name="connsiteY86" fmla="*/ 2896581 h 2922255"/>
                <a:gd name="connsiteX87" fmla="*/ 5644882 w 5755736"/>
                <a:gd name="connsiteY87" fmla="*/ 2782560 h 2922255"/>
                <a:gd name="connsiteX88" fmla="*/ 5644882 w 5755736"/>
                <a:gd name="connsiteY88" fmla="*/ 2782560 h 2922255"/>
                <a:gd name="connsiteX89" fmla="*/ 5655968 w 5755736"/>
                <a:gd name="connsiteY89" fmla="*/ 2733996 h 2922255"/>
                <a:gd name="connsiteX90" fmla="*/ 5713506 w 5755736"/>
                <a:gd name="connsiteY90" fmla="*/ 2332283 h 2922255"/>
                <a:gd name="connsiteX91" fmla="*/ 5729342 w 5755736"/>
                <a:gd name="connsiteY91" fmla="*/ 2157029 h 2922255"/>
                <a:gd name="connsiteX92" fmla="*/ 5729342 w 5755736"/>
                <a:gd name="connsiteY92" fmla="*/ 2157029 h 2922255"/>
                <a:gd name="connsiteX93" fmla="*/ 5745179 w 5755736"/>
                <a:gd name="connsiteY93" fmla="*/ 2016615 h 2922255"/>
                <a:gd name="connsiteX94" fmla="*/ 5745179 w 5755736"/>
                <a:gd name="connsiteY94" fmla="*/ 2016615 h 2922255"/>
                <a:gd name="connsiteX95" fmla="*/ 5750985 w 5755736"/>
                <a:gd name="connsiteY95" fmla="*/ 1888869 h 2922255"/>
                <a:gd name="connsiteX96" fmla="*/ 5750457 w 5755736"/>
                <a:gd name="connsiteY96" fmla="*/ 1757957 h 2922255"/>
                <a:gd name="connsiteX97" fmla="*/ 2868793 w 5755736"/>
                <a:gd name="connsiteY97" fmla="*/ 15973 h 2922255"/>
                <a:gd name="connsiteX98" fmla="*/ 2868793 w 5755736"/>
                <a:gd name="connsiteY98" fmla="*/ 15973 h 2922255"/>
                <a:gd name="connsiteX99" fmla="*/ 2868793 w 5755736"/>
                <a:gd name="connsiteY99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620164 w 5755736"/>
                <a:gd name="connsiteY35" fmla="*/ 26530 h 2922255"/>
                <a:gd name="connsiteX36" fmla="*/ 2620164 w 5755736"/>
                <a:gd name="connsiteY36" fmla="*/ 26530 h 2922255"/>
                <a:gd name="connsiteX37" fmla="*/ 2541511 w 5755736"/>
                <a:gd name="connsiteY37" fmla="*/ 26530 h 2922255"/>
                <a:gd name="connsiteX38" fmla="*/ 2541511 w 5755736"/>
                <a:gd name="connsiteY38" fmla="*/ 26530 h 2922255"/>
                <a:gd name="connsiteX39" fmla="*/ 2543618 w 5755736"/>
                <a:gd name="connsiteY39" fmla="*/ 31760 h 2922255"/>
                <a:gd name="connsiteX40" fmla="*/ 2383677 w 5755736"/>
                <a:gd name="connsiteY40" fmla="*/ 36560 h 2922255"/>
                <a:gd name="connsiteX41" fmla="*/ 2181501 w 5755736"/>
                <a:gd name="connsiteY41" fmla="*/ 48701 h 2922255"/>
                <a:gd name="connsiteX42" fmla="*/ 1853691 w 5755736"/>
                <a:gd name="connsiteY42" fmla="*/ 78262 h 2922255"/>
                <a:gd name="connsiteX43" fmla="*/ 1366464 w 5755736"/>
                <a:gd name="connsiteY43" fmla="*/ 144774 h 2922255"/>
                <a:gd name="connsiteX44" fmla="*/ 959473 w 5755736"/>
                <a:gd name="connsiteY44" fmla="*/ 320028 h 2922255"/>
                <a:gd name="connsiteX45" fmla="*/ 688146 w 5755736"/>
                <a:gd name="connsiteY45" fmla="*/ 654172 h 2922255"/>
                <a:gd name="connsiteX46" fmla="*/ 640637 w 5755736"/>
                <a:gd name="connsiteY46" fmla="*/ 744967 h 2922255"/>
                <a:gd name="connsiteX47" fmla="*/ 629552 w 5755736"/>
                <a:gd name="connsiteY47" fmla="*/ 771888 h 2922255"/>
                <a:gd name="connsiteX48" fmla="*/ 574653 w 5755736"/>
                <a:gd name="connsiteY48" fmla="*/ 888548 h 2922255"/>
                <a:gd name="connsiteX49" fmla="*/ 511836 w 5755736"/>
                <a:gd name="connsiteY49" fmla="*/ 1000457 h 2922255"/>
                <a:gd name="connsiteX50" fmla="*/ 455881 w 5755736"/>
                <a:gd name="connsiteY50" fmla="*/ 1119229 h 2922255"/>
                <a:gd name="connsiteX51" fmla="*/ 376172 w 5755736"/>
                <a:gd name="connsiteY51" fmla="*/ 1285509 h 2922255"/>
                <a:gd name="connsiteX52" fmla="*/ 291184 w 5755736"/>
                <a:gd name="connsiteY52" fmla="*/ 1457068 h 2922255"/>
                <a:gd name="connsiteX53" fmla="*/ 198806 w 5755736"/>
                <a:gd name="connsiteY53" fmla="*/ 1649215 h 2922255"/>
                <a:gd name="connsiteX54" fmla="*/ 61031 w 5755736"/>
                <a:gd name="connsiteY54" fmla="*/ 1941657 h 2922255"/>
                <a:gd name="connsiteX55" fmla="*/ 27775 w 5755736"/>
                <a:gd name="connsiteY55" fmla="*/ 2016087 h 2922255"/>
                <a:gd name="connsiteX56" fmla="*/ 1909 w 5755736"/>
                <a:gd name="connsiteY56" fmla="*/ 2148055 h 2922255"/>
                <a:gd name="connsiteX57" fmla="*/ 1909 w 5755736"/>
                <a:gd name="connsiteY57" fmla="*/ 2148055 h 2922255"/>
                <a:gd name="connsiteX58" fmla="*/ 75812 w 5755736"/>
                <a:gd name="connsiteY58" fmla="*/ 2328060 h 2922255"/>
                <a:gd name="connsiteX59" fmla="*/ 275348 w 5755736"/>
                <a:gd name="connsiteY59" fmla="*/ 2803147 h 2922255"/>
                <a:gd name="connsiteX60" fmla="*/ 307549 w 5755736"/>
                <a:gd name="connsiteY60" fmla="*/ 2880745 h 2922255"/>
                <a:gd name="connsiteX61" fmla="*/ 324440 w 5755736"/>
                <a:gd name="connsiteY61" fmla="*/ 2919807 h 2922255"/>
                <a:gd name="connsiteX62" fmla="*/ 374589 w 5755736"/>
                <a:gd name="connsiteY62" fmla="*/ 2921919 h 2922255"/>
                <a:gd name="connsiteX63" fmla="*/ 2045838 w 5755736"/>
                <a:gd name="connsiteY63" fmla="*/ 2921919 h 2922255"/>
                <a:gd name="connsiteX64" fmla="*/ 2085428 w 5755736"/>
                <a:gd name="connsiteY64" fmla="*/ 2921391 h 2922255"/>
                <a:gd name="connsiteX65" fmla="*/ 2113933 w 5755736"/>
                <a:gd name="connsiteY65" fmla="*/ 2910833 h 2922255"/>
                <a:gd name="connsiteX66" fmla="*/ 2118156 w 5755736"/>
                <a:gd name="connsiteY66" fmla="*/ 2902915 h 2922255"/>
                <a:gd name="connsiteX67" fmla="*/ 2121324 w 5755736"/>
                <a:gd name="connsiteY67" fmla="*/ 2903443 h 2922255"/>
                <a:gd name="connsiteX68" fmla="*/ 2324555 w 5755736"/>
                <a:gd name="connsiteY68" fmla="*/ 2903971 h 2922255"/>
                <a:gd name="connsiteX69" fmla="*/ 2349893 w 5755736"/>
                <a:gd name="connsiteY69" fmla="*/ 2881800 h 2922255"/>
                <a:gd name="connsiteX70" fmla="*/ 2397402 w 5755736"/>
                <a:gd name="connsiteY70" fmla="*/ 2746137 h 2922255"/>
                <a:gd name="connsiteX71" fmla="*/ 2467609 w 5755736"/>
                <a:gd name="connsiteY71" fmla="*/ 2661149 h 2922255"/>
                <a:gd name="connsiteX72" fmla="*/ 3354437 w 5755736"/>
                <a:gd name="connsiteY72" fmla="*/ 2660621 h 2922255"/>
                <a:gd name="connsiteX73" fmla="*/ 3382415 w 5755736"/>
                <a:gd name="connsiteY73" fmla="*/ 2674874 h 2922255"/>
                <a:gd name="connsiteX74" fmla="*/ 3406697 w 5755736"/>
                <a:gd name="connsiteY74" fmla="*/ 2700212 h 2922255"/>
                <a:gd name="connsiteX75" fmla="*/ 3450510 w 5755736"/>
                <a:gd name="connsiteY75" fmla="*/ 2876522 h 2922255"/>
                <a:gd name="connsiteX76" fmla="*/ 3458428 w 5755736"/>
                <a:gd name="connsiteY76" fmla="*/ 2891830 h 2922255"/>
                <a:gd name="connsiteX77" fmla="*/ 3453678 w 5755736"/>
                <a:gd name="connsiteY77" fmla="*/ 2898692 h 2922255"/>
                <a:gd name="connsiteX78" fmla="*/ 3492212 w 5755736"/>
                <a:gd name="connsiteY78" fmla="*/ 2915584 h 2922255"/>
                <a:gd name="connsiteX79" fmla="*/ 3782543 w 5755736"/>
                <a:gd name="connsiteY79" fmla="*/ 2916112 h 2922255"/>
                <a:gd name="connsiteX80" fmla="*/ 4691542 w 5755736"/>
                <a:gd name="connsiteY80" fmla="*/ 2914528 h 2922255"/>
                <a:gd name="connsiteX81" fmla="*/ 5213082 w 5755736"/>
                <a:gd name="connsiteY81" fmla="*/ 2913473 h 2922255"/>
                <a:gd name="connsiteX82" fmla="*/ 5278538 w 5755736"/>
                <a:gd name="connsiteY82" fmla="*/ 2898164 h 2922255"/>
                <a:gd name="connsiteX83" fmla="*/ 5282233 w 5755736"/>
                <a:gd name="connsiteY83" fmla="*/ 2896581 h 2922255"/>
                <a:gd name="connsiteX84" fmla="*/ 5313378 w 5755736"/>
                <a:gd name="connsiteY84" fmla="*/ 2894997 h 2922255"/>
                <a:gd name="connsiteX85" fmla="*/ 5566229 w 5755736"/>
                <a:gd name="connsiteY85" fmla="*/ 2896581 h 2922255"/>
                <a:gd name="connsiteX86" fmla="*/ 5644882 w 5755736"/>
                <a:gd name="connsiteY86" fmla="*/ 2782560 h 2922255"/>
                <a:gd name="connsiteX87" fmla="*/ 5644882 w 5755736"/>
                <a:gd name="connsiteY87" fmla="*/ 2782560 h 2922255"/>
                <a:gd name="connsiteX88" fmla="*/ 5655968 w 5755736"/>
                <a:gd name="connsiteY88" fmla="*/ 2733996 h 2922255"/>
                <a:gd name="connsiteX89" fmla="*/ 5713506 w 5755736"/>
                <a:gd name="connsiteY89" fmla="*/ 2332283 h 2922255"/>
                <a:gd name="connsiteX90" fmla="*/ 5729342 w 5755736"/>
                <a:gd name="connsiteY90" fmla="*/ 2157029 h 2922255"/>
                <a:gd name="connsiteX91" fmla="*/ 5729342 w 5755736"/>
                <a:gd name="connsiteY91" fmla="*/ 2157029 h 2922255"/>
                <a:gd name="connsiteX92" fmla="*/ 5745179 w 5755736"/>
                <a:gd name="connsiteY92" fmla="*/ 2016615 h 2922255"/>
                <a:gd name="connsiteX93" fmla="*/ 5745179 w 5755736"/>
                <a:gd name="connsiteY93" fmla="*/ 2016615 h 2922255"/>
                <a:gd name="connsiteX94" fmla="*/ 5750985 w 5755736"/>
                <a:gd name="connsiteY94" fmla="*/ 1888869 h 2922255"/>
                <a:gd name="connsiteX95" fmla="*/ 5750457 w 5755736"/>
                <a:gd name="connsiteY95" fmla="*/ 1757957 h 2922255"/>
                <a:gd name="connsiteX96" fmla="*/ 2868793 w 5755736"/>
                <a:gd name="connsiteY96" fmla="*/ 15973 h 2922255"/>
                <a:gd name="connsiteX97" fmla="*/ 2868793 w 5755736"/>
                <a:gd name="connsiteY97" fmla="*/ 15973 h 2922255"/>
                <a:gd name="connsiteX98" fmla="*/ 2868793 w 5755736"/>
                <a:gd name="connsiteY98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620164 w 5755736"/>
                <a:gd name="connsiteY35" fmla="*/ 26530 h 2922255"/>
                <a:gd name="connsiteX36" fmla="*/ 2620164 w 5755736"/>
                <a:gd name="connsiteY36" fmla="*/ 26530 h 2922255"/>
                <a:gd name="connsiteX37" fmla="*/ 2541511 w 5755736"/>
                <a:gd name="connsiteY37" fmla="*/ 26530 h 2922255"/>
                <a:gd name="connsiteX38" fmla="*/ 2541511 w 5755736"/>
                <a:gd name="connsiteY38" fmla="*/ 26530 h 2922255"/>
                <a:gd name="connsiteX39" fmla="*/ 2543618 w 5755736"/>
                <a:gd name="connsiteY39" fmla="*/ 31760 h 2922255"/>
                <a:gd name="connsiteX40" fmla="*/ 2181501 w 5755736"/>
                <a:gd name="connsiteY40" fmla="*/ 48701 h 2922255"/>
                <a:gd name="connsiteX41" fmla="*/ 1853691 w 5755736"/>
                <a:gd name="connsiteY41" fmla="*/ 78262 h 2922255"/>
                <a:gd name="connsiteX42" fmla="*/ 1366464 w 5755736"/>
                <a:gd name="connsiteY42" fmla="*/ 144774 h 2922255"/>
                <a:gd name="connsiteX43" fmla="*/ 959473 w 5755736"/>
                <a:gd name="connsiteY43" fmla="*/ 320028 h 2922255"/>
                <a:gd name="connsiteX44" fmla="*/ 688146 w 5755736"/>
                <a:gd name="connsiteY44" fmla="*/ 654172 h 2922255"/>
                <a:gd name="connsiteX45" fmla="*/ 640637 w 5755736"/>
                <a:gd name="connsiteY45" fmla="*/ 744967 h 2922255"/>
                <a:gd name="connsiteX46" fmla="*/ 629552 w 5755736"/>
                <a:gd name="connsiteY46" fmla="*/ 771888 h 2922255"/>
                <a:gd name="connsiteX47" fmla="*/ 574653 w 5755736"/>
                <a:gd name="connsiteY47" fmla="*/ 888548 h 2922255"/>
                <a:gd name="connsiteX48" fmla="*/ 511836 w 5755736"/>
                <a:gd name="connsiteY48" fmla="*/ 1000457 h 2922255"/>
                <a:gd name="connsiteX49" fmla="*/ 455881 w 5755736"/>
                <a:gd name="connsiteY49" fmla="*/ 1119229 h 2922255"/>
                <a:gd name="connsiteX50" fmla="*/ 376172 w 5755736"/>
                <a:gd name="connsiteY50" fmla="*/ 1285509 h 2922255"/>
                <a:gd name="connsiteX51" fmla="*/ 291184 w 5755736"/>
                <a:gd name="connsiteY51" fmla="*/ 1457068 h 2922255"/>
                <a:gd name="connsiteX52" fmla="*/ 198806 w 5755736"/>
                <a:gd name="connsiteY52" fmla="*/ 1649215 h 2922255"/>
                <a:gd name="connsiteX53" fmla="*/ 61031 w 5755736"/>
                <a:gd name="connsiteY53" fmla="*/ 1941657 h 2922255"/>
                <a:gd name="connsiteX54" fmla="*/ 27775 w 5755736"/>
                <a:gd name="connsiteY54" fmla="*/ 2016087 h 2922255"/>
                <a:gd name="connsiteX55" fmla="*/ 1909 w 5755736"/>
                <a:gd name="connsiteY55" fmla="*/ 2148055 h 2922255"/>
                <a:gd name="connsiteX56" fmla="*/ 1909 w 5755736"/>
                <a:gd name="connsiteY56" fmla="*/ 2148055 h 2922255"/>
                <a:gd name="connsiteX57" fmla="*/ 75812 w 5755736"/>
                <a:gd name="connsiteY57" fmla="*/ 2328060 h 2922255"/>
                <a:gd name="connsiteX58" fmla="*/ 275348 w 5755736"/>
                <a:gd name="connsiteY58" fmla="*/ 2803147 h 2922255"/>
                <a:gd name="connsiteX59" fmla="*/ 307549 w 5755736"/>
                <a:gd name="connsiteY59" fmla="*/ 2880745 h 2922255"/>
                <a:gd name="connsiteX60" fmla="*/ 324440 w 5755736"/>
                <a:gd name="connsiteY60" fmla="*/ 2919807 h 2922255"/>
                <a:gd name="connsiteX61" fmla="*/ 374589 w 5755736"/>
                <a:gd name="connsiteY61" fmla="*/ 2921919 h 2922255"/>
                <a:gd name="connsiteX62" fmla="*/ 2045838 w 5755736"/>
                <a:gd name="connsiteY62" fmla="*/ 2921919 h 2922255"/>
                <a:gd name="connsiteX63" fmla="*/ 2085428 w 5755736"/>
                <a:gd name="connsiteY63" fmla="*/ 2921391 h 2922255"/>
                <a:gd name="connsiteX64" fmla="*/ 2113933 w 5755736"/>
                <a:gd name="connsiteY64" fmla="*/ 2910833 h 2922255"/>
                <a:gd name="connsiteX65" fmla="*/ 2118156 w 5755736"/>
                <a:gd name="connsiteY65" fmla="*/ 2902915 h 2922255"/>
                <a:gd name="connsiteX66" fmla="*/ 2121324 w 5755736"/>
                <a:gd name="connsiteY66" fmla="*/ 2903443 h 2922255"/>
                <a:gd name="connsiteX67" fmla="*/ 2324555 w 5755736"/>
                <a:gd name="connsiteY67" fmla="*/ 2903971 h 2922255"/>
                <a:gd name="connsiteX68" fmla="*/ 2349893 w 5755736"/>
                <a:gd name="connsiteY68" fmla="*/ 2881800 h 2922255"/>
                <a:gd name="connsiteX69" fmla="*/ 2397402 w 5755736"/>
                <a:gd name="connsiteY69" fmla="*/ 2746137 h 2922255"/>
                <a:gd name="connsiteX70" fmla="*/ 2467609 w 5755736"/>
                <a:gd name="connsiteY70" fmla="*/ 2661149 h 2922255"/>
                <a:gd name="connsiteX71" fmla="*/ 3354437 w 5755736"/>
                <a:gd name="connsiteY71" fmla="*/ 2660621 h 2922255"/>
                <a:gd name="connsiteX72" fmla="*/ 3382415 w 5755736"/>
                <a:gd name="connsiteY72" fmla="*/ 2674874 h 2922255"/>
                <a:gd name="connsiteX73" fmla="*/ 3406697 w 5755736"/>
                <a:gd name="connsiteY73" fmla="*/ 2700212 h 2922255"/>
                <a:gd name="connsiteX74" fmla="*/ 3450510 w 5755736"/>
                <a:gd name="connsiteY74" fmla="*/ 2876522 h 2922255"/>
                <a:gd name="connsiteX75" fmla="*/ 3458428 w 5755736"/>
                <a:gd name="connsiteY75" fmla="*/ 2891830 h 2922255"/>
                <a:gd name="connsiteX76" fmla="*/ 3453678 w 5755736"/>
                <a:gd name="connsiteY76" fmla="*/ 2898692 h 2922255"/>
                <a:gd name="connsiteX77" fmla="*/ 3492212 w 5755736"/>
                <a:gd name="connsiteY77" fmla="*/ 2915584 h 2922255"/>
                <a:gd name="connsiteX78" fmla="*/ 3782543 w 5755736"/>
                <a:gd name="connsiteY78" fmla="*/ 2916112 h 2922255"/>
                <a:gd name="connsiteX79" fmla="*/ 4691542 w 5755736"/>
                <a:gd name="connsiteY79" fmla="*/ 2914528 h 2922255"/>
                <a:gd name="connsiteX80" fmla="*/ 5213082 w 5755736"/>
                <a:gd name="connsiteY80" fmla="*/ 2913473 h 2922255"/>
                <a:gd name="connsiteX81" fmla="*/ 5278538 w 5755736"/>
                <a:gd name="connsiteY81" fmla="*/ 2898164 h 2922255"/>
                <a:gd name="connsiteX82" fmla="*/ 5282233 w 5755736"/>
                <a:gd name="connsiteY82" fmla="*/ 2896581 h 2922255"/>
                <a:gd name="connsiteX83" fmla="*/ 5313378 w 5755736"/>
                <a:gd name="connsiteY83" fmla="*/ 2894997 h 2922255"/>
                <a:gd name="connsiteX84" fmla="*/ 5566229 w 5755736"/>
                <a:gd name="connsiteY84" fmla="*/ 2896581 h 2922255"/>
                <a:gd name="connsiteX85" fmla="*/ 5644882 w 5755736"/>
                <a:gd name="connsiteY85" fmla="*/ 2782560 h 2922255"/>
                <a:gd name="connsiteX86" fmla="*/ 5644882 w 5755736"/>
                <a:gd name="connsiteY86" fmla="*/ 2782560 h 2922255"/>
                <a:gd name="connsiteX87" fmla="*/ 5655968 w 5755736"/>
                <a:gd name="connsiteY87" fmla="*/ 2733996 h 2922255"/>
                <a:gd name="connsiteX88" fmla="*/ 5713506 w 5755736"/>
                <a:gd name="connsiteY88" fmla="*/ 2332283 h 2922255"/>
                <a:gd name="connsiteX89" fmla="*/ 5729342 w 5755736"/>
                <a:gd name="connsiteY89" fmla="*/ 2157029 h 2922255"/>
                <a:gd name="connsiteX90" fmla="*/ 5729342 w 5755736"/>
                <a:gd name="connsiteY90" fmla="*/ 2157029 h 2922255"/>
                <a:gd name="connsiteX91" fmla="*/ 5745179 w 5755736"/>
                <a:gd name="connsiteY91" fmla="*/ 2016615 h 2922255"/>
                <a:gd name="connsiteX92" fmla="*/ 5745179 w 5755736"/>
                <a:gd name="connsiteY92" fmla="*/ 2016615 h 2922255"/>
                <a:gd name="connsiteX93" fmla="*/ 5750985 w 5755736"/>
                <a:gd name="connsiteY93" fmla="*/ 1888869 h 2922255"/>
                <a:gd name="connsiteX94" fmla="*/ 5750457 w 5755736"/>
                <a:gd name="connsiteY94" fmla="*/ 1757957 h 2922255"/>
                <a:gd name="connsiteX95" fmla="*/ 2868793 w 5755736"/>
                <a:gd name="connsiteY95" fmla="*/ 15973 h 2922255"/>
                <a:gd name="connsiteX96" fmla="*/ 2868793 w 5755736"/>
                <a:gd name="connsiteY96" fmla="*/ 15973 h 2922255"/>
                <a:gd name="connsiteX97" fmla="*/ 2868793 w 5755736"/>
                <a:gd name="connsiteY97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620164 w 5755736"/>
                <a:gd name="connsiteY35" fmla="*/ 26530 h 2922255"/>
                <a:gd name="connsiteX36" fmla="*/ 2541511 w 5755736"/>
                <a:gd name="connsiteY36" fmla="*/ 26530 h 2922255"/>
                <a:gd name="connsiteX37" fmla="*/ 2541511 w 5755736"/>
                <a:gd name="connsiteY37" fmla="*/ 26530 h 2922255"/>
                <a:gd name="connsiteX38" fmla="*/ 2543618 w 5755736"/>
                <a:gd name="connsiteY38" fmla="*/ 31760 h 2922255"/>
                <a:gd name="connsiteX39" fmla="*/ 2181501 w 5755736"/>
                <a:gd name="connsiteY39" fmla="*/ 48701 h 2922255"/>
                <a:gd name="connsiteX40" fmla="*/ 1853691 w 5755736"/>
                <a:gd name="connsiteY40" fmla="*/ 78262 h 2922255"/>
                <a:gd name="connsiteX41" fmla="*/ 1366464 w 5755736"/>
                <a:gd name="connsiteY41" fmla="*/ 144774 h 2922255"/>
                <a:gd name="connsiteX42" fmla="*/ 959473 w 5755736"/>
                <a:gd name="connsiteY42" fmla="*/ 320028 h 2922255"/>
                <a:gd name="connsiteX43" fmla="*/ 688146 w 5755736"/>
                <a:gd name="connsiteY43" fmla="*/ 654172 h 2922255"/>
                <a:gd name="connsiteX44" fmla="*/ 640637 w 5755736"/>
                <a:gd name="connsiteY44" fmla="*/ 744967 h 2922255"/>
                <a:gd name="connsiteX45" fmla="*/ 629552 w 5755736"/>
                <a:gd name="connsiteY45" fmla="*/ 771888 h 2922255"/>
                <a:gd name="connsiteX46" fmla="*/ 574653 w 5755736"/>
                <a:gd name="connsiteY46" fmla="*/ 888548 h 2922255"/>
                <a:gd name="connsiteX47" fmla="*/ 511836 w 5755736"/>
                <a:gd name="connsiteY47" fmla="*/ 1000457 h 2922255"/>
                <a:gd name="connsiteX48" fmla="*/ 455881 w 5755736"/>
                <a:gd name="connsiteY48" fmla="*/ 1119229 h 2922255"/>
                <a:gd name="connsiteX49" fmla="*/ 376172 w 5755736"/>
                <a:gd name="connsiteY49" fmla="*/ 1285509 h 2922255"/>
                <a:gd name="connsiteX50" fmla="*/ 291184 w 5755736"/>
                <a:gd name="connsiteY50" fmla="*/ 1457068 h 2922255"/>
                <a:gd name="connsiteX51" fmla="*/ 198806 w 5755736"/>
                <a:gd name="connsiteY51" fmla="*/ 1649215 h 2922255"/>
                <a:gd name="connsiteX52" fmla="*/ 61031 w 5755736"/>
                <a:gd name="connsiteY52" fmla="*/ 1941657 h 2922255"/>
                <a:gd name="connsiteX53" fmla="*/ 27775 w 5755736"/>
                <a:gd name="connsiteY53" fmla="*/ 2016087 h 2922255"/>
                <a:gd name="connsiteX54" fmla="*/ 1909 w 5755736"/>
                <a:gd name="connsiteY54" fmla="*/ 2148055 h 2922255"/>
                <a:gd name="connsiteX55" fmla="*/ 1909 w 5755736"/>
                <a:gd name="connsiteY55" fmla="*/ 2148055 h 2922255"/>
                <a:gd name="connsiteX56" fmla="*/ 75812 w 5755736"/>
                <a:gd name="connsiteY56" fmla="*/ 2328060 h 2922255"/>
                <a:gd name="connsiteX57" fmla="*/ 275348 w 5755736"/>
                <a:gd name="connsiteY57" fmla="*/ 2803147 h 2922255"/>
                <a:gd name="connsiteX58" fmla="*/ 307549 w 5755736"/>
                <a:gd name="connsiteY58" fmla="*/ 2880745 h 2922255"/>
                <a:gd name="connsiteX59" fmla="*/ 324440 w 5755736"/>
                <a:gd name="connsiteY59" fmla="*/ 2919807 h 2922255"/>
                <a:gd name="connsiteX60" fmla="*/ 374589 w 5755736"/>
                <a:gd name="connsiteY60" fmla="*/ 2921919 h 2922255"/>
                <a:gd name="connsiteX61" fmla="*/ 2045838 w 5755736"/>
                <a:gd name="connsiteY61" fmla="*/ 2921919 h 2922255"/>
                <a:gd name="connsiteX62" fmla="*/ 2085428 w 5755736"/>
                <a:gd name="connsiteY62" fmla="*/ 2921391 h 2922255"/>
                <a:gd name="connsiteX63" fmla="*/ 2113933 w 5755736"/>
                <a:gd name="connsiteY63" fmla="*/ 2910833 h 2922255"/>
                <a:gd name="connsiteX64" fmla="*/ 2118156 w 5755736"/>
                <a:gd name="connsiteY64" fmla="*/ 2902915 h 2922255"/>
                <a:gd name="connsiteX65" fmla="*/ 2121324 w 5755736"/>
                <a:gd name="connsiteY65" fmla="*/ 2903443 h 2922255"/>
                <a:gd name="connsiteX66" fmla="*/ 2324555 w 5755736"/>
                <a:gd name="connsiteY66" fmla="*/ 2903971 h 2922255"/>
                <a:gd name="connsiteX67" fmla="*/ 2349893 w 5755736"/>
                <a:gd name="connsiteY67" fmla="*/ 2881800 h 2922255"/>
                <a:gd name="connsiteX68" fmla="*/ 2397402 w 5755736"/>
                <a:gd name="connsiteY68" fmla="*/ 2746137 h 2922255"/>
                <a:gd name="connsiteX69" fmla="*/ 2467609 w 5755736"/>
                <a:gd name="connsiteY69" fmla="*/ 2661149 h 2922255"/>
                <a:gd name="connsiteX70" fmla="*/ 3354437 w 5755736"/>
                <a:gd name="connsiteY70" fmla="*/ 2660621 h 2922255"/>
                <a:gd name="connsiteX71" fmla="*/ 3382415 w 5755736"/>
                <a:gd name="connsiteY71" fmla="*/ 2674874 h 2922255"/>
                <a:gd name="connsiteX72" fmla="*/ 3406697 w 5755736"/>
                <a:gd name="connsiteY72" fmla="*/ 2700212 h 2922255"/>
                <a:gd name="connsiteX73" fmla="*/ 3450510 w 5755736"/>
                <a:gd name="connsiteY73" fmla="*/ 2876522 h 2922255"/>
                <a:gd name="connsiteX74" fmla="*/ 3458428 w 5755736"/>
                <a:gd name="connsiteY74" fmla="*/ 2891830 h 2922255"/>
                <a:gd name="connsiteX75" fmla="*/ 3453678 w 5755736"/>
                <a:gd name="connsiteY75" fmla="*/ 2898692 h 2922255"/>
                <a:gd name="connsiteX76" fmla="*/ 3492212 w 5755736"/>
                <a:gd name="connsiteY76" fmla="*/ 2915584 h 2922255"/>
                <a:gd name="connsiteX77" fmla="*/ 3782543 w 5755736"/>
                <a:gd name="connsiteY77" fmla="*/ 2916112 h 2922255"/>
                <a:gd name="connsiteX78" fmla="*/ 4691542 w 5755736"/>
                <a:gd name="connsiteY78" fmla="*/ 2914528 h 2922255"/>
                <a:gd name="connsiteX79" fmla="*/ 5213082 w 5755736"/>
                <a:gd name="connsiteY79" fmla="*/ 2913473 h 2922255"/>
                <a:gd name="connsiteX80" fmla="*/ 5278538 w 5755736"/>
                <a:gd name="connsiteY80" fmla="*/ 2898164 h 2922255"/>
                <a:gd name="connsiteX81" fmla="*/ 5282233 w 5755736"/>
                <a:gd name="connsiteY81" fmla="*/ 2896581 h 2922255"/>
                <a:gd name="connsiteX82" fmla="*/ 5313378 w 5755736"/>
                <a:gd name="connsiteY82" fmla="*/ 2894997 h 2922255"/>
                <a:gd name="connsiteX83" fmla="*/ 5566229 w 5755736"/>
                <a:gd name="connsiteY83" fmla="*/ 2896581 h 2922255"/>
                <a:gd name="connsiteX84" fmla="*/ 5644882 w 5755736"/>
                <a:gd name="connsiteY84" fmla="*/ 2782560 h 2922255"/>
                <a:gd name="connsiteX85" fmla="*/ 5644882 w 5755736"/>
                <a:gd name="connsiteY85" fmla="*/ 2782560 h 2922255"/>
                <a:gd name="connsiteX86" fmla="*/ 5655968 w 5755736"/>
                <a:gd name="connsiteY86" fmla="*/ 2733996 h 2922255"/>
                <a:gd name="connsiteX87" fmla="*/ 5713506 w 5755736"/>
                <a:gd name="connsiteY87" fmla="*/ 2332283 h 2922255"/>
                <a:gd name="connsiteX88" fmla="*/ 5729342 w 5755736"/>
                <a:gd name="connsiteY88" fmla="*/ 2157029 h 2922255"/>
                <a:gd name="connsiteX89" fmla="*/ 5729342 w 5755736"/>
                <a:gd name="connsiteY89" fmla="*/ 2157029 h 2922255"/>
                <a:gd name="connsiteX90" fmla="*/ 5745179 w 5755736"/>
                <a:gd name="connsiteY90" fmla="*/ 2016615 h 2922255"/>
                <a:gd name="connsiteX91" fmla="*/ 5745179 w 5755736"/>
                <a:gd name="connsiteY91" fmla="*/ 2016615 h 2922255"/>
                <a:gd name="connsiteX92" fmla="*/ 5750985 w 5755736"/>
                <a:gd name="connsiteY92" fmla="*/ 1888869 h 2922255"/>
                <a:gd name="connsiteX93" fmla="*/ 5750457 w 5755736"/>
                <a:gd name="connsiteY93" fmla="*/ 1757957 h 2922255"/>
                <a:gd name="connsiteX94" fmla="*/ 2868793 w 5755736"/>
                <a:gd name="connsiteY94" fmla="*/ 15973 h 2922255"/>
                <a:gd name="connsiteX95" fmla="*/ 2868793 w 5755736"/>
                <a:gd name="connsiteY95" fmla="*/ 15973 h 2922255"/>
                <a:gd name="connsiteX96" fmla="*/ 2868793 w 5755736"/>
                <a:gd name="connsiteY96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3107392 w 5755736"/>
                <a:gd name="connsiteY30" fmla="*/ 6471 h 2922255"/>
                <a:gd name="connsiteX31" fmla="*/ 2994955 w 5755736"/>
                <a:gd name="connsiteY31" fmla="*/ 10694 h 2922255"/>
                <a:gd name="connsiteX32" fmla="*/ 2981230 w 5755736"/>
                <a:gd name="connsiteY32" fmla="*/ 13333 h 2922255"/>
                <a:gd name="connsiteX33" fmla="*/ 2994955 w 5755736"/>
                <a:gd name="connsiteY33" fmla="*/ 10694 h 2922255"/>
                <a:gd name="connsiteX34" fmla="*/ 2868793 w 5755736"/>
                <a:gd name="connsiteY34" fmla="*/ 15973 h 2922255"/>
                <a:gd name="connsiteX35" fmla="*/ 2620164 w 5755736"/>
                <a:gd name="connsiteY35" fmla="*/ 26530 h 2922255"/>
                <a:gd name="connsiteX36" fmla="*/ 2541511 w 5755736"/>
                <a:gd name="connsiteY36" fmla="*/ 26530 h 2922255"/>
                <a:gd name="connsiteX37" fmla="*/ 2541511 w 5755736"/>
                <a:gd name="connsiteY37" fmla="*/ 26530 h 2922255"/>
                <a:gd name="connsiteX38" fmla="*/ 2181501 w 5755736"/>
                <a:gd name="connsiteY38" fmla="*/ 48701 h 2922255"/>
                <a:gd name="connsiteX39" fmla="*/ 1853691 w 5755736"/>
                <a:gd name="connsiteY39" fmla="*/ 78262 h 2922255"/>
                <a:gd name="connsiteX40" fmla="*/ 1366464 w 5755736"/>
                <a:gd name="connsiteY40" fmla="*/ 144774 h 2922255"/>
                <a:gd name="connsiteX41" fmla="*/ 959473 w 5755736"/>
                <a:gd name="connsiteY41" fmla="*/ 320028 h 2922255"/>
                <a:gd name="connsiteX42" fmla="*/ 688146 w 5755736"/>
                <a:gd name="connsiteY42" fmla="*/ 654172 h 2922255"/>
                <a:gd name="connsiteX43" fmla="*/ 640637 w 5755736"/>
                <a:gd name="connsiteY43" fmla="*/ 744967 h 2922255"/>
                <a:gd name="connsiteX44" fmla="*/ 629552 w 5755736"/>
                <a:gd name="connsiteY44" fmla="*/ 771888 h 2922255"/>
                <a:gd name="connsiteX45" fmla="*/ 574653 w 5755736"/>
                <a:gd name="connsiteY45" fmla="*/ 888548 h 2922255"/>
                <a:gd name="connsiteX46" fmla="*/ 511836 w 5755736"/>
                <a:gd name="connsiteY46" fmla="*/ 1000457 h 2922255"/>
                <a:gd name="connsiteX47" fmla="*/ 455881 w 5755736"/>
                <a:gd name="connsiteY47" fmla="*/ 1119229 h 2922255"/>
                <a:gd name="connsiteX48" fmla="*/ 376172 w 5755736"/>
                <a:gd name="connsiteY48" fmla="*/ 1285509 h 2922255"/>
                <a:gd name="connsiteX49" fmla="*/ 291184 w 5755736"/>
                <a:gd name="connsiteY49" fmla="*/ 1457068 h 2922255"/>
                <a:gd name="connsiteX50" fmla="*/ 198806 w 5755736"/>
                <a:gd name="connsiteY50" fmla="*/ 1649215 h 2922255"/>
                <a:gd name="connsiteX51" fmla="*/ 61031 w 5755736"/>
                <a:gd name="connsiteY51" fmla="*/ 1941657 h 2922255"/>
                <a:gd name="connsiteX52" fmla="*/ 27775 w 5755736"/>
                <a:gd name="connsiteY52" fmla="*/ 2016087 h 2922255"/>
                <a:gd name="connsiteX53" fmla="*/ 1909 w 5755736"/>
                <a:gd name="connsiteY53" fmla="*/ 2148055 h 2922255"/>
                <a:gd name="connsiteX54" fmla="*/ 1909 w 5755736"/>
                <a:gd name="connsiteY54" fmla="*/ 2148055 h 2922255"/>
                <a:gd name="connsiteX55" fmla="*/ 75812 w 5755736"/>
                <a:gd name="connsiteY55" fmla="*/ 2328060 h 2922255"/>
                <a:gd name="connsiteX56" fmla="*/ 275348 w 5755736"/>
                <a:gd name="connsiteY56" fmla="*/ 2803147 h 2922255"/>
                <a:gd name="connsiteX57" fmla="*/ 307549 w 5755736"/>
                <a:gd name="connsiteY57" fmla="*/ 2880745 h 2922255"/>
                <a:gd name="connsiteX58" fmla="*/ 324440 w 5755736"/>
                <a:gd name="connsiteY58" fmla="*/ 2919807 h 2922255"/>
                <a:gd name="connsiteX59" fmla="*/ 374589 w 5755736"/>
                <a:gd name="connsiteY59" fmla="*/ 2921919 h 2922255"/>
                <a:gd name="connsiteX60" fmla="*/ 2045838 w 5755736"/>
                <a:gd name="connsiteY60" fmla="*/ 2921919 h 2922255"/>
                <a:gd name="connsiteX61" fmla="*/ 2085428 w 5755736"/>
                <a:gd name="connsiteY61" fmla="*/ 2921391 h 2922255"/>
                <a:gd name="connsiteX62" fmla="*/ 2113933 w 5755736"/>
                <a:gd name="connsiteY62" fmla="*/ 2910833 h 2922255"/>
                <a:gd name="connsiteX63" fmla="*/ 2118156 w 5755736"/>
                <a:gd name="connsiteY63" fmla="*/ 2902915 h 2922255"/>
                <a:gd name="connsiteX64" fmla="*/ 2121324 w 5755736"/>
                <a:gd name="connsiteY64" fmla="*/ 2903443 h 2922255"/>
                <a:gd name="connsiteX65" fmla="*/ 2324555 w 5755736"/>
                <a:gd name="connsiteY65" fmla="*/ 2903971 h 2922255"/>
                <a:gd name="connsiteX66" fmla="*/ 2349893 w 5755736"/>
                <a:gd name="connsiteY66" fmla="*/ 2881800 h 2922255"/>
                <a:gd name="connsiteX67" fmla="*/ 2397402 w 5755736"/>
                <a:gd name="connsiteY67" fmla="*/ 2746137 h 2922255"/>
                <a:gd name="connsiteX68" fmla="*/ 2467609 w 5755736"/>
                <a:gd name="connsiteY68" fmla="*/ 2661149 h 2922255"/>
                <a:gd name="connsiteX69" fmla="*/ 3354437 w 5755736"/>
                <a:gd name="connsiteY69" fmla="*/ 2660621 h 2922255"/>
                <a:gd name="connsiteX70" fmla="*/ 3382415 w 5755736"/>
                <a:gd name="connsiteY70" fmla="*/ 2674874 h 2922255"/>
                <a:gd name="connsiteX71" fmla="*/ 3406697 w 5755736"/>
                <a:gd name="connsiteY71" fmla="*/ 2700212 h 2922255"/>
                <a:gd name="connsiteX72" fmla="*/ 3450510 w 5755736"/>
                <a:gd name="connsiteY72" fmla="*/ 2876522 h 2922255"/>
                <a:gd name="connsiteX73" fmla="*/ 3458428 w 5755736"/>
                <a:gd name="connsiteY73" fmla="*/ 2891830 h 2922255"/>
                <a:gd name="connsiteX74" fmla="*/ 3453678 w 5755736"/>
                <a:gd name="connsiteY74" fmla="*/ 2898692 h 2922255"/>
                <a:gd name="connsiteX75" fmla="*/ 3492212 w 5755736"/>
                <a:gd name="connsiteY75" fmla="*/ 2915584 h 2922255"/>
                <a:gd name="connsiteX76" fmla="*/ 3782543 w 5755736"/>
                <a:gd name="connsiteY76" fmla="*/ 2916112 h 2922255"/>
                <a:gd name="connsiteX77" fmla="*/ 4691542 w 5755736"/>
                <a:gd name="connsiteY77" fmla="*/ 2914528 h 2922255"/>
                <a:gd name="connsiteX78" fmla="*/ 5213082 w 5755736"/>
                <a:gd name="connsiteY78" fmla="*/ 2913473 h 2922255"/>
                <a:gd name="connsiteX79" fmla="*/ 5278538 w 5755736"/>
                <a:gd name="connsiteY79" fmla="*/ 2898164 h 2922255"/>
                <a:gd name="connsiteX80" fmla="*/ 5282233 w 5755736"/>
                <a:gd name="connsiteY80" fmla="*/ 2896581 h 2922255"/>
                <a:gd name="connsiteX81" fmla="*/ 5313378 w 5755736"/>
                <a:gd name="connsiteY81" fmla="*/ 2894997 h 2922255"/>
                <a:gd name="connsiteX82" fmla="*/ 5566229 w 5755736"/>
                <a:gd name="connsiteY82" fmla="*/ 2896581 h 2922255"/>
                <a:gd name="connsiteX83" fmla="*/ 5644882 w 5755736"/>
                <a:gd name="connsiteY83" fmla="*/ 2782560 h 2922255"/>
                <a:gd name="connsiteX84" fmla="*/ 5644882 w 5755736"/>
                <a:gd name="connsiteY84" fmla="*/ 2782560 h 2922255"/>
                <a:gd name="connsiteX85" fmla="*/ 5655968 w 5755736"/>
                <a:gd name="connsiteY85" fmla="*/ 2733996 h 2922255"/>
                <a:gd name="connsiteX86" fmla="*/ 5713506 w 5755736"/>
                <a:gd name="connsiteY86" fmla="*/ 2332283 h 2922255"/>
                <a:gd name="connsiteX87" fmla="*/ 5729342 w 5755736"/>
                <a:gd name="connsiteY87" fmla="*/ 2157029 h 2922255"/>
                <a:gd name="connsiteX88" fmla="*/ 5729342 w 5755736"/>
                <a:gd name="connsiteY88" fmla="*/ 2157029 h 2922255"/>
                <a:gd name="connsiteX89" fmla="*/ 5745179 w 5755736"/>
                <a:gd name="connsiteY89" fmla="*/ 2016615 h 2922255"/>
                <a:gd name="connsiteX90" fmla="*/ 5745179 w 5755736"/>
                <a:gd name="connsiteY90" fmla="*/ 2016615 h 2922255"/>
                <a:gd name="connsiteX91" fmla="*/ 5750985 w 5755736"/>
                <a:gd name="connsiteY91" fmla="*/ 1888869 h 2922255"/>
                <a:gd name="connsiteX92" fmla="*/ 5750457 w 5755736"/>
                <a:gd name="connsiteY92" fmla="*/ 1757957 h 2922255"/>
                <a:gd name="connsiteX93" fmla="*/ 2868793 w 5755736"/>
                <a:gd name="connsiteY93" fmla="*/ 15973 h 2922255"/>
                <a:gd name="connsiteX94" fmla="*/ 2868793 w 5755736"/>
                <a:gd name="connsiteY94" fmla="*/ 15973 h 2922255"/>
                <a:gd name="connsiteX95" fmla="*/ 2868793 w 5755736"/>
                <a:gd name="connsiteY95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2994955 w 5755736"/>
                <a:gd name="connsiteY30" fmla="*/ 10694 h 2922255"/>
                <a:gd name="connsiteX31" fmla="*/ 2981230 w 5755736"/>
                <a:gd name="connsiteY31" fmla="*/ 13333 h 2922255"/>
                <a:gd name="connsiteX32" fmla="*/ 2994955 w 5755736"/>
                <a:gd name="connsiteY32" fmla="*/ 10694 h 2922255"/>
                <a:gd name="connsiteX33" fmla="*/ 2868793 w 5755736"/>
                <a:gd name="connsiteY33" fmla="*/ 15973 h 2922255"/>
                <a:gd name="connsiteX34" fmla="*/ 2620164 w 5755736"/>
                <a:gd name="connsiteY34" fmla="*/ 26530 h 2922255"/>
                <a:gd name="connsiteX35" fmla="*/ 2541511 w 5755736"/>
                <a:gd name="connsiteY35" fmla="*/ 26530 h 2922255"/>
                <a:gd name="connsiteX36" fmla="*/ 2541511 w 5755736"/>
                <a:gd name="connsiteY36" fmla="*/ 26530 h 2922255"/>
                <a:gd name="connsiteX37" fmla="*/ 2181501 w 5755736"/>
                <a:gd name="connsiteY37" fmla="*/ 48701 h 2922255"/>
                <a:gd name="connsiteX38" fmla="*/ 1853691 w 5755736"/>
                <a:gd name="connsiteY38" fmla="*/ 78262 h 2922255"/>
                <a:gd name="connsiteX39" fmla="*/ 1366464 w 5755736"/>
                <a:gd name="connsiteY39" fmla="*/ 144774 h 2922255"/>
                <a:gd name="connsiteX40" fmla="*/ 959473 w 5755736"/>
                <a:gd name="connsiteY40" fmla="*/ 320028 h 2922255"/>
                <a:gd name="connsiteX41" fmla="*/ 688146 w 5755736"/>
                <a:gd name="connsiteY41" fmla="*/ 654172 h 2922255"/>
                <a:gd name="connsiteX42" fmla="*/ 640637 w 5755736"/>
                <a:gd name="connsiteY42" fmla="*/ 744967 h 2922255"/>
                <a:gd name="connsiteX43" fmla="*/ 629552 w 5755736"/>
                <a:gd name="connsiteY43" fmla="*/ 771888 h 2922255"/>
                <a:gd name="connsiteX44" fmla="*/ 574653 w 5755736"/>
                <a:gd name="connsiteY44" fmla="*/ 888548 h 2922255"/>
                <a:gd name="connsiteX45" fmla="*/ 511836 w 5755736"/>
                <a:gd name="connsiteY45" fmla="*/ 1000457 h 2922255"/>
                <a:gd name="connsiteX46" fmla="*/ 455881 w 5755736"/>
                <a:gd name="connsiteY46" fmla="*/ 1119229 h 2922255"/>
                <a:gd name="connsiteX47" fmla="*/ 376172 w 5755736"/>
                <a:gd name="connsiteY47" fmla="*/ 1285509 h 2922255"/>
                <a:gd name="connsiteX48" fmla="*/ 291184 w 5755736"/>
                <a:gd name="connsiteY48" fmla="*/ 1457068 h 2922255"/>
                <a:gd name="connsiteX49" fmla="*/ 198806 w 5755736"/>
                <a:gd name="connsiteY49" fmla="*/ 1649215 h 2922255"/>
                <a:gd name="connsiteX50" fmla="*/ 61031 w 5755736"/>
                <a:gd name="connsiteY50" fmla="*/ 1941657 h 2922255"/>
                <a:gd name="connsiteX51" fmla="*/ 27775 w 5755736"/>
                <a:gd name="connsiteY51" fmla="*/ 2016087 h 2922255"/>
                <a:gd name="connsiteX52" fmla="*/ 1909 w 5755736"/>
                <a:gd name="connsiteY52" fmla="*/ 2148055 h 2922255"/>
                <a:gd name="connsiteX53" fmla="*/ 1909 w 5755736"/>
                <a:gd name="connsiteY53" fmla="*/ 2148055 h 2922255"/>
                <a:gd name="connsiteX54" fmla="*/ 75812 w 5755736"/>
                <a:gd name="connsiteY54" fmla="*/ 2328060 h 2922255"/>
                <a:gd name="connsiteX55" fmla="*/ 275348 w 5755736"/>
                <a:gd name="connsiteY55" fmla="*/ 2803147 h 2922255"/>
                <a:gd name="connsiteX56" fmla="*/ 307549 w 5755736"/>
                <a:gd name="connsiteY56" fmla="*/ 2880745 h 2922255"/>
                <a:gd name="connsiteX57" fmla="*/ 324440 w 5755736"/>
                <a:gd name="connsiteY57" fmla="*/ 2919807 h 2922255"/>
                <a:gd name="connsiteX58" fmla="*/ 374589 w 5755736"/>
                <a:gd name="connsiteY58" fmla="*/ 2921919 h 2922255"/>
                <a:gd name="connsiteX59" fmla="*/ 2045838 w 5755736"/>
                <a:gd name="connsiteY59" fmla="*/ 2921919 h 2922255"/>
                <a:gd name="connsiteX60" fmla="*/ 2085428 w 5755736"/>
                <a:gd name="connsiteY60" fmla="*/ 2921391 h 2922255"/>
                <a:gd name="connsiteX61" fmla="*/ 2113933 w 5755736"/>
                <a:gd name="connsiteY61" fmla="*/ 2910833 h 2922255"/>
                <a:gd name="connsiteX62" fmla="*/ 2118156 w 5755736"/>
                <a:gd name="connsiteY62" fmla="*/ 2902915 h 2922255"/>
                <a:gd name="connsiteX63" fmla="*/ 2121324 w 5755736"/>
                <a:gd name="connsiteY63" fmla="*/ 2903443 h 2922255"/>
                <a:gd name="connsiteX64" fmla="*/ 2324555 w 5755736"/>
                <a:gd name="connsiteY64" fmla="*/ 2903971 h 2922255"/>
                <a:gd name="connsiteX65" fmla="*/ 2349893 w 5755736"/>
                <a:gd name="connsiteY65" fmla="*/ 2881800 h 2922255"/>
                <a:gd name="connsiteX66" fmla="*/ 2397402 w 5755736"/>
                <a:gd name="connsiteY66" fmla="*/ 2746137 h 2922255"/>
                <a:gd name="connsiteX67" fmla="*/ 2467609 w 5755736"/>
                <a:gd name="connsiteY67" fmla="*/ 2661149 h 2922255"/>
                <a:gd name="connsiteX68" fmla="*/ 3354437 w 5755736"/>
                <a:gd name="connsiteY68" fmla="*/ 2660621 h 2922255"/>
                <a:gd name="connsiteX69" fmla="*/ 3382415 w 5755736"/>
                <a:gd name="connsiteY69" fmla="*/ 2674874 h 2922255"/>
                <a:gd name="connsiteX70" fmla="*/ 3406697 w 5755736"/>
                <a:gd name="connsiteY70" fmla="*/ 2700212 h 2922255"/>
                <a:gd name="connsiteX71" fmla="*/ 3450510 w 5755736"/>
                <a:gd name="connsiteY71" fmla="*/ 2876522 h 2922255"/>
                <a:gd name="connsiteX72" fmla="*/ 3458428 w 5755736"/>
                <a:gd name="connsiteY72" fmla="*/ 2891830 h 2922255"/>
                <a:gd name="connsiteX73" fmla="*/ 3453678 w 5755736"/>
                <a:gd name="connsiteY73" fmla="*/ 2898692 h 2922255"/>
                <a:gd name="connsiteX74" fmla="*/ 3492212 w 5755736"/>
                <a:gd name="connsiteY74" fmla="*/ 2915584 h 2922255"/>
                <a:gd name="connsiteX75" fmla="*/ 3782543 w 5755736"/>
                <a:gd name="connsiteY75" fmla="*/ 2916112 h 2922255"/>
                <a:gd name="connsiteX76" fmla="*/ 4691542 w 5755736"/>
                <a:gd name="connsiteY76" fmla="*/ 2914528 h 2922255"/>
                <a:gd name="connsiteX77" fmla="*/ 5213082 w 5755736"/>
                <a:gd name="connsiteY77" fmla="*/ 2913473 h 2922255"/>
                <a:gd name="connsiteX78" fmla="*/ 5278538 w 5755736"/>
                <a:gd name="connsiteY78" fmla="*/ 2898164 h 2922255"/>
                <a:gd name="connsiteX79" fmla="*/ 5282233 w 5755736"/>
                <a:gd name="connsiteY79" fmla="*/ 2896581 h 2922255"/>
                <a:gd name="connsiteX80" fmla="*/ 5313378 w 5755736"/>
                <a:gd name="connsiteY80" fmla="*/ 2894997 h 2922255"/>
                <a:gd name="connsiteX81" fmla="*/ 5566229 w 5755736"/>
                <a:gd name="connsiteY81" fmla="*/ 2896581 h 2922255"/>
                <a:gd name="connsiteX82" fmla="*/ 5644882 w 5755736"/>
                <a:gd name="connsiteY82" fmla="*/ 2782560 h 2922255"/>
                <a:gd name="connsiteX83" fmla="*/ 5644882 w 5755736"/>
                <a:gd name="connsiteY83" fmla="*/ 2782560 h 2922255"/>
                <a:gd name="connsiteX84" fmla="*/ 5655968 w 5755736"/>
                <a:gd name="connsiteY84" fmla="*/ 2733996 h 2922255"/>
                <a:gd name="connsiteX85" fmla="*/ 5713506 w 5755736"/>
                <a:gd name="connsiteY85" fmla="*/ 2332283 h 2922255"/>
                <a:gd name="connsiteX86" fmla="*/ 5729342 w 5755736"/>
                <a:gd name="connsiteY86" fmla="*/ 2157029 h 2922255"/>
                <a:gd name="connsiteX87" fmla="*/ 5729342 w 5755736"/>
                <a:gd name="connsiteY87" fmla="*/ 2157029 h 2922255"/>
                <a:gd name="connsiteX88" fmla="*/ 5745179 w 5755736"/>
                <a:gd name="connsiteY88" fmla="*/ 2016615 h 2922255"/>
                <a:gd name="connsiteX89" fmla="*/ 5745179 w 5755736"/>
                <a:gd name="connsiteY89" fmla="*/ 2016615 h 2922255"/>
                <a:gd name="connsiteX90" fmla="*/ 5750985 w 5755736"/>
                <a:gd name="connsiteY90" fmla="*/ 1888869 h 2922255"/>
                <a:gd name="connsiteX91" fmla="*/ 5750457 w 5755736"/>
                <a:gd name="connsiteY91" fmla="*/ 1757957 h 2922255"/>
                <a:gd name="connsiteX92" fmla="*/ 2868793 w 5755736"/>
                <a:gd name="connsiteY92" fmla="*/ 15973 h 2922255"/>
                <a:gd name="connsiteX93" fmla="*/ 2868793 w 5755736"/>
                <a:gd name="connsiteY93" fmla="*/ 15973 h 2922255"/>
                <a:gd name="connsiteX94" fmla="*/ 2868793 w 5755736"/>
                <a:gd name="connsiteY94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2994955 w 5755736"/>
                <a:gd name="connsiteY30" fmla="*/ 10694 h 2922255"/>
                <a:gd name="connsiteX31" fmla="*/ 2981230 w 5755736"/>
                <a:gd name="connsiteY31" fmla="*/ 13333 h 2922255"/>
                <a:gd name="connsiteX32" fmla="*/ 2868793 w 5755736"/>
                <a:gd name="connsiteY32" fmla="*/ 15973 h 2922255"/>
                <a:gd name="connsiteX33" fmla="*/ 2620164 w 5755736"/>
                <a:gd name="connsiteY33" fmla="*/ 26530 h 2922255"/>
                <a:gd name="connsiteX34" fmla="*/ 2541511 w 5755736"/>
                <a:gd name="connsiteY34" fmla="*/ 26530 h 2922255"/>
                <a:gd name="connsiteX35" fmla="*/ 2541511 w 5755736"/>
                <a:gd name="connsiteY35" fmla="*/ 26530 h 2922255"/>
                <a:gd name="connsiteX36" fmla="*/ 2181501 w 5755736"/>
                <a:gd name="connsiteY36" fmla="*/ 48701 h 2922255"/>
                <a:gd name="connsiteX37" fmla="*/ 1853691 w 5755736"/>
                <a:gd name="connsiteY37" fmla="*/ 78262 h 2922255"/>
                <a:gd name="connsiteX38" fmla="*/ 1366464 w 5755736"/>
                <a:gd name="connsiteY38" fmla="*/ 144774 h 2922255"/>
                <a:gd name="connsiteX39" fmla="*/ 959473 w 5755736"/>
                <a:gd name="connsiteY39" fmla="*/ 320028 h 2922255"/>
                <a:gd name="connsiteX40" fmla="*/ 688146 w 5755736"/>
                <a:gd name="connsiteY40" fmla="*/ 654172 h 2922255"/>
                <a:gd name="connsiteX41" fmla="*/ 640637 w 5755736"/>
                <a:gd name="connsiteY41" fmla="*/ 744967 h 2922255"/>
                <a:gd name="connsiteX42" fmla="*/ 629552 w 5755736"/>
                <a:gd name="connsiteY42" fmla="*/ 771888 h 2922255"/>
                <a:gd name="connsiteX43" fmla="*/ 574653 w 5755736"/>
                <a:gd name="connsiteY43" fmla="*/ 888548 h 2922255"/>
                <a:gd name="connsiteX44" fmla="*/ 511836 w 5755736"/>
                <a:gd name="connsiteY44" fmla="*/ 1000457 h 2922255"/>
                <a:gd name="connsiteX45" fmla="*/ 455881 w 5755736"/>
                <a:gd name="connsiteY45" fmla="*/ 1119229 h 2922255"/>
                <a:gd name="connsiteX46" fmla="*/ 376172 w 5755736"/>
                <a:gd name="connsiteY46" fmla="*/ 1285509 h 2922255"/>
                <a:gd name="connsiteX47" fmla="*/ 291184 w 5755736"/>
                <a:gd name="connsiteY47" fmla="*/ 1457068 h 2922255"/>
                <a:gd name="connsiteX48" fmla="*/ 198806 w 5755736"/>
                <a:gd name="connsiteY48" fmla="*/ 1649215 h 2922255"/>
                <a:gd name="connsiteX49" fmla="*/ 61031 w 5755736"/>
                <a:gd name="connsiteY49" fmla="*/ 1941657 h 2922255"/>
                <a:gd name="connsiteX50" fmla="*/ 27775 w 5755736"/>
                <a:gd name="connsiteY50" fmla="*/ 2016087 h 2922255"/>
                <a:gd name="connsiteX51" fmla="*/ 1909 w 5755736"/>
                <a:gd name="connsiteY51" fmla="*/ 2148055 h 2922255"/>
                <a:gd name="connsiteX52" fmla="*/ 1909 w 5755736"/>
                <a:gd name="connsiteY52" fmla="*/ 2148055 h 2922255"/>
                <a:gd name="connsiteX53" fmla="*/ 75812 w 5755736"/>
                <a:gd name="connsiteY53" fmla="*/ 2328060 h 2922255"/>
                <a:gd name="connsiteX54" fmla="*/ 275348 w 5755736"/>
                <a:gd name="connsiteY54" fmla="*/ 2803147 h 2922255"/>
                <a:gd name="connsiteX55" fmla="*/ 307549 w 5755736"/>
                <a:gd name="connsiteY55" fmla="*/ 2880745 h 2922255"/>
                <a:gd name="connsiteX56" fmla="*/ 324440 w 5755736"/>
                <a:gd name="connsiteY56" fmla="*/ 2919807 h 2922255"/>
                <a:gd name="connsiteX57" fmla="*/ 374589 w 5755736"/>
                <a:gd name="connsiteY57" fmla="*/ 2921919 h 2922255"/>
                <a:gd name="connsiteX58" fmla="*/ 2045838 w 5755736"/>
                <a:gd name="connsiteY58" fmla="*/ 2921919 h 2922255"/>
                <a:gd name="connsiteX59" fmla="*/ 2085428 w 5755736"/>
                <a:gd name="connsiteY59" fmla="*/ 2921391 h 2922255"/>
                <a:gd name="connsiteX60" fmla="*/ 2113933 w 5755736"/>
                <a:gd name="connsiteY60" fmla="*/ 2910833 h 2922255"/>
                <a:gd name="connsiteX61" fmla="*/ 2118156 w 5755736"/>
                <a:gd name="connsiteY61" fmla="*/ 2902915 h 2922255"/>
                <a:gd name="connsiteX62" fmla="*/ 2121324 w 5755736"/>
                <a:gd name="connsiteY62" fmla="*/ 2903443 h 2922255"/>
                <a:gd name="connsiteX63" fmla="*/ 2324555 w 5755736"/>
                <a:gd name="connsiteY63" fmla="*/ 2903971 h 2922255"/>
                <a:gd name="connsiteX64" fmla="*/ 2349893 w 5755736"/>
                <a:gd name="connsiteY64" fmla="*/ 2881800 h 2922255"/>
                <a:gd name="connsiteX65" fmla="*/ 2397402 w 5755736"/>
                <a:gd name="connsiteY65" fmla="*/ 2746137 h 2922255"/>
                <a:gd name="connsiteX66" fmla="*/ 2467609 w 5755736"/>
                <a:gd name="connsiteY66" fmla="*/ 2661149 h 2922255"/>
                <a:gd name="connsiteX67" fmla="*/ 3354437 w 5755736"/>
                <a:gd name="connsiteY67" fmla="*/ 2660621 h 2922255"/>
                <a:gd name="connsiteX68" fmla="*/ 3382415 w 5755736"/>
                <a:gd name="connsiteY68" fmla="*/ 2674874 h 2922255"/>
                <a:gd name="connsiteX69" fmla="*/ 3406697 w 5755736"/>
                <a:gd name="connsiteY69" fmla="*/ 2700212 h 2922255"/>
                <a:gd name="connsiteX70" fmla="*/ 3450510 w 5755736"/>
                <a:gd name="connsiteY70" fmla="*/ 2876522 h 2922255"/>
                <a:gd name="connsiteX71" fmla="*/ 3458428 w 5755736"/>
                <a:gd name="connsiteY71" fmla="*/ 2891830 h 2922255"/>
                <a:gd name="connsiteX72" fmla="*/ 3453678 w 5755736"/>
                <a:gd name="connsiteY72" fmla="*/ 2898692 h 2922255"/>
                <a:gd name="connsiteX73" fmla="*/ 3492212 w 5755736"/>
                <a:gd name="connsiteY73" fmla="*/ 2915584 h 2922255"/>
                <a:gd name="connsiteX74" fmla="*/ 3782543 w 5755736"/>
                <a:gd name="connsiteY74" fmla="*/ 2916112 h 2922255"/>
                <a:gd name="connsiteX75" fmla="*/ 4691542 w 5755736"/>
                <a:gd name="connsiteY75" fmla="*/ 2914528 h 2922255"/>
                <a:gd name="connsiteX76" fmla="*/ 5213082 w 5755736"/>
                <a:gd name="connsiteY76" fmla="*/ 2913473 h 2922255"/>
                <a:gd name="connsiteX77" fmla="*/ 5278538 w 5755736"/>
                <a:gd name="connsiteY77" fmla="*/ 2898164 h 2922255"/>
                <a:gd name="connsiteX78" fmla="*/ 5282233 w 5755736"/>
                <a:gd name="connsiteY78" fmla="*/ 2896581 h 2922255"/>
                <a:gd name="connsiteX79" fmla="*/ 5313378 w 5755736"/>
                <a:gd name="connsiteY79" fmla="*/ 2894997 h 2922255"/>
                <a:gd name="connsiteX80" fmla="*/ 5566229 w 5755736"/>
                <a:gd name="connsiteY80" fmla="*/ 2896581 h 2922255"/>
                <a:gd name="connsiteX81" fmla="*/ 5644882 w 5755736"/>
                <a:gd name="connsiteY81" fmla="*/ 2782560 h 2922255"/>
                <a:gd name="connsiteX82" fmla="*/ 5644882 w 5755736"/>
                <a:gd name="connsiteY82" fmla="*/ 2782560 h 2922255"/>
                <a:gd name="connsiteX83" fmla="*/ 5655968 w 5755736"/>
                <a:gd name="connsiteY83" fmla="*/ 2733996 h 2922255"/>
                <a:gd name="connsiteX84" fmla="*/ 5713506 w 5755736"/>
                <a:gd name="connsiteY84" fmla="*/ 2332283 h 2922255"/>
                <a:gd name="connsiteX85" fmla="*/ 5729342 w 5755736"/>
                <a:gd name="connsiteY85" fmla="*/ 2157029 h 2922255"/>
                <a:gd name="connsiteX86" fmla="*/ 5729342 w 5755736"/>
                <a:gd name="connsiteY86" fmla="*/ 2157029 h 2922255"/>
                <a:gd name="connsiteX87" fmla="*/ 5745179 w 5755736"/>
                <a:gd name="connsiteY87" fmla="*/ 2016615 h 2922255"/>
                <a:gd name="connsiteX88" fmla="*/ 5745179 w 5755736"/>
                <a:gd name="connsiteY88" fmla="*/ 2016615 h 2922255"/>
                <a:gd name="connsiteX89" fmla="*/ 5750985 w 5755736"/>
                <a:gd name="connsiteY89" fmla="*/ 1888869 h 2922255"/>
                <a:gd name="connsiteX90" fmla="*/ 5750457 w 5755736"/>
                <a:gd name="connsiteY90" fmla="*/ 1757957 h 2922255"/>
                <a:gd name="connsiteX91" fmla="*/ 2868793 w 5755736"/>
                <a:gd name="connsiteY91" fmla="*/ 15973 h 2922255"/>
                <a:gd name="connsiteX92" fmla="*/ 2868793 w 5755736"/>
                <a:gd name="connsiteY92" fmla="*/ 15973 h 2922255"/>
                <a:gd name="connsiteX93" fmla="*/ 2868793 w 5755736"/>
                <a:gd name="connsiteY93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3301650 w 5755736"/>
                <a:gd name="connsiteY29" fmla="*/ 5943 h 2922255"/>
                <a:gd name="connsiteX30" fmla="*/ 2981230 w 5755736"/>
                <a:gd name="connsiteY30" fmla="*/ 13333 h 2922255"/>
                <a:gd name="connsiteX31" fmla="*/ 2868793 w 5755736"/>
                <a:gd name="connsiteY31" fmla="*/ 15973 h 2922255"/>
                <a:gd name="connsiteX32" fmla="*/ 2620164 w 5755736"/>
                <a:gd name="connsiteY32" fmla="*/ 26530 h 2922255"/>
                <a:gd name="connsiteX33" fmla="*/ 2541511 w 5755736"/>
                <a:gd name="connsiteY33" fmla="*/ 26530 h 2922255"/>
                <a:gd name="connsiteX34" fmla="*/ 2541511 w 5755736"/>
                <a:gd name="connsiteY34" fmla="*/ 26530 h 2922255"/>
                <a:gd name="connsiteX35" fmla="*/ 2181501 w 5755736"/>
                <a:gd name="connsiteY35" fmla="*/ 48701 h 2922255"/>
                <a:gd name="connsiteX36" fmla="*/ 1853691 w 5755736"/>
                <a:gd name="connsiteY36" fmla="*/ 78262 h 2922255"/>
                <a:gd name="connsiteX37" fmla="*/ 1366464 w 5755736"/>
                <a:gd name="connsiteY37" fmla="*/ 144774 h 2922255"/>
                <a:gd name="connsiteX38" fmla="*/ 959473 w 5755736"/>
                <a:gd name="connsiteY38" fmla="*/ 320028 h 2922255"/>
                <a:gd name="connsiteX39" fmla="*/ 688146 w 5755736"/>
                <a:gd name="connsiteY39" fmla="*/ 654172 h 2922255"/>
                <a:gd name="connsiteX40" fmla="*/ 640637 w 5755736"/>
                <a:gd name="connsiteY40" fmla="*/ 744967 h 2922255"/>
                <a:gd name="connsiteX41" fmla="*/ 629552 w 5755736"/>
                <a:gd name="connsiteY41" fmla="*/ 771888 h 2922255"/>
                <a:gd name="connsiteX42" fmla="*/ 574653 w 5755736"/>
                <a:gd name="connsiteY42" fmla="*/ 888548 h 2922255"/>
                <a:gd name="connsiteX43" fmla="*/ 511836 w 5755736"/>
                <a:gd name="connsiteY43" fmla="*/ 1000457 h 2922255"/>
                <a:gd name="connsiteX44" fmla="*/ 455881 w 5755736"/>
                <a:gd name="connsiteY44" fmla="*/ 1119229 h 2922255"/>
                <a:gd name="connsiteX45" fmla="*/ 376172 w 5755736"/>
                <a:gd name="connsiteY45" fmla="*/ 1285509 h 2922255"/>
                <a:gd name="connsiteX46" fmla="*/ 291184 w 5755736"/>
                <a:gd name="connsiteY46" fmla="*/ 1457068 h 2922255"/>
                <a:gd name="connsiteX47" fmla="*/ 198806 w 5755736"/>
                <a:gd name="connsiteY47" fmla="*/ 1649215 h 2922255"/>
                <a:gd name="connsiteX48" fmla="*/ 61031 w 5755736"/>
                <a:gd name="connsiteY48" fmla="*/ 1941657 h 2922255"/>
                <a:gd name="connsiteX49" fmla="*/ 27775 w 5755736"/>
                <a:gd name="connsiteY49" fmla="*/ 2016087 h 2922255"/>
                <a:gd name="connsiteX50" fmla="*/ 1909 w 5755736"/>
                <a:gd name="connsiteY50" fmla="*/ 2148055 h 2922255"/>
                <a:gd name="connsiteX51" fmla="*/ 1909 w 5755736"/>
                <a:gd name="connsiteY51" fmla="*/ 2148055 h 2922255"/>
                <a:gd name="connsiteX52" fmla="*/ 75812 w 5755736"/>
                <a:gd name="connsiteY52" fmla="*/ 2328060 h 2922255"/>
                <a:gd name="connsiteX53" fmla="*/ 275348 w 5755736"/>
                <a:gd name="connsiteY53" fmla="*/ 2803147 h 2922255"/>
                <a:gd name="connsiteX54" fmla="*/ 307549 w 5755736"/>
                <a:gd name="connsiteY54" fmla="*/ 2880745 h 2922255"/>
                <a:gd name="connsiteX55" fmla="*/ 324440 w 5755736"/>
                <a:gd name="connsiteY55" fmla="*/ 2919807 h 2922255"/>
                <a:gd name="connsiteX56" fmla="*/ 374589 w 5755736"/>
                <a:gd name="connsiteY56" fmla="*/ 2921919 h 2922255"/>
                <a:gd name="connsiteX57" fmla="*/ 2045838 w 5755736"/>
                <a:gd name="connsiteY57" fmla="*/ 2921919 h 2922255"/>
                <a:gd name="connsiteX58" fmla="*/ 2085428 w 5755736"/>
                <a:gd name="connsiteY58" fmla="*/ 2921391 h 2922255"/>
                <a:gd name="connsiteX59" fmla="*/ 2113933 w 5755736"/>
                <a:gd name="connsiteY59" fmla="*/ 2910833 h 2922255"/>
                <a:gd name="connsiteX60" fmla="*/ 2118156 w 5755736"/>
                <a:gd name="connsiteY60" fmla="*/ 2902915 h 2922255"/>
                <a:gd name="connsiteX61" fmla="*/ 2121324 w 5755736"/>
                <a:gd name="connsiteY61" fmla="*/ 2903443 h 2922255"/>
                <a:gd name="connsiteX62" fmla="*/ 2324555 w 5755736"/>
                <a:gd name="connsiteY62" fmla="*/ 2903971 h 2922255"/>
                <a:gd name="connsiteX63" fmla="*/ 2349893 w 5755736"/>
                <a:gd name="connsiteY63" fmla="*/ 2881800 h 2922255"/>
                <a:gd name="connsiteX64" fmla="*/ 2397402 w 5755736"/>
                <a:gd name="connsiteY64" fmla="*/ 2746137 h 2922255"/>
                <a:gd name="connsiteX65" fmla="*/ 2467609 w 5755736"/>
                <a:gd name="connsiteY65" fmla="*/ 2661149 h 2922255"/>
                <a:gd name="connsiteX66" fmla="*/ 3354437 w 5755736"/>
                <a:gd name="connsiteY66" fmla="*/ 2660621 h 2922255"/>
                <a:gd name="connsiteX67" fmla="*/ 3382415 w 5755736"/>
                <a:gd name="connsiteY67" fmla="*/ 2674874 h 2922255"/>
                <a:gd name="connsiteX68" fmla="*/ 3406697 w 5755736"/>
                <a:gd name="connsiteY68" fmla="*/ 2700212 h 2922255"/>
                <a:gd name="connsiteX69" fmla="*/ 3450510 w 5755736"/>
                <a:gd name="connsiteY69" fmla="*/ 2876522 h 2922255"/>
                <a:gd name="connsiteX70" fmla="*/ 3458428 w 5755736"/>
                <a:gd name="connsiteY70" fmla="*/ 2891830 h 2922255"/>
                <a:gd name="connsiteX71" fmla="*/ 3453678 w 5755736"/>
                <a:gd name="connsiteY71" fmla="*/ 2898692 h 2922255"/>
                <a:gd name="connsiteX72" fmla="*/ 3492212 w 5755736"/>
                <a:gd name="connsiteY72" fmla="*/ 2915584 h 2922255"/>
                <a:gd name="connsiteX73" fmla="*/ 3782543 w 5755736"/>
                <a:gd name="connsiteY73" fmla="*/ 2916112 h 2922255"/>
                <a:gd name="connsiteX74" fmla="*/ 4691542 w 5755736"/>
                <a:gd name="connsiteY74" fmla="*/ 2914528 h 2922255"/>
                <a:gd name="connsiteX75" fmla="*/ 5213082 w 5755736"/>
                <a:gd name="connsiteY75" fmla="*/ 2913473 h 2922255"/>
                <a:gd name="connsiteX76" fmla="*/ 5278538 w 5755736"/>
                <a:gd name="connsiteY76" fmla="*/ 2898164 h 2922255"/>
                <a:gd name="connsiteX77" fmla="*/ 5282233 w 5755736"/>
                <a:gd name="connsiteY77" fmla="*/ 2896581 h 2922255"/>
                <a:gd name="connsiteX78" fmla="*/ 5313378 w 5755736"/>
                <a:gd name="connsiteY78" fmla="*/ 2894997 h 2922255"/>
                <a:gd name="connsiteX79" fmla="*/ 5566229 w 5755736"/>
                <a:gd name="connsiteY79" fmla="*/ 2896581 h 2922255"/>
                <a:gd name="connsiteX80" fmla="*/ 5644882 w 5755736"/>
                <a:gd name="connsiteY80" fmla="*/ 2782560 h 2922255"/>
                <a:gd name="connsiteX81" fmla="*/ 5644882 w 5755736"/>
                <a:gd name="connsiteY81" fmla="*/ 2782560 h 2922255"/>
                <a:gd name="connsiteX82" fmla="*/ 5655968 w 5755736"/>
                <a:gd name="connsiteY82" fmla="*/ 2733996 h 2922255"/>
                <a:gd name="connsiteX83" fmla="*/ 5713506 w 5755736"/>
                <a:gd name="connsiteY83" fmla="*/ 2332283 h 2922255"/>
                <a:gd name="connsiteX84" fmla="*/ 5729342 w 5755736"/>
                <a:gd name="connsiteY84" fmla="*/ 2157029 h 2922255"/>
                <a:gd name="connsiteX85" fmla="*/ 5729342 w 5755736"/>
                <a:gd name="connsiteY85" fmla="*/ 2157029 h 2922255"/>
                <a:gd name="connsiteX86" fmla="*/ 5745179 w 5755736"/>
                <a:gd name="connsiteY86" fmla="*/ 2016615 h 2922255"/>
                <a:gd name="connsiteX87" fmla="*/ 5745179 w 5755736"/>
                <a:gd name="connsiteY87" fmla="*/ 2016615 h 2922255"/>
                <a:gd name="connsiteX88" fmla="*/ 5750985 w 5755736"/>
                <a:gd name="connsiteY88" fmla="*/ 1888869 h 2922255"/>
                <a:gd name="connsiteX89" fmla="*/ 5750457 w 5755736"/>
                <a:gd name="connsiteY89" fmla="*/ 1757957 h 2922255"/>
                <a:gd name="connsiteX90" fmla="*/ 2868793 w 5755736"/>
                <a:gd name="connsiteY90" fmla="*/ 15973 h 2922255"/>
                <a:gd name="connsiteX91" fmla="*/ 2868793 w 5755736"/>
                <a:gd name="connsiteY91" fmla="*/ 15973 h 2922255"/>
                <a:gd name="connsiteX92" fmla="*/ 2868793 w 5755736"/>
                <a:gd name="connsiteY92" fmla="*/ 15973 h 2922255"/>
                <a:gd name="connsiteX0" fmla="*/ 5750457 w 5755736"/>
                <a:gd name="connsiteY0" fmla="*/ 1757957 h 2922255"/>
                <a:gd name="connsiteX1" fmla="*/ 5750457 w 5755736"/>
                <a:gd name="connsiteY1" fmla="*/ 1757957 h 2922255"/>
                <a:gd name="connsiteX2" fmla="*/ 5750457 w 5755736"/>
                <a:gd name="connsiteY2" fmla="*/ 1757957 h 2922255"/>
                <a:gd name="connsiteX3" fmla="*/ 5755736 w 5755736"/>
                <a:gd name="connsiteY3" fmla="*/ 1752150 h 2922255"/>
                <a:gd name="connsiteX4" fmla="*/ 5755736 w 5755736"/>
                <a:gd name="connsiteY4" fmla="*/ 1652910 h 2922255"/>
                <a:gd name="connsiteX5" fmla="*/ 5755736 w 5755736"/>
                <a:gd name="connsiteY5" fmla="*/ 1652910 h 2922255"/>
                <a:gd name="connsiteX6" fmla="*/ 5755736 w 5755736"/>
                <a:gd name="connsiteY6" fmla="*/ 1652910 h 2922255"/>
                <a:gd name="connsiteX7" fmla="*/ 5750457 w 5755736"/>
                <a:gd name="connsiteY7" fmla="*/ 1646575 h 2922255"/>
                <a:gd name="connsiteX8" fmla="*/ 5750457 w 5755736"/>
                <a:gd name="connsiteY8" fmla="*/ 1509856 h 2922255"/>
                <a:gd name="connsiteX9" fmla="*/ 5750457 w 5755736"/>
                <a:gd name="connsiteY9" fmla="*/ 1509856 h 2922255"/>
                <a:gd name="connsiteX10" fmla="*/ 5750457 w 5755736"/>
                <a:gd name="connsiteY10" fmla="*/ 1509856 h 2922255"/>
                <a:gd name="connsiteX11" fmla="*/ 5745179 w 5755736"/>
                <a:gd name="connsiteY11" fmla="*/ 1410088 h 2922255"/>
                <a:gd name="connsiteX12" fmla="*/ 5726175 w 5755736"/>
                <a:gd name="connsiteY12" fmla="*/ 1174128 h 2922255"/>
                <a:gd name="connsiteX13" fmla="*/ 5697670 w 5755736"/>
                <a:gd name="connsiteY13" fmla="*/ 933418 h 2922255"/>
                <a:gd name="connsiteX14" fmla="*/ 5661774 w 5755736"/>
                <a:gd name="connsiteY14" fmla="*/ 696402 h 2922255"/>
                <a:gd name="connsiteX15" fmla="*/ 5655968 w 5755736"/>
                <a:gd name="connsiteY15" fmla="*/ 653644 h 2922255"/>
                <a:gd name="connsiteX16" fmla="*/ 5655968 w 5755736"/>
                <a:gd name="connsiteY16" fmla="*/ 653644 h 2922255"/>
                <a:gd name="connsiteX17" fmla="*/ 5655968 w 5755736"/>
                <a:gd name="connsiteY17" fmla="*/ 653644 h 2922255"/>
                <a:gd name="connsiteX18" fmla="*/ 5563062 w 5755736"/>
                <a:gd name="connsiteY18" fmla="*/ 409767 h 2922255"/>
                <a:gd name="connsiteX19" fmla="*/ 5352440 w 5755736"/>
                <a:gd name="connsiteY19" fmla="*/ 186476 h 2922255"/>
                <a:gd name="connsiteX20" fmla="*/ 5140763 w 5755736"/>
                <a:gd name="connsiteY20" fmla="*/ 89875 h 2922255"/>
                <a:gd name="connsiteX21" fmla="*/ 4816120 w 5755736"/>
                <a:gd name="connsiteY21" fmla="*/ 52396 h 2922255"/>
                <a:gd name="connsiteX22" fmla="*/ 4598108 w 5755736"/>
                <a:gd name="connsiteY22" fmla="*/ 34976 h 2922255"/>
                <a:gd name="connsiteX23" fmla="*/ 4199036 w 5755736"/>
                <a:gd name="connsiteY23" fmla="*/ 16500 h 2922255"/>
                <a:gd name="connsiteX24" fmla="*/ 4199036 w 5755736"/>
                <a:gd name="connsiteY24" fmla="*/ 16500 h 2922255"/>
                <a:gd name="connsiteX25" fmla="*/ 3953574 w 5755736"/>
                <a:gd name="connsiteY25" fmla="*/ 9638 h 2922255"/>
                <a:gd name="connsiteX26" fmla="*/ 3666411 w 5755736"/>
                <a:gd name="connsiteY26" fmla="*/ 664 h 2922255"/>
                <a:gd name="connsiteX27" fmla="*/ 3340185 w 5755736"/>
                <a:gd name="connsiteY27" fmla="*/ 664 h 2922255"/>
                <a:gd name="connsiteX28" fmla="*/ 3301650 w 5755736"/>
                <a:gd name="connsiteY28" fmla="*/ 5943 h 2922255"/>
                <a:gd name="connsiteX29" fmla="*/ 2981230 w 5755736"/>
                <a:gd name="connsiteY29" fmla="*/ 13333 h 2922255"/>
                <a:gd name="connsiteX30" fmla="*/ 2868793 w 5755736"/>
                <a:gd name="connsiteY30" fmla="*/ 15973 h 2922255"/>
                <a:gd name="connsiteX31" fmla="*/ 2620164 w 5755736"/>
                <a:gd name="connsiteY31" fmla="*/ 26530 h 2922255"/>
                <a:gd name="connsiteX32" fmla="*/ 2541511 w 5755736"/>
                <a:gd name="connsiteY32" fmla="*/ 26530 h 2922255"/>
                <a:gd name="connsiteX33" fmla="*/ 2541511 w 5755736"/>
                <a:gd name="connsiteY33" fmla="*/ 26530 h 2922255"/>
                <a:gd name="connsiteX34" fmla="*/ 2181501 w 5755736"/>
                <a:gd name="connsiteY34" fmla="*/ 48701 h 2922255"/>
                <a:gd name="connsiteX35" fmla="*/ 1853691 w 5755736"/>
                <a:gd name="connsiteY35" fmla="*/ 78262 h 2922255"/>
                <a:gd name="connsiteX36" fmla="*/ 1366464 w 5755736"/>
                <a:gd name="connsiteY36" fmla="*/ 144774 h 2922255"/>
                <a:gd name="connsiteX37" fmla="*/ 959473 w 5755736"/>
                <a:gd name="connsiteY37" fmla="*/ 320028 h 2922255"/>
                <a:gd name="connsiteX38" fmla="*/ 688146 w 5755736"/>
                <a:gd name="connsiteY38" fmla="*/ 654172 h 2922255"/>
                <a:gd name="connsiteX39" fmla="*/ 640637 w 5755736"/>
                <a:gd name="connsiteY39" fmla="*/ 744967 h 2922255"/>
                <a:gd name="connsiteX40" fmla="*/ 629552 w 5755736"/>
                <a:gd name="connsiteY40" fmla="*/ 771888 h 2922255"/>
                <a:gd name="connsiteX41" fmla="*/ 574653 w 5755736"/>
                <a:gd name="connsiteY41" fmla="*/ 888548 h 2922255"/>
                <a:gd name="connsiteX42" fmla="*/ 511836 w 5755736"/>
                <a:gd name="connsiteY42" fmla="*/ 1000457 h 2922255"/>
                <a:gd name="connsiteX43" fmla="*/ 455881 w 5755736"/>
                <a:gd name="connsiteY43" fmla="*/ 1119229 h 2922255"/>
                <a:gd name="connsiteX44" fmla="*/ 376172 w 5755736"/>
                <a:gd name="connsiteY44" fmla="*/ 1285509 h 2922255"/>
                <a:gd name="connsiteX45" fmla="*/ 291184 w 5755736"/>
                <a:gd name="connsiteY45" fmla="*/ 1457068 h 2922255"/>
                <a:gd name="connsiteX46" fmla="*/ 198806 w 5755736"/>
                <a:gd name="connsiteY46" fmla="*/ 1649215 h 2922255"/>
                <a:gd name="connsiteX47" fmla="*/ 61031 w 5755736"/>
                <a:gd name="connsiteY47" fmla="*/ 1941657 h 2922255"/>
                <a:gd name="connsiteX48" fmla="*/ 27775 w 5755736"/>
                <a:gd name="connsiteY48" fmla="*/ 2016087 h 2922255"/>
                <a:gd name="connsiteX49" fmla="*/ 1909 w 5755736"/>
                <a:gd name="connsiteY49" fmla="*/ 2148055 h 2922255"/>
                <a:gd name="connsiteX50" fmla="*/ 1909 w 5755736"/>
                <a:gd name="connsiteY50" fmla="*/ 2148055 h 2922255"/>
                <a:gd name="connsiteX51" fmla="*/ 75812 w 5755736"/>
                <a:gd name="connsiteY51" fmla="*/ 2328060 h 2922255"/>
                <a:gd name="connsiteX52" fmla="*/ 275348 w 5755736"/>
                <a:gd name="connsiteY52" fmla="*/ 2803147 h 2922255"/>
                <a:gd name="connsiteX53" fmla="*/ 307549 w 5755736"/>
                <a:gd name="connsiteY53" fmla="*/ 2880745 h 2922255"/>
                <a:gd name="connsiteX54" fmla="*/ 324440 w 5755736"/>
                <a:gd name="connsiteY54" fmla="*/ 2919807 h 2922255"/>
                <a:gd name="connsiteX55" fmla="*/ 374589 w 5755736"/>
                <a:gd name="connsiteY55" fmla="*/ 2921919 h 2922255"/>
                <a:gd name="connsiteX56" fmla="*/ 2045838 w 5755736"/>
                <a:gd name="connsiteY56" fmla="*/ 2921919 h 2922255"/>
                <a:gd name="connsiteX57" fmla="*/ 2085428 w 5755736"/>
                <a:gd name="connsiteY57" fmla="*/ 2921391 h 2922255"/>
                <a:gd name="connsiteX58" fmla="*/ 2113933 w 5755736"/>
                <a:gd name="connsiteY58" fmla="*/ 2910833 h 2922255"/>
                <a:gd name="connsiteX59" fmla="*/ 2118156 w 5755736"/>
                <a:gd name="connsiteY59" fmla="*/ 2902915 h 2922255"/>
                <a:gd name="connsiteX60" fmla="*/ 2121324 w 5755736"/>
                <a:gd name="connsiteY60" fmla="*/ 2903443 h 2922255"/>
                <a:gd name="connsiteX61" fmla="*/ 2324555 w 5755736"/>
                <a:gd name="connsiteY61" fmla="*/ 2903971 h 2922255"/>
                <a:gd name="connsiteX62" fmla="*/ 2349893 w 5755736"/>
                <a:gd name="connsiteY62" fmla="*/ 2881800 h 2922255"/>
                <a:gd name="connsiteX63" fmla="*/ 2397402 w 5755736"/>
                <a:gd name="connsiteY63" fmla="*/ 2746137 h 2922255"/>
                <a:gd name="connsiteX64" fmla="*/ 2467609 w 5755736"/>
                <a:gd name="connsiteY64" fmla="*/ 2661149 h 2922255"/>
                <a:gd name="connsiteX65" fmla="*/ 3354437 w 5755736"/>
                <a:gd name="connsiteY65" fmla="*/ 2660621 h 2922255"/>
                <a:gd name="connsiteX66" fmla="*/ 3382415 w 5755736"/>
                <a:gd name="connsiteY66" fmla="*/ 2674874 h 2922255"/>
                <a:gd name="connsiteX67" fmla="*/ 3406697 w 5755736"/>
                <a:gd name="connsiteY67" fmla="*/ 2700212 h 2922255"/>
                <a:gd name="connsiteX68" fmla="*/ 3450510 w 5755736"/>
                <a:gd name="connsiteY68" fmla="*/ 2876522 h 2922255"/>
                <a:gd name="connsiteX69" fmla="*/ 3458428 w 5755736"/>
                <a:gd name="connsiteY69" fmla="*/ 2891830 h 2922255"/>
                <a:gd name="connsiteX70" fmla="*/ 3453678 w 5755736"/>
                <a:gd name="connsiteY70" fmla="*/ 2898692 h 2922255"/>
                <a:gd name="connsiteX71" fmla="*/ 3492212 w 5755736"/>
                <a:gd name="connsiteY71" fmla="*/ 2915584 h 2922255"/>
                <a:gd name="connsiteX72" fmla="*/ 3782543 w 5755736"/>
                <a:gd name="connsiteY72" fmla="*/ 2916112 h 2922255"/>
                <a:gd name="connsiteX73" fmla="*/ 4691542 w 5755736"/>
                <a:gd name="connsiteY73" fmla="*/ 2914528 h 2922255"/>
                <a:gd name="connsiteX74" fmla="*/ 5213082 w 5755736"/>
                <a:gd name="connsiteY74" fmla="*/ 2913473 h 2922255"/>
                <a:gd name="connsiteX75" fmla="*/ 5278538 w 5755736"/>
                <a:gd name="connsiteY75" fmla="*/ 2898164 h 2922255"/>
                <a:gd name="connsiteX76" fmla="*/ 5282233 w 5755736"/>
                <a:gd name="connsiteY76" fmla="*/ 2896581 h 2922255"/>
                <a:gd name="connsiteX77" fmla="*/ 5313378 w 5755736"/>
                <a:gd name="connsiteY77" fmla="*/ 2894997 h 2922255"/>
                <a:gd name="connsiteX78" fmla="*/ 5566229 w 5755736"/>
                <a:gd name="connsiteY78" fmla="*/ 2896581 h 2922255"/>
                <a:gd name="connsiteX79" fmla="*/ 5644882 w 5755736"/>
                <a:gd name="connsiteY79" fmla="*/ 2782560 h 2922255"/>
                <a:gd name="connsiteX80" fmla="*/ 5644882 w 5755736"/>
                <a:gd name="connsiteY80" fmla="*/ 2782560 h 2922255"/>
                <a:gd name="connsiteX81" fmla="*/ 5655968 w 5755736"/>
                <a:gd name="connsiteY81" fmla="*/ 2733996 h 2922255"/>
                <a:gd name="connsiteX82" fmla="*/ 5713506 w 5755736"/>
                <a:gd name="connsiteY82" fmla="*/ 2332283 h 2922255"/>
                <a:gd name="connsiteX83" fmla="*/ 5729342 w 5755736"/>
                <a:gd name="connsiteY83" fmla="*/ 2157029 h 2922255"/>
                <a:gd name="connsiteX84" fmla="*/ 5729342 w 5755736"/>
                <a:gd name="connsiteY84" fmla="*/ 2157029 h 2922255"/>
                <a:gd name="connsiteX85" fmla="*/ 5745179 w 5755736"/>
                <a:gd name="connsiteY85" fmla="*/ 2016615 h 2922255"/>
                <a:gd name="connsiteX86" fmla="*/ 5745179 w 5755736"/>
                <a:gd name="connsiteY86" fmla="*/ 2016615 h 2922255"/>
                <a:gd name="connsiteX87" fmla="*/ 5750985 w 5755736"/>
                <a:gd name="connsiteY87" fmla="*/ 1888869 h 2922255"/>
                <a:gd name="connsiteX88" fmla="*/ 5750457 w 5755736"/>
                <a:gd name="connsiteY88" fmla="*/ 1757957 h 2922255"/>
                <a:gd name="connsiteX89" fmla="*/ 2868793 w 5755736"/>
                <a:gd name="connsiteY89" fmla="*/ 15973 h 2922255"/>
                <a:gd name="connsiteX90" fmla="*/ 2868793 w 5755736"/>
                <a:gd name="connsiteY90" fmla="*/ 15973 h 2922255"/>
                <a:gd name="connsiteX91" fmla="*/ 2868793 w 5755736"/>
                <a:gd name="connsiteY91" fmla="*/ 15973 h 2922255"/>
                <a:gd name="connsiteX0" fmla="*/ 5750457 w 5755736"/>
                <a:gd name="connsiteY0" fmla="*/ 1757293 h 2921591"/>
                <a:gd name="connsiteX1" fmla="*/ 5750457 w 5755736"/>
                <a:gd name="connsiteY1" fmla="*/ 1757293 h 2921591"/>
                <a:gd name="connsiteX2" fmla="*/ 5750457 w 5755736"/>
                <a:gd name="connsiteY2" fmla="*/ 1757293 h 2921591"/>
                <a:gd name="connsiteX3" fmla="*/ 5755736 w 5755736"/>
                <a:gd name="connsiteY3" fmla="*/ 1751486 h 2921591"/>
                <a:gd name="connsiteX4" fmla="*/ 5755736 w 5755736"/>
                <a:gd name="connsiteY4" fmla="*/ 1652246 h 2921591"/>
                <a:gd name="connsiteX5" fmla="*/ 5755736 w 5755736"/>
                <a:gd name="connsiteY5" fmla="*/ 1652246 h 2921591"/>
                <a:gd name="connsiteX6" fmla="*/ 5755736 w 5755736"/>
                <a:gd name="connsiteY6" fmla="*/ 1652246 h 2921591"/>
                <a:gd name="connsiteX7" fmla="*/ 5750457 w 5755736"/>
                <a:gd name="connsiteY7" fmla="*/ 1645911 h 2921591"/>
                <a:gd name="connsiteX8" fmla="*/ 5750457 w 5755736"/>
                <a:gd name="connsiteY8" fmla="*/ 1509192 h 2921591"/>
                <a:gd name="connsiteX9" fmla="*/ 5750457 w 5755736"/>
                <a:gd name="connsiteY9" fmla="*/ 1509192 h 2921591"/>
                <a:gd name="connsiteX10" fmla="*/ 5750457 w 5755736"/>
                <a:gd name="connsiteY10" fmla="*/ 1509192 h 2921591"/>
                <a:gd name="connsiteX11" fmla="*/ 5745179 w 5755736"/>
                <a:gd name="connsiteY11" fmla="*/ 1409424 h 2921591"/>
                <a:gd name="connsiteX12" fmla="*/ 5726175 w 5755736"/>
                <a:gd name="connsiteY12" fmla="*/ 1173464 h 2921591"/>
                <a:gd name="connsiteX13" fmla="*/ 5697670 w 5755736"/>
                <a:gd name="connsiteY13" fmla="*/ 932754 h 2921591"/>
                <a:gd name="connsiteX14" fmla="*/ 5661774 w 5755736"/>
                <a:gd name="connsiteY14" fmla="*/ 695738 h 2921591"/>
                <a:gd name="connsiteX15" fmla="*/ 5655968 w 5755736"/>
                <a:gd name="connsiteY15" fmla="*/ 652980 h 2921591"/>
                <a:gd name="connsiteX16" fmla="*/ 5655968 w 5755736"/>
                <a:gd name="connsiteY16" fmla="*/ 652980 h 2921591"/>
                <a:gd name="connsiteX17" fmla="*/ 5655968 w 5755736"/>
                <a:gd name="connsiteY17" fmla="*/ 652980 h 2921591"/>
                <a:gd name="connsiteX18" fmla="*/ 5563062 w 5755736"/>
                <a:gd name="connsiteY18" fmla="*/ 409103 h 2921591"/>
                <a:gd name="connsiteX19" fmla="*/ 5352440 w 5755736"/>
                <a:gd name="connsiteY19" fmla="*/ 185812 h 2921591"/>
                <a:gd name="connsiteX20" fmla="*/ 5140763 w 5755736"/>
                <a:gd name="connsiteY20" fmla="*/ 89211 h 2921591"/>
                <a:gd name="connsiteX21" fmla="*/ 4816120 w 5755736"/>
                <a:gd name="connsiteY21" fmla="*/ 51732 h 2921591"/>
                <a:gd name="connsiteX22" fmla="*/ 4598108 w 5755736"/>
                <a:gd name="connsiteY22" fmla="*/ 34312 h 2921591"/>
                <a:gd name="connsiteX23" fmla="*/ 4199036 w 5755736"/>
                <a:gd name="connsiteY23" fmla="*/ 15836 h 2921591"/>
                <a:gd name="connsiteX24" fmla="*/ 4199036 w 5755736"/>
                <a:gd name="connsiteY24" fmla="*/ 15836 h 2921591"/>
                <a:gd name="connsiteX25" fmla="*/ 3953574 w 5755736"/>
                <a:gd name="connsiteY25" fmla="*/ 8974 h 2921591"/>
                <a:gd name="connsiteX26" fmla="*/ 3666411 w 5755736"/>
                <a:gd name="connsiteY26" fmla="*/ 0 h 2921591"/>
                <a:gd name="connsiteX27" fmla="*/ 3301650 w 5755736"/>
                <a:gd name="connsiteY27" fmla="*/ 5279 h 2921591"/>
                <a:gd name="connsiteX28" fmla="*/ 2981230 w 5755736"/>
                <a:gd name="connsiteY28" fmla="*/ 12669 h 2921591"/>
                <a:gd name="connsiteX29" fmla="*/ 2868793 w 5755736"/>
                <a:gd name="connsiteY29" fmla="*/ 15309 h 2921591"/>
                <a:gd name="connsiteX30" fmla="*/ 2620164 w 5755736"/>
                <a:gd name="connsiteY30" fmla="*/ 25866 h 2921591"/>
                <a:gd name="connsiteX31" fmla="*/ 2541511 w 5755736"/>
                <a:gd name="connsiteY31" fmla="*/ 25866 h 2921591"/>
                <a:gd name="connsiteX32" fmla="*/ 2541511 w 5755736"/>
                <a:gd name="connsiteY32" fmla="*/ 25866 h 2921591"/>
                <a:gd name="connsiteX33" fmla="*/ 2181501 w 5755736"/>
                <a:gd name="connsiteY33" fmla="*/ 48037 h 2921591"/>
                <a:gd name="connsiteX34" fmla="*/ 1853691 w 5755736"/>
                <a:gd name="connsiteY34" fmla="*/ 77598 h 2921591"/>
                <a:gd name="connsiteX35" fmla="*/ 1366464 w 5755736"/>
                <a:gd name="connsiteY35" fmla="*/ 144110 h 2921591"/>
                <a:gd name="connsiteX36" fmla="*/ 959473 w 5755736"/>
                <a:gd name="connsiteY36" fmla="*/ 319364 h 2921591"/>
                <a:gd name="connsiteX37" fmla="*/ 688146 w 5755736"/>
                <a:gd name="connsiteY37" fmla="*/ 653508 h 2921591"/>
                <a:gd name="connsiteX38" fmla="*/ 640637 w 5755736"/>
                <a:gd name="connsiteY38" fmla="*/ 744303 h 2921591"/>
                <a:gd name="connsiteX39" fmla="*/ 629552 w 5755736"/>
                <a:gd name="connsiteY39" fmla="*/ 771224 h 2921591"/>
                <a:gd name="connsiteX40" fmla="*/ 574653 w 5755736"/>
                <a:gd name="connsiteY40" fmla="*/ 887884 h 2921591"/>
                <a:gd name="connsiteX41" fmla="*/ 511836 w 5755736"/>
                <a:gd name="connsiteY41" fmla="*/ 999793 h 2921591"/>
                <a:gd name="connsiteX42" fmla="*/ 455881 w 5755736"/>
                <a:gd name="connsiteY42" fmla="*/ 1118565 h 2921591"/>
                <a:gd name="connsiteX43" fmla="*/ 376172 w 5755736"/>
                <a:gd name="connsiteY43" fmla="*/ 1284845 h 2921591"/>
                <a:gd name="connsiteX44" fmla="*/ 291184 w 5755736"/>
                <a:gd name="connsiteY44" fmla="*/ 1456404 h 2921591"/>
                <a:gd name="connsiteX45" fmla="*/ 198806 w 5755736"/>
                <a:gd name="connsiteY45" fmla="*/ 1648551 h 2921591"/>
                <a:gd name="connsiteX46" fmla="*/ 61031 w 5755736"/>
                <a:gd name="connsiteY46" fmla="*/ 1940993 h 2921591"/>
                <a:gd name="connsiteX47" fmla="*/ 27775 w 5755736"/>
                <a:gd name="connsiteY47" fmla="*/ 2015423 h 2921591"/>
                <a:gd name="connsiteX48" fmla="*/ 1909 w 5755736"/>
                <a:gd name="connsiteY48" fmla="*/ 2147391 h 2921591"/>
                <a:gd name="connsiteX49" fmla="*/ 1909 w 5755736"/>
                <a:gd name="connsiteY49" fmla="*/ 2147391 h 2921591"/>
                <a:gd name="connsiteX50" fmla="*/ 75812 w 5755736"/>
                <a:gd name="connsiteY50" fmla="*/ 2327396 h 2921591"/>
                <a:gd name="connsiteX51" fmla="*/ 275348 w 5755736"/>
                <a:gd name="connsiteY51" fmla="*/ 2802483 h 2921591"/>
                <a:gd name="connsiteX52" fmla="*/ 307549 w 5755736"/>
                <a:gd name="connsiteY52" fmla="*/ 2880081 h 2921591"/>
                <a:gd name="connsiteX53" fmla="*/ 324440 w 5755736"/>
                <a:gd name="connsiteY53" fmla="*/ 2919143 h 2921591"/>
                <a:gd name="connsiteX54" fmla="*/ 374589 w 5755736"/>
                <a:gd name="connsiteY54" fmla="*/ 2921255 h 2921591"/>
                <a:gd name="connsiteX55" fmla="*/ 2045838 w 5755736"/>
                <a:gd name="connsiteY55" fmla="*/ 2921255 h 2921591"/>
                <a:gd name="connsiteX56" fmla="*/ 2085428 w 5755736"/>
                <a:gd name="connsiteY56" fmla="*/ 2920727 h 2921591"/>
                <a:gd name="connsiteX57" fmla="*/ 2113933 w 5755736"/>
                <a:gd name="connsiteY57" fmla="*/ 2910169 h 2921591"/>
                <a:gd name="connsiteX58" fmla="*/ 2118156 w 5755736"/>
                <a:gd name="connsiteY58" fmla="*/ 2902251 h 2921591"/>
                <a:gd name="connsiteX59" fmla="*/ 2121324 w 5755736"/>
                <a:gd name="connsiteY59" fmla="*/ 2902779 h 2921591"/>
                <a:gd name="connsiteX60" fmla="*/ 2324555 w 5755736"/>
                <a:gd name="connsiteY60" fmla="*/ 2903307 h 2921591"/>
                <a:gd name="connsiteX61" fmla="*/ 2349893 w 5755736"/>
                <a:gd name="connsiteY61" fmla="*/ 2881136 h 2921591"/>
                <a:gd name="connsiteX62" fmla="*/ 2397402 w 5755736"/>
                <a:gd name="connsiteY62" fmla="*/ 2745473 h 2921591"/>
                <a:gd name="connsiteX63" fmla="*/ 2467609 w 5755736"/>
                <a:gd name="connsiteY63" fmla="*/ 2660485 h 2921591"/>
                <a:gd name="connsiteX64" fmla="*/ 3354437 w 5755736"/>
                <a:gd name="connsiteY64" fmla="*/ 2659957 h 2921591"/>
                <a:gd name="connsiteX65" fmla="*/ 3382415 w 5755736"/>
                <a:gd name="connsiteY65" fmla="*/ 2674210 h 2921591"/>
                <a:gd name="connsiteX66" fmla="*/ 3406697 w 5755736"/>
                <a:gd name="connsiteY66" fmla="*/ 2699548 h 2921591"/>
                <a:gd name="connsiteX67" fmla="*/ 3450510 w 5755736"/>
                <a:gd name="connsiteY67" fmla="*/ 2875858 h 2921591"/>
                <a:gd name="connsiteX68" fmla="*/ 3458428 w 5755736"/>
                <a:gd name="connsiteY68" fmla="*/ 2891166 h 2921591"/>
                <a:gd name="connsiteX69" fmla="*/ 3453678 w 5755736"/>
                <a:gd name="connsiteY69" fmla="*/ 2898028 h 2921591"/>
                <a:gd name="connsiteX70" fmla="*/ 3492212 w 5755736"/>
                <a:gd name="connsiteY70" fmla="*/ 2914920 h 2921591"/>
                <a:gd name="connsiteX71" fmla="*/ 3782543 w 5755736"/>
                <a:gd name="connsiteY71" fmla="*/ 2915448 h 2921591"/>
                <a:gd name="connsiteX72" fmla="*/ 4691542 w 5755736"/>
                <a:gd name="connsiteY72" fmla="*/ 2913864 h 2921591"/>
                <a:gd name="connsiteX73" fmla="*/ 5213082 w 5755736"/>
                <a:gd name="connsiteY73" fmla="*/ 2912809 h 2921591"/>
                <a:gd name="connsiteX74" fmla="*/ 5278538 w 5755736"/>
                <a:gd name="connsiteY74" fmla="*/ 2897500 h 2921591"/>
                <a:gd name="connsiteX75" fmla="*/ 5282233 w 5755736"/>
                <a:gd name="connsiteY75" fmla="*/ 2895917 h 2921591"/>
                <a:gd name="connsiteX76" fmla="*/ 5313378 w 5755736"/>
                <a:gd name="connsiteY76" fmla="*/ 2894333 h 2921591"/>
                <a:gd name="connsiteX77" fmla="*/ 5566229 w 5755736"/>
                <a:gd name="connsiteY77" fmla="*/ 2895917 h 2921591"/>
                <a:gd name="connsiteX78" fmla="*/ 5644882 w 5755736"/>
                <a:gd name="connsiteY78" fmla="*/ 2781896 h 2921591"/>
                <a:gd name="connsiteX79" fmla="*/ 5644882 w 5755736"/>
                <a:gd name="connsiteY79" fmla="*/ 2781896 h 2921591"/>
                <a:gd name="connsiteX80" fmla="*/ 5655968 w 5755736"/>
                <a:gd name="connsiteY80" fmla="*/ 2733332 h 2921591"/>
                <a:gd name="connsiteX81" fmla="*/ 5713506 w 5755736"/>
                <a:gd name="connsiteY81" fmla="*/ 2331619 h 2921591"/>
                <a:gd name="connsiteX82" fmla="*/ 5729342 w 5755736"/>
                <a:gd name="connsiteY82" fmla="*/ 2156365 h 2921591"/>
                <a:gd name="connsiteX83" fmla="*/ 5729342 w 5755736"/>
                <a:gd name="connsiteY83" fmla="*/ 2156365 h 2921591"/>
                <a:gd name="connsiteX84" fmla="*/ 5745179 w 5755736"/>
                <a:gd name="connsiteY84" fmla="*/ 2015951 h 2921591"/>
                <a:gd name="connsiteX85" fmla="*/ 5745179 w 5755736"/>
                <a:gd name="connsiteY85" fmla="*/ 2015951 h 2921591"/>
                <a:gd name="connsiteX86" fmla="*/ 5750985 w 5755736"/>
                <a:gd name="connsiteY86" fmla="*/ 1888205 h 2921591"/>
                <a:gd name="connsiteX87" fmla="*/ 5750457 w 5755736"/>
                <a:gd name="connsiteY87" fmla="*/ 1757293 h 2921591"/>
                <a:gd name="connsiteX88" fmla="*/ 2868793 w 5755736"/>
                <a:gd name="connsiteY88" fmla="*/ 15309 h 2921591"/>
                <a:gd name="connsiteX89" fmla="*/ 2868793 w 5755736"/>
                <a:gd name="connsiteY89" fmla="*/ 15309 h 2921591"/>
                <a:gd name="connsiteX90" fmla="*/ 2868793 w 5755736"/>
                <a:gd name="connsiteY90" fmla="*/ 15309 h 292159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61774 w 5755736"/>
                <a:gd name="connsiteY14" fmla="*/ 690458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655968 w 5755736"/>
                <a:gd name="connsiteY17" fmla="*/ 647700 h 2916311"/>
                <a:gd name="connsiteX18" fmla="*/ 5563062 w 5755736"/>
                <a:gd name="connsiteY18" fmla="*/ 403823 h 2916311"/>
                <a:gd name="connsiteX19" fmla="*/ 5352440 w 5755736"/>
                <a:gd name="connsiteY19" fmla="*/ 180532 h 2916311"/>
                <a:gd name="connsiteX20" fmla="*/ 5140763 w 5755736"/>
                <a:gd name="connsiteY20" fmla="*/ 83931 h 2916311"/>
                <a:gd name="connsiteX21" fmla="*/ 4816120 w 5755736"/>
                <a:gd name="connsiteY21" fmla="*/ 46452 h 2916311"/>
                <a:gd name="connsiteX22" fmla="*/ 4598108 w 5755736"/>
                <a:gd name="connsiteY22" fmla="*/ 29032 h 2916311"/>
                <a:gd name="connsiteX23" fmla="*/ 4199036 w 5755736"/>
                <a:gd name="connsiteY23" fmla="*/ 10556 h 2916311"/>
                <a:gd name="connsiteX24" fmla="*/ 4199036 w 5755736"/>
                <a:gd name="connsiteY24" fmla="*/ 10556 h 2916311"/>
                <a:gd name="connsiteX25" fmla="*/ 3953574 w 5755736"/>
                <a:gd name="connsiteY25" fmla="*/ 3694 h 2916311"/>
                <a:gd name="connsiteX26" fmla="*/ 3301650 w 5755736"/>
                <a:gd name="connsiteY26" fmla="*/ -1 h 2916311"/>
                <a:gd name="connsiteX27" fmla="*/ 2981230 w 5755736"/>
                <a:gd name="connsiteY27" fmla="*/ 7389 h 2916311"/>
                <a:gd name="connsiteX28" fmla="*/ 2868793 w 5755736"/>
                <a:gd name="connsiteY28" fmla="*/ 10029 h 2916311"/>
                <a:gd name="connsiteX29" fmla="*/ 2620164 w 5755736"/>
                <a:gd name="connsiteY29" fmla="*/ 20586 h 2916311"/>
                <a:gd name="connsiteX30" fmla="*/ 2541511 w 5755736"/>
                <a:gd name="connsiteY30" fmla="*/ 20586 h 2916311"/>
                <a:gd name="connsiteX31" fmla="*/ 2541511 w 5755736"/>
                <a:gd name="connsiteY31" fmla="*/ 20586 h 2916311"/>
                <a:gd name="connsiteX32" fmla="*/ 2181501 w 5755736"/>
                <a:gd name="connsiteY32" fmla="*/ 42757 h 2916311"/>
                <a:gd name="connsiteX33" fmla="*/ 1853691 w 5755736"/>
                <a:gd name="connsiteY33" fmla="*/ 72318 h 2916311"/>
                <a:gd name="connsiteX34" fmla="*/ 1366464 w 5755736"/>
                <a:gd name="connsiteY34" fmla="*/ 138830 h 2916311"/>
                <a:gd name="connsiteX35" fmla="*/ 959473 w 5755736"/>
                <a:gd name="connsiteY35" fmla="*/ 314084 h 2916311"/>
                <a:gd name="connsiteX36" fmla="*/ 688146 w 5755736"/>
                <a:gd name="connsiteY36" fmla="*/ 648228 h 2916311"/>
                <a:gd name="connsiteX37" fmla="*/ 640637 w 5755736"/>
                <a:gd name="connsiteY37" fmla="*/ 739023 h 2916311"/>
                <a:gd name="connsiteX38" fmla="*/ 629552 w 5755736"/>
                <a:gd name="connsiteY38" fmla="*/ 765944 h 2916311"/>
                <a:gd name="connsiteX39" fmla="*/ 574653 w 5755736"/>
                <a:gd name="connsiteY39" fmla="*/ 882604 h 2916311"/>
                <a:gd name="connsiteX40" fmla="*/ 511836 w 5755736"/>
                <a:gd name="connsiteY40" fmla="*/ 994513 h 2916311"/>
                <a:gd name="connsiteX41" fmla="*/ 455881 w 5755736"/>
                <a:gd name="connsiteY41" fmla="*/ 1113285 h 2916311"/>
                <a:gd name="connsiteX42" fmla="*/ 376172 w 5755736"/>
                <a:gd name="connsiteY42" fmla="*/ 1279565 h 2916311"/>
                <a:gd name="connsiteX43" fmla="*/ 291184 w 5755736"/>
                <a:gd name="connsiteY43" fmla="*/ 1451124 h 2916311"/>
                <a:gd name="connsiteX44" fmla="*/ 198806 w 5755736"/>
                <a:gd name="connsiteY44" fmla="*/ 1643271 h 2916311"/>
                <a:gd name="connsiteX45" fmla="*/ 61031 w 5755736"/>
                <a:gd name="connsiteY45" fmla="*/ 1935713 h 2916311"/>
                <a:gd name="connsiteX46" fmla="*/ 27775 w 5755736"/>
                <a:gd name="connsiteY46" fmla="*/ 2010143 h 2916311"/>
                <a:gd name="connsiteX47" fmla="*/ 1909 w 5755736"/>
                <a:gd name="connsiteY47" fmla="*/ 2142111 h 2916311"/>
                <a:gd name="connsiteX48" fmla="*/ 1909 w 5755736"/>
                <a:gd name="connsiteY48" fmla="*/ 2142111 h 2916311"/>
                <a:gd name="connsiteX49" fmla="*/ 75812 w 5755736"/>
                <a:gd name="connsiteY49" fmla="*/ 2322116 h 2916311"/>
                <a:gd name="connsiteX50" fmla="*/ 275348 w 5755736"/>
                <a:gd name="connsiteY50" fmla="*/ 2797203 h 2916311"/>
                <a:gd name="connsiteX51" fmla="*/ 307549 w 5755736"/>
                <a:gd name="connsiteY51" fmla="*/ 2874801 h 2916311"/>
                <a:gd name="connsiteX52" fmla="*/ 324440 w 5755736"/>
                <a:gd name="connsiteY52" fmla="*/ 2913863 h 2916311"/>
                <a:gd name="connsiteX53" fmla="*/ 374589 w 5755736"/>
                <a:gd name="connsiteY53" fmla="*/ 2915975 h 2916311"/>
                <a:gd name="connsiteX54" fmla="*/ 2045838 w 5755736"/>
                <a:gd name="connsiteY54" fmla="*/ 2915975 h 2916311"/>
                <a:gd name="connsiteX55" fmla="*/ 2085428 w 5755736"/>
                <a:gd name="connsiteY55" fmla="*/ 2915447 h 2916311"/>
                <a:gd name="connsiteX56" fmla="*/ 2113933 w 5755736"/>
                <a:gd name="connsiteY56" fmla="*/ 2904889 h 2916311"/>
                <a:gd name="connsiteX57" fmla="*/ 2118156 w 5755736"/>
                <a:gd name="connsiteY57" fmla="*/ 2896971 h 2916311"/>
                <a:gd name="connsiteX58" fmla="*/ 2121324 w 5755736"/>
                <a:gd name="connsiteY58" fmla="*/ 2897499 h 2916311"/>
                <a:gd name="connsiteX59" fmla="*/ 2324555 w 5755736"/>
                <a:gd name="connsiteY59" fmla="*/ 2898027 h 2916311"/>
                <a:gd name="connsiteX60" fmla="*/ 2349893 w 5755736"/>
                <a:gd name="connsiteY60" fmla="*/ 2875856 h 2916311"/>
                <a:gd name="connsiteX61" fmla="*/ 2397402 w 5755736"/>
                <a:gd name="connsiteY61" fmla="*/ 2740193 h 2916311"/>
                <a:gd name="connsiteX62" fmla="*/ 2467609 w 5755736"/>
                <a:gd name="connsiteY62" fmla="*/ 2655205 h 2916311"/>
                <a:gd name="connsiteX63" fmla="*/ 3354437 w 5755736"/>
                <a:gd name="connsiteY63" fmla="*/ 2654677 h 2916311"/>
                <a:gd name="connsiteX64" fmla="*/ 3382415 w 5755736"/>
                <a:gd name="connsiteY64" fmla="*/ 2668930 h 2916311"/>
                <a:gd name="connsiteX65" fmla="*/ 3406697 w 5755736"/>
                <a:gd name="connsiteY65" fmla="*/ 2694268 h 2916311"/>
                <a:gd name="connsiteX66" fmla="*/ 3450510 w 5755736"/>
                <a:gd name="connsiteY66" fmla="*/ 2870578 h 2916311"/>
                <a:gd name="connsiteX67" fmla="*/ 3458428 w 5755736"/>
                <a:gd name="connsiteY67" fmla="*/ 2885886 h 2916311"/>
                <a:gd name="connsiteX68" fmla="*/ 3453678 w 5755736"/>
                <a:gd name="connsiteY68" fmla="*/ 2892748 h 2916311"/>
                <a:gd name="connsiteX69" fmla="*/ 3492212 w 5755736"/>
                <a:gd name="connsiteY69" fmla="*/ 2909640 h 2916311"/>
                <a:gd name="connsiteX70" fmla="*/ 3782543 w 5755736"/>
                <a:gd name="connsiteY70" fmla="*/ 2910168 h 2916311"/>
                <a:gd name="connsiteX71" fmla="*/ 4691542 w 5755736"/>
                <a:gd name="connsiteY71" fmla="*/ 2908584 h 2916311"/>
                <a:gd name="connsiteX72" fmla="*/ 5213082 w 5755736"/>
                <a:gd name="connsiteY72" fmla="*/ 2907529 h 2916311"/>
                <a:gd name="connsiteX73" fmla="*/ 5278538 w 5755736"/>
                <a:gd name="connsiteY73" fmla="*/ 2892220 h 2916311"/>
                <a:gd name="connsiteX74" fmla="*/ 5282233 w 5755736"/>
                <a:gd name="connsiteY74" fmla="*/ 2890637 h 2916311"/>
                <a:gd name="connsiteX75" fmla="*/ 5313378 w 5755736"/>
                <a:gd name="connsiteY75" fmla="*/ 2889053 h 2916311"/>
                <a:gd name="connsiteX76" fmla="*/ 5566229 w 5755736"/>
                <a:gd name="connsiteY76" fmla="*/ 2890637 h 2916311"/>
                <a:gd name="connsiteX77" fmla="*/ 5644882 w 5755736"/>
                <a:gd name="connsiteY77" fmla="*/ 2776616 h 2916311"/>
                <a:gd name="connsiteX78" fmla="*/ 5644882 w 5755736"/>
                <a:gd name="connsiteY78" fmla="*/ 2776616 h 2916311"/>
                <a:gd name="connsiteX79" fmla="*/ 5655968 w 5755736"/>
                <a:gd name="connsiteY79" fmla="*/ 2728052 h 2916311"/>
                <a:gd name="connsiteX80" fmla="*/ 5713506 w 5755736"/>
                <a:gd name="connsiteY80" fmla="*/ 2326339 h 2916311"/>
                <a:gd name="connsiteX81" fmla="*/ 5729342 w 5755736"/>
                <a:gd name="connsiteY81" fmla="*/ 2151085 h 2916311"/>
                <a:gd name="connsiteX82" fmla="*/ 5729342 w 5755736"/>
                <a:gd name="connsiteY82" fmla="*/ 2151085 h 2916311"/>
                <a:gd name="connsiteX83" fmla="*/ 5745179 w 5755736"/>
                <a:gd name="connsiteY83" fmla="*/ 2010671 h 2916311"/>
                <a:gd name="connsiteX84" fmla="*/ 5745179 w 5755736"/>
                <a:gd name="connsiteY84" fmla="*/ 2010671 h 2916311"/>
                <a:gd name="connsiteX85" fmla="*/ 5750985 w 5755736"/>
                <a:gd name="connsiteY85" fmla="*/ 1882925 h 2916311"/>
                <a:gd name="connsiteX86" fmla="*/ 5750457 w 5755736"/>
                <a:gd name="connsiteY86" fmla="*/ 1752013 h 2916311"/>
                <a:gd name="connsiteX87" fmla="*/ 2868793 w 5755736"/>
                <a:gd name="connsiteY87" fmla="*/ 10029 h 2916311"/>
                <a:gd name="connsiteX88" fmla="*/ 2868793 w 5755736"/>
                <a:gd name="connsiteY88" fmla="*/ 10029 h 2916311"/>
                <a:gd name="connsiteX89" fmla="*/ 2868793 w 5755736"/>
                <a:gd name="connsiteY89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61774 w 5755736"/>
                <a:gd name="connsiteY14" fmla="*/ 690458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655968 w 5755736"/>
                <a:gd name="connsiteY17" fmla="*/ 647700 h 2916311"/>
                <a:gd name="connsiteX18" fmla="*/ 5563062 w 5755736"/>
                <a:gd name="connsiteY18" fmla="*/ 403823 h 2916311"/>
                <a:gd name="connsiteX19" fmla="*/ 5352440 w 5755736"/>
                <a:gd name="connsiteY19" fmla="*/ 180532 h 2916311"/>
                <a:gd name="connsiteX20" fmla="*/ 5140763 w 5755736"/>
                <a:gd name="connsiteY20" fmla="*/ 83931 h 2916311"/>
                <a:gd name="connsiteX21" fmla="*/ 4816120 w 5755736"/>
                <a:gd name="connsiteY21" fmla="*/ 46452 h 2916311"/>
                <a:gd name="connsiteX22" fmla="*/ 4598108 w 5755736"/>
                <a:gd name="connsiteY22" fmla="*/ 29032 h 2916311"/>
                <a:gd name="connsiteX23" fmla="*/ 4199036 w 5755736"/>
                <a:gd name="connsiteY23" fmla="*/ 10556 h 2916311"/>
                <a:gd name="connsiteX24" fmla="*/ 3953574 w 5755736"/>
                <a:gd name="connsiteY24" fmla="*/ 3694 h 2916311"/>
                <a:gd name="connsiteX25" fmla="*/ 3301650 w 5755736"/>
                <a:gd name="connsiteY25" fmla="*/ -1 h 2916311"/>
                <a:gd name="connsiteX26" fmla="*/ 2981230 w 5755736"/>
                <a:gd name="connsiteY26" fmla="*/ 7389 h 2916311"/>
                <a:gd name="connsiteX27" fmla="*/ 2868793 w 5755736"/>
                <a:gd name="connsiteY27" fmla="*/ 10029 h 2916311"/>
                <a:gd name="connsiteX28" fmla="*/ 2620164 w 5755736"/>
                <a:gd name="connsiteY28" fmla="*/ 20586 h 2916311"/>
                <a:gd name="connsiteX29" fmla="*/ 2541511 w 5755736"/>
                <a:gd name="connsiteY29" fmla="*/ 20586 h 2916311"/>
                <a:gd name="connsiteX30" fmla="*/ 2541511 w 5755736"/>
                <a:gd name="connsiteY30" fmla="*/ 20586 h 2916311"/>
                <a:gd name="connsiteX31" fmla="*/ 2181501 w 5755736"/>
                <a:gd name="connsiteY31" fmla="*/ 42757 h 2916311"/>
                <a:gd name="connsiteX32" fmla="*/ 1853691 w 5755736"/>
                <a:gd name="connsiteY32" fmla="*/ 72318 h 2916311"/>
                <a:gd name="connsiteX33" fmla="*/ 1366464 w 5755736"/>
                <a:gd name="connsiteY33" fmla="*/ 138830 h 2916311"/>
                <a:gd name="connsiteX34" fmla="*/ 959473 w 5755736"/>
                <a:gd name="connsiteY34" fmla="*/ 314084 h 2916311"/>
                <a:gd name="connsiteX35" fmla="*/ 688146 w 5755736"/>
                <a:gd name="connsiteY35" fmla="*/ 648228 h 2916311"/>
                <a:gd name="connsiteX36" fmla="*/ 640637 w 5755736"/>
                <a:gd name="connsiteY36" fmla="*/ 739023 h 2916311"/>
                <a:gd name="connsiteX37" fmla="*/ 629552 w 5755736"/>
                <a:gd name="connsiteY37" fmla="*/ 765944 h 2916311"/>
                <a:gd name="connsiteX38" fmla="*/ 574653 w 5755736"/>
                <a:gd name="connsiteY38" fmla="*/ 882604 h 2916311"/>
                <a:gd name="connsiteX39" fmla="*/ 511836 w 5755736"/>
                <a:gd name="connsiteY39" fmla="*/ 994513 h 2916311"/>
                <a:gd name="connsiteX40" fmla="*/ 455881 w 5755736"/>
                <a:gd name="connsiteY40" fmla="*/ 1113285 h 2916311"/>
                <a:gd name="connsiteX41" fmla="*/ 376172 w 5755736"/>
                <a:gd name="connsiteY41" fmla="*/ 1279565 h 2916311"/>
                <a:gd name="connsiteX42" fmla="*/ 291184 w 5755736"/>
                <a:gd name="connsiteY42" fmla="*/ 1451124 h 2916311"/>
                <a:gd name="connsiteX43" fmla="*/ 198806 w 5755736"/>
                <a:gd name="connsiteY43" fmla="*/ 1643271 h 2916311"/>
                <a:gd name="connsiteX44" fmla="*/ 61031 w 5755736"/>
                <a:gd name="connsiteY44" fmla="*/ 1935713 h 2916311"/>
                <a:gd name="connsiteX45" fmla="*/ 27775 w 5755736"/>
                <a:gd name="connsiteY45" fmla="*/ 2010143 h 2916311"/>
                <a:gd name="connsiteX46" fmla="*/ 1909 w 5755736"/>
                <a:gd name="connsiteY46" fmla="*/ 2142111 h 2916311"/>
                <a:gd name="connsiteX47" fmla="*/ 1909 w 5755736"/>
                <a:gd name="connsiteY47" fmla="*/ 2142111 h 2916311"/>
                <a:gd name="connsiteX48" fmla="*/ 75812 w 5755736"/>
                <a:gd name="connsiteY48" fmla="*/ 2322116 h 2916311"/>
                <a:gd name="connsiteX49" fmla="*/ 275348 w 5755736"/>
                <a:gd name="connsiteY49" fmla="*/ 2797203 h 2916311"/>
                <a:gd name="connsiteX50" fmla="*/ 307549 w 5755736"/>
                <a:gd name="connsiteY50" fmla="*/ 2874801 h 2916311"/>
                <a:gd name="connsiteX51" fmla="*/ 324440 w 5755736"/>
                <a:gd name="connsiteY51" fmla="*/ 2913863 h 2916311"/>
                <a:gd name="connsiteX52" fmla="*/ 374589 w 5755736"/>
                <a:gd name="connsiteY52" fmla="*/ 2915975 h 2916311"/>
                <a:gd name="connsiteX53" fmla="*/ 2045838 w 5755736"/>
                <a:gd name="connsiteY53" fmla="*/ 2915975 h 2916311"/>
                <a:gd name="connsiteX54" fmla="*/ 2085428 w 5755736"/>
                <a:gd name="connsiteY54" fmla="*/ 2915447 h 2916311"/>
                <a:gd name="connsiteX55" fmla="*/ 2113933 w 5755736"/>
                <a:gd name="connsiteY55" fmla="*/ 2904889 h 2916311"/>
                <a:gd name="connsiteX56" fmla="*/ 2118156 w 5755736"/>
                <a:gd name="connsiteY56" fmla="*/ 2896971 h 2916311"/>
                <a:gd name="connsiteX57" fmla="*/ 2121324 w 5755736"/>
                <a:gd name="connsiteY57" fmla="*/ 2897499 h 2916311"/>
                <a:gd name="connsiteX58" fmla="*/ 2324555 w 5755736"/>
                <a:gd name="connsiteY58" fmla="*/ 2898027 h 2916311"/>
                <a:gd name="connsiteX59" fmla="*/ 2349893 w 5755736"/>
                <a:gd name="connsiteY59" fmla="*/ 2875856 h 2916311"/>
                <a:gd name="connsiteX60" fmla="*/ 2397402 w 5755736"/>
                <a:gd name="connsiteY60" fmla="*/ 2740193 h 2916311"/>
                <a:gd name="connsiteX61" fmla="*/ 2467609 w 5755736"/>
                <a:gd name="connsiteY61" fmla="*/ 2655205 h 2916311"/>
                <a:gd name="connsiteX62" fmla="*/ 3354437 w 5755736"/>
                <a:gd name="connsiteY62" fmla="*/ 2654677 h 2916311"/>
                <a:gd name="connsiteX63" fmla="*/ 3382415 w 5755736"/>
                <a:gd name="connsiteY63" fmla="*/ 2668930 h 2916311"/>
                <a:gd name="connsiteX64" fmla="*/ 3406697 w 5755736"/>
                <a:gd name="connsiteY64" fmla="*/ 2694268 h 2916311"/>
                <a:gd name="connsiteX65" fmla="*/ 3450510 w 5755736"/>
                <a:gd name="connsiteY65" fmla="*/ 2870578 h 2916311"/>
                <a:gd name="connsiteX66" fmla="*/ 3458428 w 5755736"/>
                <a:gd name="connsiteY66" fmla="*/ 2885886 h 2916311"/>
                <a:gd name="connsiteX67" fmla="*/ 3453678 w 5755736"/>
                <a:gd name="connsiteY67" fmla="*/ 2892748 h 2916311"/>
                <a:gd name="connsiteX68" fmla="*/ 3492212 w 5755736"/>
                <a:gd name="connsiteY68" fmla="*/ 2909640 h 2916311"/>
                <a:gd name="connsiteX69" fmla="*/ 3782543 w 5755736"/>
                <a:gd name="connsiteY69" fmla="*/ 2910168 h 2916311"/>
                <a:gd name="connsiteX70" fmla="*/ 4691542 w 5755736"/>
                <a:gd name="connsiteY70" fmla="*/ 2908584 h 2916311"/>
                <a:gd name="connsiteX71" fmla="*/ 5213082 w 5755736"/>
                <a:gd name="connsiteY71" fmla="*/ 2907529 h 2916311"/>
                <a:gd name="connsiteX72" fmla="*/ 5278538 w 5755736"/>
                <a:gd name="connsiteY72" fmla="*/ 2892220 h 2916311"/>
                <a:gd name="connsiteX73" fmla="*/ 5282233 w 5755736"/>
                <a:gd name="connsiteY73" fmla="*/ 2890637 h 2916311"/>
                <a:gd name="connsiteX74" fmla="*/ 5313378 w 5755736"/>
                <a:gd name="connsiteY74" fmla="*/ 2889053 h 2916311"/>
                <a:gd name="connsiteX75" fmla="*/ 5566229 w 5755736"/>
                <a:gd name="connsiteY75" fmla="*/ 2890637 h 2916311"/>
                <a:gd name="connsiteX76" fmla="*/ 5644882 w 5755736"/>
                <a:gd name="connsiteY76" fmla="*/ 2776616 h 2916311"/>
                <a:gd name="connsiteX77" fmla="*/ 5644882 w 5755736"/>
                <a:gd name="connsiteY77" fmla="*/ 2776616 h 2916311"/>
                <a:gd name="connsiteX78" fmla="*/ 5655968 w 5755736"/>
                <a:gd name="connsiteY78" fmla="*/ 2728052 h 2916311"/>
                <a:gd name="connsiteX79" fmla="*/ 5713506 w 5755736"/>
                <a:gd name="connsiteY79" fmla="*/ 2326339 h 2916311"/>
                <a:gd name="connsiteX80" fmla="*/ 5729342 w 5755736"/>
                <a:gd name="connsiteY80" fmla="*/ 2151085 h 2916311"/>
                <a:gd name="connsiteX81" fmla="*/ 5729342 w 5755736"/>
                <a:gd name="connsiteY81" fmla="*/ 2151085 h 2916311"/>
                <a:gd name="connsiteX82" fmla="*/ 5745179 w 5755736"/>
                <a:gd name="connsiteY82" fmla="*/ 2010671 h 2916311"/>
                <a:gd name="connsiteX83" fmla="*/ 5745179 w 5755736"/>
                <a:gd name="connsiteY83" fmla="*/ 2010671 h 2916311"/>
                <a:gd name="connsiteX84" fmla="*/ 5750985 w 5755736"/>
                <a:gd name="connsiteY84" fmla="*/ 1882925 h 2916311"/>
                <a:gd name="connsiteX85" fmla="*/ 5750457 w 5755736"/>
                <a:gd name="connsiteY85" fmla="*/ 1752013 h 2916311"/>
                <a:gd name="connsiteX86" fmla="*/ 2868793 w 5755736"/>
                <a:gd name="connsiteY86" fmla="*/ 10029 h 2916311"/>
                <a:gd name="connsiteX87" fmla="*/ 2868793 w 5755736"/>
                <a:gd name="connsiteY87" fmla="*/ 10029 h 2916311"/>
                <a:gd name="connsiteX88" fmla="*/ 2868793 w 5755736"/>
                <a:gd name="connsiteY88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61775 w 5755736"/>
                <a:gd name="connsiteY14" fmla="*/ 690458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655968 w 5755736"/>
                <a:gd name="connsiteY17" fmla="*/ 647700 h 2916311"/>
                <a:gd name="connsiteX18" fmla="*/ 5563062 w 5755736"/>
                <a:gd name="connsiteY18" fmla="*/ 403823 h 2916311"/>
                <a:gd name="connsiteX19" fmla="*/ 5352440 w 5755736"/>
                <a:gd name="connsiteY19" fmla="*/ 180532 h 2916311"/>
                <a:gd name="connsiteX20" fmla="*/ 5140763 w 5755736"/>
                <a:gd name="connsiteY20" fmla="*/ 83931 h 2916311"/>
                <a:gd name="connsiteX21" fmla="*/ 4816120 w 5755736"/>
                <a:gd name="connsiteY21" fmla="*/ 46452 h 2916311"/>
                <a:gd name="connsiteX22" fmla="*/ 4598108 w 5755736"/>
                <a:gd name="connsiteY22" fmla="*/ 29032 h 2916311"/>
                <a:gd name="connsiteX23" fmla="*/ 4199036 w 5755736"/>
                <a:gd name="connsiteY23" fmla="*/ 10556 h 2916311"/>
                <a:gd name="connsiteX24" fmla="*/ 3953574 w 5755736"/>
                <a:gd name="connsiteY24" fmla="*/ 3694 h 2916311"/>
                <a:gd name="connsiteX25" fmla="*/ 3301650 w 5755736"/>
                <a:gd name="connsiteY25" fmla="*/ -1 h 2916311"/>
                <a:gd name="connsiteX26" fmla="*/ 2981230 w 5755736"/>
                <a:gd name="connsiteY26" fmla="*/ 7389 h 2916311"/>
                <a:gd name="connsiteX27" fmla="*/ 2868793 w 5755736"/>
                <a:gd name="connsiteY27" fmla="*/ 10029 h 2916311"/>
                <a:gd name="connsiteX28" fmla="*/ 2620164 w 5755736"/>
                <a:gd name="connsiteY28" fmla="*/ 20586 h 2916311"/>
                <a:gd name="connsiteX29" fmla="*/ 2541511 w 5755736"/>
                <a:gd name="connsiteY29" fmla="*/ 20586 h 2916311"/>
                <a:gd name="connsiteX30" fmla="*/ 2541511 w 5755736"/>
                <a:gd name="connsiteY30" fmla="*/ 20586 h 2916311"/>
                <a:gd name="connsiteX31" fmla="*/ 2181501 w 5755736"/>
                <a:gd name="connsiteY31" fmla="*/ 42757 h 2916311"/>
                <a:gd name="connsiteX32" fmla="*/ 1853691 w 5755736"/>
                <a:gd name="connsiteY32" fmla="*/ 72318 h 2916311"/>
                <a:gd name="connsiteX33" fmla="*/ 1366464 w 5755736"/>
                <a:gd name="connsiteY33" fmla="*/ 138830 h 2916311"/>
                <a:gd name="connsiteX34" fmla="*/ 959473 w 5755736"/>
                <a:gd name="connsiteY34" fmla="*/ 314084 h 2916311"/>
                <a:gd name="connsiteX35" fmla="*/ 688146 w 5755736"/>
                <a:gd name="connsiteY35" fmla="*/ 648228 h 2916311"/>
                <a:gd name="connsiteX36" fmla="*/ 640637 w 5755736"/>
                <a:gd name="connsiteY36" fmla="*/ 739023 h 2916311"/>
                <a:gd name="connsiteX37" fmla="*/ 629552 w 5755736"/>
                <a:gd name="connsiteY37" fmla="*/ 765944 h 2916311"/>
                <a:gd name="connsiteX38" fmla="*/ 574653 w 5755736"/>
                <a:gd name="connsiteY38" fmla="*/ 882604 h 2916311"/>
                <a:gd name="connsiteX39" fmla="*/ 511836 w 5755736"/>
                <a:gd name="connsiteY39" fmla="*/ 994513 h 2916311"/>
                <a:gd name="connsiteX40" fmla="*/ 455881 w 5755736"/>
                <a:gd name="connsiteY40" fmla="*/ 1113285 h 2916311"/>
                <a:gd name="connsiteX41" fmla="*/ 376172 w 5755736"/>
                <a:gd name="connsiteY41" fmla="*/ 1279565 h 2916311"/>
                <a:gd name="connsiteX42" fmla="*/ 291184 w 5755736"/>
                <a:gd name="connsiteY42" fmla="*/ 1451124 h 2916311"/>
                <a:gd name="connsiteX43" fmla="*/ 198806 w 5755736"/>
                <a:gd name="connsiteY43" fmla="*/ 1643271 h 2916311"/>
                <a:gd name="connsiteX44" fmla="*/ 61031 w 5755736"/>
                <a:gd name="connsiteY44" fmla="*/ 1935713 h 2916311"/>
                <a:gd name="connsiteX45" fmla="*/ 27775 w 5755736"/>
                <a:gd name="connsiteY45" fmla="*/ 2010143 h 2916311"/>
                <a:gd name="connsiteX46" fmla="*/ 1909 w 5755736"/>
                <a:gd name="connsiteY46" fmla="*/ 2142111 h 2916311"/>
                <a:gd name="connsiteX47" fmla="*/ 1909 w 5755736"/>
                <a:gd name="connsiteY47" fmla="*/ 2142111 h 2916311"/>
                <a:gd name="connsiteX48" fmla="*/ 75812 w 5755736"/>
                <a:gd name="connsiteY48" fmla="*/ 2322116 h 2916311"/>
                <a:gd name="connsiteX49" fmla="*/ 275348 w 5755736"/>
                <a:gd name="connsiteY49" fmla="*/ 2797203 h 2916311"/>
                <a:gd name="connsiteX50" fmla="*/ 307549 w 5755736"/>
                <a:gd name="connsiteY50" fmla="*/ 2874801 h 2916311"/>
                <a:gd name="connsiteX51" fmla="*/ 324440 w 5755736"/>
                <a:gd name="connsiteY51" fmla="*/ 2913863 h 2916311"/>
                <a:gd name="connsiteX52" fmla="*/ 374589 w 5755736"/>
                <a:gd name="connsiteY52" fmla="*/ 2915975 h 2916311"/>
                <a:gd name="connsiteX53" fmla="*/ 2045838 w 5755736"/>
                <a:gd name="connsiteY53" fmla="*/ 2915975 h 2916311"/>
                <a:gd name="connsiteX54" fmla="*/ 2085428 w 5755736"/>
                <a:gd name="connsiteY54" fmla="*/ 2915447 h 2916311"/>
                <a:gd name="connsiteX55" fmla="*/ 2113933 w 5755736"/>
                <a:gd name="connsiteY55" fmla="*/ 2904889 h 2916311"/>
                <a:gd name="connsiteX56" fmla="*/ 2118156 w 5755736"/>
                <a:gd name="connsiteY56" fmla="*/ 2896971 h 2916311"/>
                <a:gd name="connsiteX57" fmla="*/ 2121324 w 5755736"/>
                <a:gd name="connsiteY57" fmla="*/ 2897499 h 2916311"/>
                <a:gd name="connsiteX58" fmla="*/ 2324555 w 5755736"/>
                <a:gd name="connsiteY58" fmla="*/ 2898027 h 2916311"/>
                <a:gd name="connsiteX59" fmla="*/ 2349893 w 5755736"/>
                <a:gd name="connsiteY59" fmla="*/ 2875856 h 2916311"/>
                <a:gd name="connsiteX60" fmla="*/ 2397402 w 5755736"/>
                <a:gd name="connsiteY60" fmla="*/ 2740193 h 2916311"/>
                <a:gd name="connsiteX61" fmla="*/ 2467609 w 5755736"/>
                <a:gd name="connsiteY61" fmla="*/ 2655205 h 2916311"/>
                <a:gd name="connsiteX62" fmla="*/ 3354437 w 5755736"/>
                <a:gd name="connsiteY62" fmla="*/ 2654677 h 2916311"/>
                <a:gd name="connsiteX63" fmla="*/ 3382415 w 5755736"/>
                <a:gd name="connsiteY63" fmla="*/ 2668930 h 2916311"/>
                <a:gd name="connsiteX64" fmla="*/ 3406697 w 5755736"/>
                <a:gd name="connsiteY64" fmla="*/ 2694268 h 2916311"/>
                <a:gd name="connsiteX65" fmla="*/ 3450510 w 5755736"/>
                <a:gd name="connsiteY65" fmla="*/ 2870578 h 2916311"/>
                <a:gd name="connsiteX66" fmla="*/ 3458428 w 5755736"/>
                <a:gd name="connsiteY66" fmla="*/ 2885886 h 2916311"/>
                <a:gd name="connsiteX67" fmla="*/ 3453678 w 5755736"/>
                <a:gd name="connsiteY67" fmla="*/ 2892748 h 2916311"/>
                <a:gd name="connsiteX68" fmla="*/ 3492212 w 5755736"/>
                <a:gd name="connsiteY68" fmla="*/ 2909640 h 2916311"/>
                <a:gd name="connsiteX69" fmla="*/ 3782543 w 5755736"/>
                <a:gd name="connsiteY69" fmla="*/ 2910168 h 2916311"/>
                <a:gd name="connsiteX70" fmla="*/ 4691542 w 5755736"/>
                <a:gd name="connsiteY70" fmla="*/ 2908584 h 2916311"/>
                <a:gd name="connsiteX71" fmla="*/ 5213082 w 5755736"/>
                <a:gd name="connsiteY71" fmla="*/ 2907529 h 2916311"/>
                <a:gd name="connsiteX72" fmla="*/ 5278538 w 5755736"/>
                <a:gd name="connsiteY72" fmla="*/ 2892220 h 2916311"/>
                <a:gd name="connsiteX73" fmla="*/ 5282233 w 5755736"/>
                <a:gd name="connsiteY73" fmla="*/ 2890637 h 2916311"/>
                <a:gd name="connsiteX74" fmla="*/ 5313378 w 5755736"/>
                <a:gd name="connsiteY74" fmla="*/ 2889053 h 2916311"/>
                <a:gd name="connsiteX75" fmla="*/ 5566229 w 5755736"/>
                <a:gd name="connsiteY75" fmla="*/ 2890637 h 2916311"/>
                <a:gd name="connsiteX76" fmla="*/ 5644882 w 5755736"/>
                <a:gd name="connsiteY76" fmla="*/ 2776616 h 2916311"/>
                <a:gd name="connsiteX77" fmla="*/ 5644882 w 5755736"/>
                <a:gd name="connsiteY77" fmla="*/ 2776616 h 2916311"/>
                <a:gd name="connsiteX78" fmla="*/ 5655968 w 5755736"/>
                <a:gd name="connsiteY78" fmla="*/ 2728052 h 2916311"/>
                <a:gd name="connsiteX79" fmla="*/ 5713506 w 5755736"/>
                <a:gd name="connsiteY79" fmla="*/ 2326339 h 2916311"/>
                <a:gd name="connsiteX80" fmla="*/ 5729342 w 5755736"/>
                <a:gd name="connsiteY80" fmla="*/ 2151085 h 2916311"/>
                <a:gd name="connsiteX81" fmla="*/ 5729342 w 5755736"/>
                <a:gd name="connsiteY81" fmla="*/ 2151085 h 2916311"/>
                <a:gd name="connsiteX82" fmla="*/ 5745179 w 5755736"/>
                <a:gd name="connsiteY82" fmla="*/ 2010671 h 2916311"/>
                <a:gd name="connsiteX83" fmla="*/ 5745179 w 5755736"/>
                <a:gd name="connsiteY83" fmla="*/ 2010671 h 2916311"/>
                <a:gd name="connsiteX84" fmla="*/ 5750985 w 5755736"/>
                <a:gd name="connsiteY84" fmla="*/ 1882925 h 2916311"/>
                <a:gd name="connsiteX85" fmla="*/ 5750457 w 5755736"/>
                <a:gd name="connsiteY85" fmla="*/ 1752013 h 2916311"/>
                <a:gd name="connsiteX86" fmla="*/ 2868793 w 5755736"/>
                <a:gd name="connsiteY86" fmla="*/ 10029 h 2916311"/>
                <a:gd name="connsiteX87" fmla="*/ 2868793 w 5755736"/>
                <a:gd name="connsiteY87" fmla="*/ 10029 h 2916311"/>
                <a:gd name="connsiteX88" fmla="*/ 2868793 w 5755736"/>
                <a:gd name="connsiteY88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629552 w 5755736"/>
                <a:gd name="connsiteY36" fmla="*/ 765944 h 2916311"/>
                <a:gd name="connsiteX37" fmla="*/ 574653 w 5755736"/>
                <a:gd name="connsiteY37" fmla="*/ 882604 h 2916311"/>
                <a:gd name="connsiteX38" fmla="*/ 511836 w 5755736"/>
                <a:gd name="connsiteY38" fmla="*/ 994513 h 2916311"/>
                <a:gd name="connsiteX39" fmla="*/ 455881 w 5755736"/>
                <a:gd name="connsiteY39" fmla="*/ 1113285 h 2916311"/>
                <a:gd name="connsiteX40" fmla="*/ 376172 w 5755736"/>
                <a:gd name="connsiteY40" fmla="*/ 1279565 h 2916311"/>
                <a:gd name="connsiteX41" fmla="*/ 291184 w 5755736"/>
                <a:gd name="connsiteY41" fmla="*/ 1451124 h 2916311"/>
                <a:gd name="connsiteX42" fmla="*/ 198806 w 5755736"/>
                <a:gd name="connsiteY42" fmla="*/ 1643271 h 2916311"/>
                <a:gd name="connsiteX43" fmla="*/ 61031 w 5755736"/>
                <a:gd name="connsiteY43" fmla="*/ 1935713 h 2916311"/>
                <a:gd name="connsiteX44" fmla="*/ 27775 w 5755736"/>
                <a:gd name="connsiteY44" fmla="*/ 2010143 h 2916311"/>
                <a:gd name="connsiteX45" fmla="*/ 1909 w 5755736"/>
                <a:gd name="connsiteY45" fmla="*/ 2142111 h 2916311"/>
                <a:gd name="connsiteX46" fmla="*/ 1909 w 5755736"/>
                <a:gd name="connsiteY46" fmla="*/ 2142111 h 2916311"/>
                <a:gd name="connsiteX47" fmla="*/ 75812 w 5755736"/>
                <a:gd name="connsiteY47" fmla="*/ 2322116 h 2916311"/>
                <a:gd name="connsiteX48" fmla="*/ 275348 w 5755736"/>
                <a:gd name="connsiteY48" fmla="*/ 2797203 h 2916311"/>
                <a:gd name="connsiteX49" fmla="*/ 307549 w 5755736"/>
                <a:gd name="connsiteY49" fmla="*/ 2874801 h 2916311"/>
                <a:gd name="connsiteX50" fmla="*/ 324440 w 5755736"/>
                <a:gd name="connsiteY50" fmla="*/ 2913863 h 2916311"/>
                <a:gd name="connsiteX51" fmla="*/ 374589 w 5755736"/>
                <a:gd name="connsiteY51" fmla="*/ 2915975 h 2916311"/>
                <a:gd name="connsiteX52" fmla="*/ 2045838 w 5755736"/>
                <a:gd name="connsiteY52" fmla="*/ 2915975 h 2916311"/>
                <a:gd name="connsiteX53" fmla="*/ 2085428 w 5755736"/>
                <a:gd name="connsiteY53" fmla="*/ 2915447 h 2916311"/>
                <a:gd name="connsiteX54" fmla="*/ 2113933 w 5755736"/>
                <a:gd name="connsiteY54" fmla="*/ 2904889 h 2916311"/>
                <a:gd name="connsiteX55" fmla="*/ 2118156 w 5755736"/>
                <a:gd name="connsiteY55" fmla="*/ 2896971 h 2916311"/>
                <a:gd name="connsiteX56" fmla="*/ 2121324 w 5755736"/>
                <a:gd name="connsiteY56" fmla="*/ 2897499 h 2916311"/>
                <a:gd name="connsiteX57" fmla="*/ 2324555 w 5755736"/>
                <a:gd name="connsiteY57" fmla="*/ 2898027 h 2916311"/>
                <a:gd name="connsiteX58" fmla="*/ 2349893 w 5755736"/>
                <a:gd name="connsiteY58" fmla="*/ 2875856 h 2916311"/>
                <a:gd name="connsiteX59" fmla="*/ 2397402 w 5755736"/>
                <a:gd name="connsiteY59" fmla="*/ 2740193 h 2916311"/>
                <a:gd name="connsiteX60" fmla="*/ 2467609 w 5755736"/>
                <a:gd name="connsiteY60" fmla="*/ 2655205 h 2916311"/>
                <a:gd name="connsiteX61" fmla="*/ 3354437 w 5755736"/>
                <a:gd name="connsiteY61" fmla="*/ 2654677 h 2916311"/>
                <a:gd name="connsiteX62" fmla="*/ 3382415 w 5755736"/>
                <a:gd name="connsiteY62" fmla="*/ 2668930 h 2916311"/>
                <a:gd name="connsiteX63" fmla="*/ 3406697 w 5755736"/>
                <a:gd name="connsiteY63" fmla="*/ 2694268 h 2916311"/>
                <a:gd name="connsiteX64" fmla="*/ 3450510 w 5755736"/>
                <a:gd name="connsiteY64" fmla="*/ 2870578 h 2916311"/>
                <a:gd name="connsiteX65" fmla="*/ 3458428 w 5755736"/>
                <a:gd name="connsiteY65" fmla="*/ 2885886 h 2916311"/>
                <a:gd name="connsiteX66" fmla="*/ 3453678 w 5755736"/>
                <a:gd name="connsiteY66" fmla="*/ 2892748 h 2916311"/>
                <a:gd name="connsiteX67" fmla="*/ 3492212 w 5755736"/>
                <a:gd name="connsiteY67" fmla="*/ 2909640 h 2916311"/>
                <a:gd name="connsiteX68" fmla="*/ 3782543 w 5755736"/>
                <a:gd name="connsiteY68" fmla="*/ 2910168 h 2916311"/>
                <a:gd name="connsiteX69" fmla="*/ 4691542 w 5755736"/>
                <a:gd name="connsiteY69" fmla="*/ 2908584 h 2916311"/>
                <a:gd name="connsiteX70" fmla="*/ 5213082 w 5755736"/>
                <a:gd name="connsiteY70" fmla="*/ 2907529 h 2916311"/>
                <a:gd name="connsiteX71" fmla="*/ 5278538 w 5755736"/>
                <a:gd name="connsiteY71" fmla="*/ 2892220 h 2916311"/>
                <a:gd name="connsiteX72" fmla="*/ 5282233 w 5755736"/>
                <a:gd name="connsiteY72" fmla="*/ 2890637 h 2916311"/>
                <a:gd name="connsiteX73" fmla="*/ 5313378 w 5755736"/>
                <a:gd name="connsiteY73" fmla="*/ 2889053 h 2916311"/>
                <a:gd name="connsiteX74" fmla="*/ 5566229 w 5755736"/>
                <a:gd name="connsiteY74" fmla="*/ 2890637 h 2916311"/>
                <a:gd name="connsiteX75" fmla="*/ 5644882 w 5755736"/>
                <a:gd name="connsiteY75" fmla="*/ 2776616 h 2916311"/>
                <a:gd name="connsiteX76" fmla="*/ 5644882 w 5755736"/>
                <a:gd name="connsiteY76" fmla="*/ 2776616 h 2916311"/>
                <a:gd name="connsiteX77" fmla="*/ 5655968 w 5755736"/>
                <a:gd name="connsiteY77" fmla="*/ 2728052 h 2916311"/>
                <a:gd name="connsiteX78" fmla="*/ 5713506 w 5755736"/>
                <a:gd name="connsiteY78" fmla="*/ 2326339 h 2916311"/>
                <a:gd name="connsiteX79" fmla="*/ 5729342 w 5755736"/>
                <a:gd name="connsiteY79" fmla="*/ 2151085 h 2916311"/>
                <a:gd name="connsiteX80" fmla="*/ 5729342 w 5755736"/>
                <a:gd name="connsiteY80" fmla="*/ 2151085 h 2916311"/>
                <a:gd name="connsiteX81" fmla="*/ 5745179 w 5755736"/>
                <a:gd name="connsiteY81" fmla="*/ 2010671 h 2916311"/>
                <a:gd name="connsiteX82" fmla="*/ 5745179 w 5755736"/>
                <a:gd name="connsiteY82" fmla="*/ 2010671 h 2916311"/>
                <a:gd name="connsiteX83" fmla="*/ 5750985 w 5755736"/>
                <a:gd name="connsiteY83" fmla="*/ 1882925 h 2916311"/>
                <a:gd name="connsiteX84" fmla="*/ 5750457 w 5755736"/>
                <a:gd name="connsiteY84" fmla="*/ 1752013 h 2916311"/>
                <a:gd name="connsiteX85" fmla="*/ 2868793 w 5755736"/>
                <a:gd name="connsiteY85" fmla="*/ 10029 h 2916311"/>
                <a:gd name="connsiteX86" fmla="*/ 2868793 w 5755736"/>
                <a:gd name="connsiteY86" fmla="*/ 10029 h 2916311"/>
                <a:gd name="connsiteX87" fmla="*/ 2868793 w 5755736"/>
                <a:gd name="connsiteY87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511836 w 5755736"/>
                <a:gd name="connsiteY37" fmla="*/ 994513 h 2916311"/>
                <a:gd name="connsiteX38" fmla="*/ 455881 w 5755736"/>
                <a:gd name="connsiteY38" fmla="*/ 1113285 h 2916311"/>
                <a:gd name="connsiteX39" fmla="*/ 376172 w 5755736"/>
                <a:gd name="connsiteY39" fmla="*/ 1279565 h 2916311"/>
                <a:gd name="connsiteX40" fmla="*/ 291184 w 5755736"/>
                <a:gd name="connsiteY40" fmla="*/ 1451124 h 2916311"/>
                <a:gd name="connsiteX41" fmla="*/ 198806 w 5755736"/>
                <a:gd name="connsiteY41" fmla="*/ 1643271 h 2916311"/>
                <a:gd name="connsiteX42" fmla="*/ 61031 w 5755736"/>
                <a:gd name="connsiteY42" fmla="*/ 1935713 h 2916311"/>
                <a:gd name="connsiteX43" fmla="*/ 27775 w 5755736"/>
                <a:gd name="connsiteY43" fmla="*/ 2010143 h 2916311"/>
                <a:gd name="connsiteX44" fmla="*/ 1909 w 5755736"/>
                <a:gd name="connsiteY44" fmla="*/ 2142111 h 2916311"/>
                <a:gd name="connsiteX45" fmla="*/ 1909 w 5755736"/>
                <a:gd name="connsiteY45" fmla="*/ 2142111 h 2916311"/>
                <a:gd name="connsiteX46" fmla="*/ 75812 w 5755736"/>
                <a:gd name="connsiteY46" fmla="*/ 2322116 h 2916311"/>
                <a:gd name="connsiteX47" fmla="*/ 275348 w 5755736"/>
                <a:gd name="connsiteY47" fmla="*/ 2797203 h 2916311"/>
                <a:gd name="connsiteX48" fmla="*/ 307549 w 5755736"/>
                <a:gd name="connsiteY48" fmla="*/ 2874801 h 2916311"/>
                <a:gd name="connsiteX49" fmla="*/ 324440 w 5755736"/>
                <a:gd name="connsiteY49" fmla="*/ 2913863 h 2916311"/>
                <a:gd name="connsiteX50" fmla="*/ 374589 w 5755736"/>
                <a:gd name="connsiteY50" fmla="*/ 2915975 h 2916311"/>
                <a:gd name="connsiteX51" fmla="*/ 2045838 w 5755736"/>
                <a:gd name="connsiteY51" fmla="*/ 2915975 h 2916311"/>
                <a:gd name="connsiteX52" fmla="*/ 2085428 w 5755736"/>
                <a:gd name="connsiteY52" fmla="*/ 2915447 h 2916311"/>
                <a:gd name="connsiteX53" fmla="*/ 2113933 w 5755736"/>
                <a:gd name="connsiteY53" fmla="*/ 2904889 h 2916311"/>
                <a:gd name="connsiteX54" fmla="*/ 2118156 w 5755736"/>
                <a:gd name="connsiteY54" fmla="*/ 2896971 h 2916311"/>
                <a:gd name="connsiteX55" fmla="*/ 2121324 w 5755736"/>
                <a:gd name="connsiteY55" fmla="*/ 2897499 h 2916311"/>
                <a:gd name="connsiteX56" fmla="*/ 2324555 w 5755736"/>
                <a:gd name="connsiteY56" fmla="*/ 2898027 h 2916311"/>
                <a:gd name="connsiteX57" fmla="*/ 2349893 w 5755736"/>
                <a:gd name="connsiteY57" fmla="*/ 2875856 h 2916311"/>
                <a:gd name="connsiteX58" fmla="*/ 2397402 w 5755736"/>
                <a:gd name="connsiteY58" fmla="*/ 2740193 h 2916311"/>
                <a:gd name="connsiteX59" fmla="*/ 2467609 w 5755736"/>
                <a:gd name="connsiteY59" fmla="*/ 2655205 h 2916311"/>
                <a:gd name="connsiteX60" fmla="*/ 3354437 w 5755736"/>
                <a:gd name="connsiteY60" fmla="*/ 2654677 h 2916311"/>
                <a:gd name="connsiteX61" fmla="*/ 3382415 w 5755736"/>
                <a:gd name="connsiteY61" fmla="*/ 2668930 h 2916311"/>
                <a:gd name="connsiteX62" fmla="*/ 3406697 w 5755736"/>
                <a:gd name="connsiteY62" fmla="*/ 2694268 h 2916311"/>
                <a:gd name="connsiteX63" fmla="*/ 3450510 w 5755736"/>
                <a:gd name="connsiteY63" fmla="*/ 2870578 h 2916311"/>
                <a:gd name="connsiteX64" fmla="*/ 3458428 w 5755736"/>
                <a:gd name="connsiteY64" fmla="*/ 2885886 h 2916311"/>
                <a:gd name="connsiteX65" fmla="*/ 3453678 w 5755736"/>
                <a:gd name="connsiteY65" fmla="*/ 2892748 h 2916311"/>
                <a:gd name="connsiteX66" fmla="*/ 3492212 w 5755736"/>
                <a:gd name="connsiteY66" fmla="*/ 2909640 h 2916311"/>
                <a:gd name="connsiteX67" fmla="*/ 3782543 w 5755736"/>
                <a:gd name="connsiteY67" fmla="*/ 2910168 h 2916311"/>
                <a:gd name="connsiteX68" fmla="*/ 4691542 w 5755736"/>
                <a:gd name="connsiteY68" fmla="*/ 2908584 h 2916311"/>
                <a:gd name="connsiteX69" fmla="*/ 5213082 w 5755736"/>
                <a:gd name="connsiteY69" fmla="*/ 2907529 h 2916311"/>
                <a:gd name="connsiteX70" fmla="*/ 5278538 w 5755736"/>
                <a:gd name="connsiteY70" fmla="*/ 2892220 h 2916311"/>
                <a:gd name="connsiteX71" fmla="*/ 5282233 w 5755736"/>
                <a:gd name="connsiteY71" fmla="*/ 2890637 h 2916311"/>
                <a:gd name="connsiteX72" fmla="*/ 5313378 w 5755736"/>
                <a:gd name="connsiteY72" fmla="*/ 2889053 h 2916311"/>
                <a:gd name="connsiteX73" fmla="*/ 5566229 w 5755736"/>
                <a:gd name="connsiteY73" fmla="*/ 2890637 h 2916311"/>
                <a:gd name="connsiteX74" fmla="*/ 5644882 w 5755736"/>
                <a:gd name="connsiteY74" fmla="*/ 2776616 h 2916311"/>
                <a:gd name="connsiteX75" fmla="*/ 5644882 w 5755736"/>
                <a:gd name="connsiteY75" fmla="*/ 2776616 h 2916311"/>
                <a:gd name="connsiteX76" fmla="*/ 5655968 w 5755736"/>
                <a:gd name="connsiteY76" fmla="*/ 2728052 h 2916311"/>
                <a:gd name="connsiteX77" fmla="*/ 5713506 w 5755736"/>
                <a:gd name="connsiteY77" fmla="*/ 2326339 h 2916311"/>
                <a:gd name="connsiteX78" fmla="*/ 5729342 w 5755736"/>
                <a:gd name="connsiteY78" fmla="*/ 2151085 h 2916311"/>
                <a:gd name="connsiteX79" fmla="*/ 5729342 w 5755736"/>
                <a:gd name="connsiteY79" fmla="*/ 2151085 h 2916311"/>
                <a:gd name="connsiteX80" fmla="*/ 5745179 w 5755736"/>
                <a:gd name="connsiteY80" fmla="*/ 2010671 h 2916311"/>
                <a:gd name="connsiteX81" fmla="*/ 5745179 w 5755736"/>
                <a:gd name="connsiteY81" fmla="*/ 2010671 h 2916311"/>
                <a:gd name="connsiteX82" fmla="*/ 5750985 w 5755736"/>
                <a:gd name="connsiteY82" fmla="*/ 1882925 h 2916311"/>
                <a:gd name="connsiteX83" fmla="*/ 5750457 w 5755736"/>
                <a:gd name="connsiteY83" fmla="*/ 1752013 h 2916311"/>
                <a:gd name="connsiteX84" fmla="*/ 2868793 w 5755736"/>
                <a:gd name="connsiteY84" fmla="*/ 10029 h 2916311"/>
                <a:gd name="connsiteX85" fmla="*/ 2868793 w 5755736"/>
                <a:gd name="connsiteY85" fmla="*/ 10029 h 2916311"/>
                <a:gd name="connsiteX86" fmla="*/ 2868793 w 5755736"/>
                <a:gd name="connsiteY86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455881 w 5755736"/>
                <a:gd name="connsiteY37" fmla="*/ 1113285 h 2916311"/>
                <a:gd name="connsiteX38" fmla="*/ 376172 w 5755736"/>
                <a:gd name="connsiteY38" fmla="*/ 1279565 h 2916311"/>
                <a:gd name="connsiteX39" fmla="*/ 291184 w 5755736"/>
                <a:gd name="connsiteY39" fmla="*/ 1451124 h 2916311"/>
                <a:gd name="connsiteX40" fmla="*/ 198806 w 5755736"/>
                <a:gd name="connsiteY40" fmla="*/ 1643271 h 2916311"/>
                <a:gd name="connsiteX41" fmla="*/ 61031 w 5755736"/>
                <a:gd name="connsiteY41" fmla="*/ 1935713 h 2916311"/>
                <a:gd name="connsiteX42" fmla="*/ 27775 w 5755736"/>
                <a:gd name="connsiteY42" fmla="*/ 2010143 h 2916311"/>
                <a:gd name="connsiteX43" fmla="*/ 1909 w 5755736"/>
                <a:gd name="connsiteY43" fmla="*/ 2142111 h 2916311"/>
                <a:gd name="connsiteX44" fmla="*/ 1909 w 5755736"/>
                <a:gd name="connsiteY44" fmla="*/ 2142111 h 2916311"/>
                <a:gd name="connsiteX45" fmla="*/ 75812 w 5755736"/>
                <a:gd name="connsiteY45" fmla="*/ 2322116 h 2916311"/>
                <a:gd name="connsiteX46" fmla="*/ 275348 w 5755736"/>
                <a:gd name="connsiteY46" fmla="*/ 2797203 h 2916311"/>
                <a:gd name="connsiteX47" fmla="*/ 307549 w 5755736"/>
                <a:gd name="connsiteY47" fmla="*/ 2874801 h 2916311"/>
                <a:gd name="connsiteX48" fmla="*/ 324440 w 5755736"/>
                <a:gd name="connsiteY48" fmla="*/ 2913863 h 2916311"/>
                <a:gd name="connsiteX49" fmla="*/ 374589 w 5755736"/>
                <a:gd name="connsiteY49" fmla="*/ 2915975 h 2916311"/>
                <a:gd name="connsiteX50" fmla="*/ 2045838 w 5755736"/>
                <a:gd name="connsiteY50" fmla="*/ 2915975 h 2916311"/>
                <a:gd name="connsiteX51" fmla="*/ 2085428 w 5755736"/>
                <a:gd name="connsiteY51" fmla="*/ 2915447 h 2916311"/>
                <a:gd name="connsiteX52" fmla="*/ 2113933 w 5755736"/>
                <a:gd name="connsiteY52" fmla="*/ 2904889 h 2916311"/>
                <a:gd name="connsiteX53" fmla="*/ 2118156 w 5755736"/>
                <a:gd name="connsiteY53" fmla="*/ 2896971 h 2916311"/>
                <a:gd name="connsiteX54" fmla="*/ 2121324 w 5755736"/>
                <a:gd name="connsiteY54" fmla="*/ 2897499 h 2916311"/>
                <a:gd name="connsiteX55" fmla="*/ 2324555 w 5755736"/>
                <a:gd name="connsiteY55" fmla="*/ 2898027 h 2916311"/>
                <a:gd name="connsiteX56" fmla="*/ 2349893 w 5755736"/>
                <a:gd name="connsiteY56" fmla="*/ 2875856 h 2916311"/>
                <a:gd name="connsiteX57" fmla="*/ 2397402 w 5755736"/>
                <a:gd name="connsiteY57" fmla="*/ 2740193 h 2916311"/>
                <a:gd name="connsiteX58" fmla="*/ 2467609 w 5755736"/>
                <a:gd name="connsiteY58" fmla="*/ 2655205 h 2916311"/>
                <a:gd name="connsiteX59" fmla="*/ 3354437 w 5755736"/>
                <a:gd name="connsiteY59" fmla="*/ 2654677 h 2916311"/>
                <a:gd name="connsiteX60" fmla="*/ 3382415 w 5755736"/>
                <a:gd name="connsiteY60" fmla="*/ 2668930 h 2916311"/>
                <a:gd name="connsiteX61" fmla="*/ 3406697 w 5755736"/>
                <a:gd name="connsiteY61" fmla="*/ 2694268 h 2916311"/>
                <a:gd name="connsiteX62" fmla="*/ 3450510 w 5755736"/>
                <a:gd name="connsiteY62" fmla="*/ 2870578 h 2916311"/>
                <a:gd name="connsiteX63" fmla="*/ 3458428 w 5755736"/>
                <a:gd name="connsiteY63" fmla="*/ 2885886 h 2916311"/>
                <a:gd name="connsiteX64" fmla="*/ 3453678 w 5755736"/>
                <a:gd name="connsiteY64" fmla="*/ 2892748 h 2916311"/>
                <a:gd name="connsiteX65" fmla="*/ 3492212 w 5755736"/>
                <a:gd name="connsiteY65" fmla="*/ 2909640 h 2916311"/>
                <a:gd name="connsiteX66" fmla="*/ 3782543 w 5755736"/>
                <a:gd name="connsiteY66" fmla="*/ 2910168 h 2916311"/>
                <a:gd name="connsiteX67" fmla="*/ 4691542 w 5755736"/>
                <a:gd name="connsiteY67" fmla="*/ 2908584 h 2916311"/>
                <a:gd name="connsiteX68" fmla="*/ 5213082 w 5755736"/>
                <a:gd name="connsiteY68" fmla="*/ 2907529 h 2916311"/>
                <a:gd name="connsiteX69" fmla="*/ 5278538 w 5755736"/>
                <a:gd name="connsiteY69" fmla="*/ 2892220 h 2916311"/>
                <a:gd name="connsiteX70" fmla="*/ 5282233 w 5755736"/>
                <a:gd name="connsiteY70" fmla="*/ 2890637 h 2916311"/>
                <a:gd name="connsiteX71" fmla="*/ 5313378 w 5755736"/>
                <a:gd name="connsiteY71" fmla="*/ 2889053 h 2916311"/>
                <a:gd name="connsiteX72" fmla="*/ 5566229 w 5755736"/>
                <a:gd name="connsiteY72" fmla="*/ 2890637 h 2916311"/>
                <a:gd name="connsiteX73" fmla="*/ 5644882 w 5755736"/>
                <a:gd name="connsiteY73" fmla="*/ 2776616 h 2916311"/>
                <a:gd name="connsiteX74" fmla="*/ 5644882 w 5755736"/>
                <a:gd name="connsiteY74" fmla="*/ 2776616 h 2916311"/>
                <a:gd name="connsiteX75" fmla="*/ 5655968 w 5755736"/>
                <a:gd name="connsiteY75" fmla="*/ 2728052 h 2916311"/>
                <a:gd name="connsiteX76" fmla="*/ 5713506 w 5755736"/>
                <a:gd name="connsiteY76" fmla="*/ 2326339 h 2916311"/>
                <a:gd name="connsiteX77" fmla="*/ 5729342 w 5755736"/>
                <a:gd name="connsiteY77" fmla="*/ 2151085 h 2916311"/>
                <a:gd name="connsiteX78" fmla="*/ 5729342 w 5755736"/>
                <a:gd name="connsiteY78" fmla="*/ 2151085 h 2916311"/>
                <a:gd name="connsiteX79" fmla="*/ 5745179 w 5755736"/>
                <a:gd name="connsiteY79" fmla="*/ 2010671 h 2916311"/>
                <a:gd name="connsiteX80" fmla="*/ 5745179 w 5755736"/>
                <a:gd name="connsiteY80" fmla="*/ 2010671 h 2916311"/>
                <a:gd name="connsiteX81" fmla="*/ 5750985 w 5755736"/>
                <a:gd name="connsiteY81" fmla="*/ 1882925 h 2916311"/>
                <a:gd name="connsiteX82" fmla="*/ 5750457 w 5755736"/>
                <a:gd name="connsiteY82" fmla="*/ 1752013 h 2916311"/>
                <a:gd name="connsiteX83" fmla="*/ 2868793 w 5755736"/>
                <a:gd name="connsiteY83" fmla="*/ 10029 h 2916311"/>
                <a:gd name="connsiteX84" fmla="*/ 2868793 w 5755736"/>
                <a:gd name="connsiteY84" fmla="*/ 10029 h 2916311"/>
                <a:gd name="connsiteX85" fmla="*/ 2868793 w 5755736"/>
                <a:gd name="connsiteY85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376172 w 5755736"/>
                <a:gd name="connsiteY37" fmla="*/ 1279565 h 2916311"/>
                <a:gd name="connsiteX38" fmla="*/ 291184 w 5755736"/>
                <a:gd name="connsiteY38" fmla="*/ 1451124 h 2916311"/>
                <a:gd name="connsiteX39" fmla="*/ 198806 w 5755736"/>
                <a:gd name="connsiteY39" fmla="*/ 1643271 h 2916311"/>
                <a:gd name="connsiteX40" fmla="*/ 61031 w 5755736"/>
                <a:gd name="connsiteY40" fmla="*/ 1935713 h 2916311"/>
                <a:gd name="connsiteX41" fmla="*/ 27775 w 5755736"/>
                <a:gd name="connsiteY41" fmla="*/ 2010143 h 2916311"/>
                <a:gd name="connsiteX42" fmla="*/ 1909 w 5755736"/>
                <a:gd name="connsiteY42" fmla="*/ 2142111 h 2916311"/>
                <a:gd name="connsiteX43" fmla="*/ 1909 w 5755736"/>
                <a:gd name="connsiteY43" fmla="*/ 2142111 h 2916311"/>
                <a:gd name="connsiteX44" fmla="*/ 75812 w 5755736"/>
                <a:gd name="connsiteY44" fmla="*/ 2322116 h 2916311"/>
                <a:gd name="connsiteX45" fmla="*/ 275348 w 5755736"/>
                <a:gd name="connsiteY45" fmla="*/ 2797203 h 2916311"/>
                <a:gd name="connsiteX46" fmla="*/ 307549 w 5755736"/>
                <a:gd name="connsiteY46" fmla="*/ 2874801 h 2916311"/>
                <a:gd name="connsiteX47" fmla="*/ 324440 w 5755736"/>
                <a:gd name="connsiteY47" fmla="*/ 2913863 h 2916311"/>
                <a:gd name="connsiteX48" fmla="*/ 374589 w 5755736"/>
                <a:gd name="connsiteY48" fmla="*/ 2915975 h 2916311"/>
                <a:gd name="connsiteX49" fmla="*/ 2045838 w 5755736"/>
                <a:gd name="connsiteY49" fmla="*/ 2915975 h 2916311"/>
                <a:gd name="connsiteX50" fmla="*/ 2085428 w 5755736"/>
                <a:gd name="connsiteY50" fmla="*/ 2915447 h 2916311"/>
                <a:gd name="connsiteX51" fmla="*/ 2113933 w 5755736"/>
                <a:gd name="connsiteY51" fmla="*/ 2904889 h 2916311"/>
                <a:gd name="connsiteX52" fmla="*/ 2118156 w 5755736"/>
                <a:gd name="connsiteY52" fmla="*/ 2896971 h 2916311"/>
                <a:gd name="connsiteX53" fmla="*/ 2121324 w 5755736"/>
                <a:gd name="connsiteY53" fmla="*/ 2897499 h 2916311"/>
                <a:gd name="connsiteX54" fmla="*/ 2324555 w 5755736"/>
                <a:gd name="connsiteY54" fmla="*/ 2898027 h 2916311"/>
                <a:gd name="connsiteX55" fmla="*/ 2349893 w 5755736"/>
                <a:gd name="connsiteY55" fmla="*/ 2875856 h 2916311"/>
                <a:gd name="connsiteX56" fmla="*/ 2397402 w 5755736"/>
                <a:gd name="connsiteY56" fmla="*/ 2740193 h 2916311"/>
                <a:gd name="connsiteX57" fmla="*/ 2467609 w 5755736"/>
                <a:gd name="connsiteY57" fmla="*/ 2655205 h 2916311"/>
                <a:gd name="connsiteX58" fmla="*/ 3354437 w 5755736"/>
                <a:gd name="connsiteY58" fmla="*/ 2654677 h 2916311"/>
                <a:gd name="connsiteX59" fmla="*/ 3382415 w 5755736"/>
                <a:gd name="connsiteY59" fmla="*/ 2668930 h 2916311"/>
                <a:gd name="connsiteX60" fmla="*/ 3406697 w 5755736"/>
                <a:gd name="connsiteY60" fmla="*/ 2694268 h 2916311"/>
                <a:gd name="connsiteX61" fmla="*/ 3450510 w 5755736"/>
                <a:gd name="connsiteY61" fmla="*/ 2870578 h 2916311"/>
                <a:gd name="connsiteX62" fmla="*/ 3458428 w 5755736"/>
                <a:gd name="connsiteY62" fmla="*/ 2885886 h 2916311"/>
                <a:gd name="connsiteX63" fmla="*/ 3453678 w 5755736"/>
                <a:gd name="connsiteY63" fmla="*/ 2892748 h 2916311"/>
                <a:gd name="connsiteX64" fmla="*/ 3492212 w 5755736"/>
                <a:gd name="connsiteY64" fmla="*/ 2909640 h 2916311"/>
                <a:gd name="connsiteX65" fmla="*/ 3782543 w 5755736"/>
                <a:gd name="connsiteY65" fmla="*/ 2910168 h 2916311"/>
                <a:gd name="connsiteX66" fmla="*/ 4691542 w 5755736"/>
                <a:gd name="connsiteY66" fmla="*/ 2908584 h 2916311"/>
                <a:gd name="connsiteX67" fmla="*/ 5213082 w 5755736"/>
                <a:gd name="connsiteY67" fmla="*/ 2907529 h 2916311"/>
                <a:gd name="connsiteX68" fmla="*/ 5278538 w 5755736"/>
                <a:gd name="connsiteY68" fmla="*/ 2892220 h 2916311"/>
                <a:gd name="connsiteX69" fmla="*/ 5282233 w 5755736"/>
                <a:gd name="connsiteY69" fmla="*/ 2890637 h 2916311"/>
                <a:gd name="connsiteX70" fmla="*/ 5313378 w 5755736"/>
                <a:gd name="connsiteY70" fmla="*/ 2889053 h 2916311"/>
                <a:gd name="connsiteX71" fmla="*/ 5566229 w 5755736"/>
                <a:gd name="connsiteY71" fmla="*/ 2890637 h 2916311"/>
                <a:gd name="connsiteX72" fmla="*/ 5644882 w 5755736"/>
                <a:gd name="connsiteY72" fmla="*/ 2776616 h 2916311"/>
                <a:gd name="connsiteX73" fmla="*/ 5644882 w 5755736"/>
                <a:gd name="connsiteY73" fmla="*/ 2776616 h 2916311"/>
                <a:gd name="connsiteX74" fmla="*/ 5655968 w 5755736"/>
                <a:gd name="connsiteY74" fmla="*/ 2728052 h 2916311"/>
                <a:gd name="connsiteX75" fmla="*/ 5713506 w 5755736"/>
                <a:gd name="connsiteY75" fmla="*/ 2326339 h 2916311"/>
                <a:gd name="connsiteX76" fmla="*/ 5729342 w 5755736"/>
                <a:gd name="connsiteY76" fmla="*/ 2151085 h 2916311"/>
                <a:gd name="connsiteX77" fmla="*/ 5729342 w 5755736"/>
                <a:gd name="connsiteY77" fmla="*/ 2151085 h 2916311"/>
                <a:gd name="connsiteX78" fmla="*/ 5745179 w 5755736"/>
                <a:gd name="connsiteY78" fmla="*/ 2010671 h 2916311"/>
                <a:gd name="connsiteX79" fmla="*/ 5745179 w 5755736"/>
                <a:gd name="connsiteY79" fmla="*/ 2010671 h 2916311"/>
                <a:gd name="connsiteX80" fmla="*/ 5750985 w 5755736"/>
                <a:gd name="connsiteY80" fmla="*/ 1882925 h 2916311"/>
                <a:gd name="connsiteX81" fmla="*/ 5750457 w 5755736"/>
                <a:gd name="connsiteY81" fmla="*/ 1752013 h 2916311"/>
                <a:gd name="connsiteX82" fmla="*/ 2868793 w 5755736"/>
                <a:gd name="connsiteY82" fmla="*/ 10029 h 2916311"/>
                <a:gd name="connsiteX83" fmla="*/ 2868793 w 5755736"/>
                <a:gd name="connsiteY83" fmla="*/ 10029 h 2916311"/>
                <a:gd name="connsiteX84" fmla="*/ 2868793 w 5755736"/>
                <a:gd name="connsiteY84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291184 w 5755736"/>
                <a:gd name="connsiteY37" fmla="*/ 1451124 h 2916311"/>
                <a:gd name="connsiteX38" fmla="*/ 198806 w 5755736"/>
                <a:gd name="connsiteY38" fmla="*/ 1643271 h 2916311"/>
                <a:gd name="connsiteX39" fmla="*/ 61031 w 5755736"/>
                <a:gd name="connsiteY39" fmla="*/ 1935713 h 2916311"/>
                <a:gd name="connsiteX40" fmla="*/ 27775 w 5755736"/>
                <a:gd name="connsiteY40" fmla="*/ 2010143 h 2916311"/>
                <a:gd name="connsiteX41" fmla="*/ 1909 w 5755736"/>
                <a:gd name="connsiteY41" fmla="*/ 2142111 h 2916311"/>
                <a:gd name="connsiteX42" fmla="*/ 1909 w 5755736"/>
                <a:gd name="connsiteY42" fmla="*/ 2142111 h 2916311"/>
                <a:gd name="connsiteX43" fmla="*/ 75812 w 5755736"/>
                <a:gd name="connsiteY43" fmla="*/ 2322116 h 2916311"/>
                <a:gd name="connsiteX44" fmla="*/ 275348 w 5755736"/>
                <a:gd name="connsiteY44" fmla="*/ 2797203 h 2916311"/>
                <a:gd name="connsiteX45" fmla="*/ 307549 w 5755736"/>
                <a:gd name="connsiteY45" fmla="*/ 2874801 h 2916311"/>
                <a:gd name="connsiteX46" fmla="*/ 324440 w 5755736"/>
                <a:gd name="connsiteY46" fmla="*/ 2913863 h 2916311"/>
                <a:gd name="connsiteX47" fmla="*/ 374589 w 5755736"/>
                <a:gd name="connsiteY47" fmla="*/ 2915975 h 2916311"/>
                <a:gd name="connsiteX48" fmla="*/ 2045838 w 5755736"/>
                <a:gd name="connsiteY48" fmla="*/ 2915975 h 2916311"/>
                <a:gd name="connsiteX49" fmla="*/ 2085428 w 5755736"/>
                <a:gd name="connsiteY49" fmla="*/ 2915447 h 2916311"/>
                <a:gd name="connsiteX50" fmla="*/ 2113933 w 5755736"/>
                <a:gd name="connsiteY50" fmla="*/ 2904889 h 2916311"/>
                <a:gd name="connsiteX51" fmla="*/ 2118156 w 5755736"/>
                <a:gd name="connsiteY51" fmla="*/ 2896971 h 2916311"/>
                <a:gd name="connsiteX52" fmla="*/ 2121324 w 5755736"/>
                <a:gd name="connsiteY52" fmla="*/ 2897499 h 2916311"/>
                <a:gd name="connsiteX53" fmla="*/ 2324555 w 5755736"/>
                <a:gd name="connsiteY53" fmla="*/ 2898027 h 2916311"/>
                <a:gd name="connsiteX54" fmla="*/ 2349893 w 5755736"/>
                <a:gd name="connsiteY54" fmla="*/ 2875856 h 2916311"/>
                <a:gd name="connsiteX55" fmla="*/ 2397402 w 5755736"/>
                <a:gd name="connsiteY55" fmla="*/ 2740193 h 2916311"/>
                <a:gd name="connsiteX56" fmla="*/ 2467609 w 5755736"/>
                <a:gd name="connsiteY56" fmla="*/ 2655205 h 2916311"/>
                <a:gd name="connsiteX57" fmla="*/ 3354437 w 5755736"/>
                <a:gd name="connsiteY57" fmla="*/ 2654677 h 2916311"/>
                <a:gd name="connsiteX58" fmla="*/ 3382415 w 5755736"/>
                <a:gd name="connsiteY58" fmla="*/ 2668930 h 2916311"/>
                <a:gd name="connsiteX59" fmla="*/ 3406697 w 5755736"/>
                <a:gd name="connsiteY59" fmla="*/ 2694268 h 2916311"/>
                <a:gd name="connsiteX60" fmla="*/ 3450510 w 5755736"/>
                <a:gd name="connsiteY60" fmla="*/ 2870578 h 2916311"/>
                <a:gd name="connsiteX61" fmla="*/ 3458428 w 5755736"/>
                <a:gd name="connsiteY61" fmla="*/ 2885886 h 2916311"/>
                <a:gd name="connsiteX62" fmla="*/ 3453678 w 5755736"/>
                <a:gd name="connsiteY62" fmla="*/ 2892748 h 2916311"/>
                <a:gd name="connsiteX63" fmla="*/ 3492212 w 5755736"/>
                <a:gd name="connsiteY63" fmla="*/ 2909640 h 2916311"/>
                <a:gd name="connsiteX64" fmla="*/ 3782543 w 5755736"/>
                <a:gd name="connsiteY64" fmla="*/ 2910168 h 2916311"/>
                <a:gd name="connsiteX65" fmla="*/ 4691542 w 5755736"/>
                <a:gd name="connsiteY65" fmla="*/ 2908584 h 2916311"/>
                <a:gd name="connsiteX66" fmla="*/ 5213082 w 5755736"/>
                <a:gd name="connsiteY66" fmla="*/ 2907529 h 2916311"/>
                <a:gd name="connsiteX67" fmla="*/ 5278538 w 5755736"/>
                <a:gd name="connsiteY67" fmla="*/ 2892220 h 2916311"/>
                <a:gd name="connsiteX68" fmla="*/ 5282233 w 5755736"/>
                <a:gd name="connsiteY68" fmla="*/ 2890637 h 2916311"/>
                <a:gd name="connsiteX69" fmla="*/ 5313378 w 5755736"/>
                <a:gd name="connsiteY69" fmla="*/ 2889053 h 2916311"/>
                <a:gd name="connsiteX70" fmla="*/ 5566229 w 5755736"/>
                <a:gd name="connsiteY70" fmla="*/ 2890637 h 2916311"/>
                <a:gd name="connsiteX71" fmla="*/ 5644882 w 5755736"/>
                <a:gd name="connsiteY71" fmla="*/ 2776616 h 2916311"/>
                <a:gd name="connsiteX72" fmla="*/ 5644882 w 5755736"/>
                <a:gd name="connsiteY72" fmla="*/ 2776616 h 2916311"/>
                <a:gd name="connsiteX73" fmla="*/ 5655968 w 5755736"/>
                <a:gd name="connsiteY73" fmla="*/ 2728052 h 2916311"/>
                <a:gd name="connsiteX74" fmla="*/ 5713506 w 5755736"/>
                <a:gd name="connsiteY74" fmla="*/ 2326339 h 2916311"/>
                <a:gd name="connsiteX75" fmla="*/ 5729342 w 5755736"/>
                <a:gd name="connsiteY75" fmla="*/ 2151085 h 2916311"/>
                <a:gd name="connsiteX76" fmla="*/ 5729342 w 5755736"/>
                <a:gd name="connsiteY76" fmla="*/ 2151085 h 2916311"/>
                <a:gd name="connsiteX77" fmla="*/ 5745179 w 5755736"/>
                <a:gd name="connsiteY77" fmla="*/ 2010671 h 2916311"/>
                <a:gd name="connsiteX78" fmla="*/ 5745179 w 5755736"/>
                <a:gd name="connsiteY78" fmla="*/ 2010671 h 2916311"/>
                <a:gd name="connsiteX79" fmla="*/ 5750985 w 5755736"/>
                <a:gd name="connsiteY79" fmla="*/ 1882925 h 2916311"/>
                <a:gd name="connsiteX80" fmla="*/ 5750457 w 5755736"/>
                <a:gd name="connsiteY80" fmla="*/ 1752013 h 2916311"/>
                <a:gd name="connsiteX81" fmla="*/ 2868793 w 5755736"/>
                <a:gd name="connsiteY81" fmla="*/ 10029 h 2916311"/>
                <a:gd name="connsiteX82" fmla="*/ 2868793 w 5755736"/>
                <a:gd name="connsiteY82" fmla="*/ 10029 h 2916311"/>
                <a:gd name="connsiteX83" fmla="*/ 2868793 w 5755736"/>
                <a:gd name="connsiteY83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198806 w 5755736"/>
                <a:gd name="connsiteY37" fmla="*/ 1643271 h 2916311"/>
                <a:gd name="connsiteX38" fmla="*/ 61031 w 5755736"/>
                <a:gd name="connsiteY38" fmla="*/ 1935713 h 2916311"/>
                <a:gd name="connsiteX39" fmla="*/ 27775 w 5755736"/>
                <a:gd name="connsiteY39" fmla="*/ 2010143 h 2916311"/>
                <a:gd name="connsiteX40" fmla="*/ 1909 w 5755736"/>
                <a:gd name="connsiteY40" fmla="*/ 2142111 h 2916311"/>
                <a:gd name="connsiteX41" fmla="*/ 1909 w 5755736"/>
                <a:gd name="connsiteY41" fmla="*/ 2142111 h 2916311"/>
                <a:gd name="connsiteX42" fmla="*/ 75812 w 5755736"/>
                <a:gd name="connsiteY42" fmla="*/ 2322116 h 2916311"/>
                <a:gd name="connsiteX43" fmla="*/ 275348 w 5755736"/>
                <a:gd name="connsiteY43" fmla="*/ 2797203 h 2916311"/>
                <a:gd name="connsiteX44" fmla="*/ 307549 w 5755736"/>
                <a:gd name="connsiteY44" fmla="*/ 2874801 h 2916311"/>
                <a:gd name="connsiteX45" fmla="*/ 324440 w 5755736"/>
                <a:gd name="connsiteY45" fmla="*/ 2913863 h 2916311"/>
                <a:gd name="connsiteX46" fmla="*/ 374589 w 5755736"/>
                <a:gd name="connsiteY46" fmla="*/ 2915975 h 2916311"/>
                <a:gd name="connsiteX47" fmla="*/ 2045838 w 5755736"/>
                <a:gd name="connsiteY47" fmla="*/ 2915975 h 2916311"/>
                <a:gd name="connsiteX48" fmla="*/ 2085428 w 5755736"/>
                <a:gd name="connsiteY48" fmla="*/ 2915447 h 2916311"/>
                <a:gd name="connsiteX49" fmla="*/ 2113933 w 5755736"/>
                <a:gd name="connsiteY49" fmla="*/ 2904889 h 2916311"/>
                <a:gd name="connsiteX50" fmla="*/ 2118156 w 5755736"/>
                <a:gd name="connsiteY50" fmla="*/ 2896971 h 2916311"/>
                <a:gd name="connsiteX51" fmla="*/ 2121324 w 5755736"/>
                <a:gd name="connsiteY51" fmla="*/ 2897499 h 2916311"/>
                <a:gd name="connsiteX52" fmla="*/ 2324555 w 5755736"/>
                <a:gd name="connsiteY52" fmla="*/ 2898027 h 2916311"/>
                <a:gd name="connsiteX53" fmla="*/ 2349893 w 5755736"/>
                <a:gd name="connsiteY53" fmla="*/ 2875856 h 2916311"/>
                <a:gd name="connsiteX54" fmla="*/ 2397402 w 5755736"/>
                <a:gd name="connsiteY54" fmla="*/ 2740193 h 2916311"/>
                <a:gd name="connsiteX55" fmla="*/ 2467609 w 5755736"/>
                <a:gd name="connsiteY55" fmla="*/ 2655205 h 2916311"/>
                <a:gd name="connsiteX56" fmla="*/ 3354437 w 5755736"/>
                <a:gd name="connsiteY56" fmla="*/ 2654677 h 2916311"/>
                <a:gd name="connsiteX57" fmla="*/ 3382415 w 5755736"/>
                <a:gd name="connsiteY57" fmla="*/ 2668930 h 2916311"/>
                <a:gd name="connsiteX58" fmla="*/ 3406697 w 5755736"/>
                <a:gd name="connsiteY58" fmla="*/ 2694268 h 2916311"/>
                <a:gd name="connsiteX59" fmla="*/ 3450510 w 5755736"/>
                <a:gd name="connsiteY59" fmla="*/ 2870578 h 2916311"/>
                <a:gd name="connsiteX60" fmla="*/ 3458428 w 5755736"/>
                <a:gd name="connsiteY60" fmla="*/ 2885886 h 2916311"/>
                <a:gd name="connsiteX61" fmla="*/ 3453678 w 5755736"/>
                <a:gd name="connsiteY61" fmla="*/ 2892748 h 2916311"/>
                <a:gd name="connsiteX62" fmla="*/ 3492212 w 5755736"/>
                <a:gd name="connsiteY62" fmla="*/ 2909640 h 2916311"/>
                <a:gd name="connsiteX63" fmla="*/ 3782543 w 5755736"/>
                <a:gd name="connsiteY63" fmla="*/ 2910168 h 2916311"/>
                <a:gd name="connsiteX64" fmla="*/ 4691542 w 5755736"/>
                <a:gd name="connsiteY64" fmla="*/ 2908584 h 2916311"/>
                <a:gd name="connsiteX65" fmla="*/ 5213082 w 5755736"/>
                <a:gd name="connsiteY65" fmla="*/ 2907529 h 2916311"/>
                <a:gd name="connsiteX66" fmla="*/ 5278538 w 5755736"/>
                <a:gd name="connsiteY66" fmla="*/ 2892220 h 2916311"/>
                <a:gd name="connsiteX67" fmla="*/ 5282233 w 5755736"/>
                <a:gd name="connsiteY67" fmla="*/ 2890637 h 2916311"/>
                <a:gd name="connsiteX68" fmla="*/ 5313378 w 5755736"/>
                <a:gd name="connsiteY68" fmla="*/ 2889053 h 2916311"/>
                <a:gd name="connsiteX69" fmla="*/ 5566229 w 5755736"/>
                <a:gd name="connsiteY69" fmla="*/ 2890637 h 2916311"/>
                <a:gd name="connsiteX70" fmla="*/ 5644882 w 5755736"/>
                <a:gd name="connsiteY70" fmla="*/ 2776616 h 2916311"/>
                <a:gd name="connsiteX71" fmla="*/ 5644882 w 5755736"/>
                <a:gd name="connsiteY71" fmla="*/ 2776616 h 2916311"/>
                <a:gd name="connsiteX72" fmla="*/ 5655968 w 5755736"/>
                <a:gd name="connsiteY72" fmla="*/ 2728052 h 2916311"/>
                <a:gd name="connsiteX73" fmla="*/ 5713506 w 5755736"/>
                <a:gd name="connsiteY73" fmla="*/ 2326339 h 2916311"/>
                <a:gd name="connsiteX74" fmla="*/ 5729342 w 5755736"/>
                <a:gd name="connsiteY74" fmla="*/ 2151085 h 2916311"/>
                <a:gd name="connsiteX75" fmla="*/ 5729342 w 5755736"/>
                <a:gd name="connsiteY75" fmla="*/ 2151085 h 2916311"/>
                <a:gd name="connsiteX76" fmla="*/ 5745179 w 5755736"/>
                <a:gd name="connsiteY76" fmla="*/ 2010671 h 2916311"/>
                <a:gd name="connsiteX77" fmla="*/ 5745179 w 5755736"/>
                <a:gd name="connsiteY77" fmla="*/ 2010671 h 2916311"/>
                <a:gd name="connsiteX78" fmla="*/ 5750985 w 5755736"/>
                <a:gd name="connsiteY78" fmla="*/ 1882925 h 2916311"/>
                <a:gd name="connsiteX79" fmla="*/ 5750457 w 5755736"/>
                <a:gd name="connsiteY79" fmla="*/ 1752013 h 2916311"/>
                <a:gd name="connsiteX80" fmla="*/ 2868793 w 5755736"/>
                <a:gd name="connsiteY80" fmla="*/ 10029 h 2916311"/>
                <a:gd name="connsiteX81" fmla="*/ 2868793 w 5755736"/>
                <a:gd name="connsiteY81" fmla="*/ 10029 h 2916311"/>
                <a:gd name="connsiteX82" fmla="*/ 2868793 w 5755736"/>
                <a:gd name="connsiteY82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61031 w 5755736"/>
                <a:gd name="connsiteY37" fmla="*/ 1935713 h 2916311"/>
                <a:gd name="connsiteX38" fmla="*/ 27775 w 5755736"/>
                <a:gd name="connsiteY38" fmla="*/ 2010143 h 2916311"/>
                <a:gd name="connsiteX39" fmla="*/ 1909 w 5755736"/>
                <a:gd name="connsiteY39" fmla="*/ 2142111 h 2916311"/>
                <a:gd name="connsiteX40" fmla="*/ 1909 w 5755736"/>
                <a:gd name="connsiteY40" fmla="*/ 2142111 h 2916311"/>
                <a:gd name="connsiteX41" fmla="*/ 75812 w 5755736"/>
                <a:gd name="connsiteY41" fmla="*/ 2322116 h 2916311"/>
                <a:gd name="connsiteX42" fmla="*/ 275348 w 5755736"/>
                <a:gd name="connsiteY42" fmla="*/ 2797203 h 2916311"/>
                <a:gd name="connsiteX43" fmla="*/ 307549 w 5755736"/>
                <a:gd name="connsiteY43" fmla="*/ 2874801 h 2916311"/>
                <a:gd name="connsiteX44" fmla="*/ 324440 w 5755736"/>
                <a:gd name="connsiteY44" fmla="*/ 2913863 h 2916311"/>
                <a:gd name="connsiteX45" fmla="*/ 374589 w 5755736"/>
                <a:gd name="connsiteY45" fmla="*/ 2915975 h 2916311"/>
                <a:gd name="connsiteX46" fmla="*/ 2045838 w 5755736"/>
                <a:gd name="connsiteY46" fmla="*/ 2915975 h 2916311"/>
                <a:gd name="connsiteX47" fmla="*/ 2085428 w 5755736"/>
                <a:gd name="connsiteY47" fmla="*/ 2915447 h 2916311"/>
                <a:gd name="connsiteX48" fmla="*/ 2113933 w 5755736"/>
                <a:gd name="connsiteY48" fmla="*/ 2904889 h 2916311"/>
                <a:gd name="connsiteX49" fmla="*/ 2118156 w 5755736"/>
                <a:gd name="connsiteY49" fmla="*/ 2896971 h 2916311"/>
                <a:gd name="connsiteX50" fmla="*/ 2121324 w 5755736"/>
                <a:gd name="connsiteY50" fmla="*/ 2897499 h 2916311"/>
                <a:gd name="connsiteX51" fmla="*/ 2324555 w 5755736"/>
                <a:gd name="connsiteY51" fmla="*/ 2898027 h 2916311"/>
                <a:gd name="connsiteX52" fmla="*/ 2349893 w 5755736"/>
                <a:gd name="connsiteY52" fmla="*/ 2875856 h 2916311"/>
                <a:gd name="connsiteX53" fmla="*/ 2397402 w 5755736"/>
                <a:gd name="connsiteY53" fmla="*/ 2740193 h 2916311"/>
                <a:gd name="connsiteX54" fmla="*/ 2467609 w 5755736"/>
                <a:gd name="connsiteY54" fmla="*/ 2655205 h 2916311"/>
                <a:gd name="connsiteX55" fmla="*/ 3354437 w 5755736"/>
                <a:gd name="connsiteY55" fmla="*/ 2654677 h 2916311"/>
                <a:gd name="connsiteX56" fmla="*/ 3382415 w 5755736"/>
                <a:gd name="connsiteY56" fmla="*/ 2668930 h 2916311"/>
                <a:gd name="connsiteX57" fmla="*/ 3406697 w 5755736"/>
                <a:gd name="connsiteY57" fmla="*/ 2694268 h 2916311"/>
                <a:gd name="connsiteX58" fmla="*/ 3450510 w 5755736"/>
                <a:gd name="connsiteY58" fmla="*/ 2870578 h 2916311"/>
                <a:gd name="connsiteX59" fmla="*/ 3458428 w 5755736"/>
                <a:gd name="connsiteY59" fmla="*/ 2885886 h 2916311"/>
                <a:gd name="connsiteX60" fmla="*/ 3453678 w 5755736"/>
                <a:gd name="connsiteY60" fmla="*/ 2892748 h 2916311"/>
                <a:gd name="connsiteX61" fmla="*/ 3492212 w 5755736"/>
                <a:gd name="connsiteY61" fmla="*/ 2909640 h 2916311"/>
                <a:gd name="connsiteX62" fmla="*/ 3782543 w 5755736"/>
                <a:gd name="connsiteY62" fmla="*/ 2910168 h 2916311"/>
                <a:gd name="connsiteX63" fmla="*/ 4691542 w 5755736"/>
                <a:gd name="connsiteY63" fmla="*/ 2908584 h 2916311"/>
                <a:gd name="connsiteX64" fmla="*/ 5213082 w 5755736"/>
                <a:gd name="connsiteY64" fmla="*/ 2907529 h 2916311"/>
                <a:gd name="connsiteX65" fmla="*/ 5278538 w 5755736"/>
                <a:gd name="connsiteY65" fmla="*/ 2892220 h 2916311"/>
                <a:gd name="connsiteX66" fmla="*/ 5282233 w 5755736"/>
                <a:gd name="connsiteY66" fmla="*/ 2890637 h 2916311"/>
                <a:gd name="connsiteX67" fmla="*/ 5313378 w 5755736"/>
                <a:gd name="connsiteY67" fmla="*/ 2889053 h 2916311"/>
                <a:gd name="connsiteX68" fmla="*/ 5566229 w 5755736"/>
                <a:gd name="connsiteY68" fmla="*/ 2890637 h 2916311"/>
                <a:gd name="connsiteX69" fmla="*/ 5644882 w 5755736"/>
                <a:gd name="connsiteY69" fmla="*/ 2776616 h 2916311"/>
                <a:gd name="connsiteX70" fmla="*/ 5644882 w 5755736"/>
                <a:gd name="connsiteY70" fmla="*/ 2776616 h 2916311"/>
                <a:gd name="connsiteX71" fmla="*/ 5655968 w 5755736"/>
                <a:gd name="connsiteY71" fmla="*/ 2728052 h 2916311"/>
                <a:gd name="connsiteX72" fmla="*/ 5713506 w 5755736"/>
                <a:gd name="connsiteY72" fmla="*/ 2326339 h 2916311"/>
                <a:gd name="connsiteX73" fmla="*/ 5729342 w 5755736"/>
                <a:gd name="connsiteY73" fmla="*/ 2151085 h 2916311"/>
                <a:gd name="connsiteX74" fmla="*/ 5729342 w 5755736"/>
                <a:gd name="connsiteY74" fmla="*/ 2151085 h 2916311"/>
                <a:gd name="connsiteX75" fmla="*/ 5745179 w 5755736"/>
                <a:gd name="connsiteY75" fmla="*/ 2010671 h 2916311"/>
                <a:gd name="connsiteX76" fmla="*/ 5745179 w 5755736"/>
                <a:gd name="connsiteY76" fmla="*/ 2010671 h 2916311"/>
                <a:gd name="connsiteX77" fmla="*/ 5750985 w 5755736"/>
                <a:gd name="connsiteY77" fmla="*/ 1882925 h 2916311"/>
                <a:gd name="connsiteX78" fmla="*/ 5750457 w 5755736"/>
                <a:gd name="connsiteY78" fmla="*/ 1752013 h 2916311"/>
                <a:gd name="connsiteX79" fmla="*/ 2868793 w 5755736"/>
                <a:gd name="connsiteY79" fmla="*/ 10029 h 2916311"/>
                <a:gd name="connsiteX80" fmla="*/ 2868793 w 5755736"/>
                <a:gd name="connsiteY80" fmla="*/ 10029 h 2916311"/>
                <a:gd name="connsiteX81" fmla="*/ 2868793 w 5755736"/>
                <a:gd name="connsiteY81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61031 w 5755736"/>
                <a:gd name="connsiteY37" fmla="*/ 1935713 h 2916311"/>
                <a:gd name="connsiteX38" fmla="*/ 27775 w 5755736"/>
                <a:gd name="connsiteY38" fmla="*/ 2010143 h 2916311"/>
                <a:gd name="connsiteX39" fmla="*/ 1909 w 5755736"/>
                <a:gd name="connsiteY39" fmla="*/ 2142111 h 2916311"/>
                <a:gd name="connsiteX40" fmla="*/ 1909 w 5755736"/>
                <a:gd name="connsiteY40" fmla="*/ 2142111 h 2916311"/>
                <a:gd name="connsiteX41" fmla="*/ 75812 w 5755736"/>
                <a:gd name="connsiteY41" fmla="*/ 2322116 h 2916311"/>
                <a:gd name="connsiteX42" fmla="*/ 275348 w 5755736"/>
                <a:gd name="connsiteY42" fmla="*/ 2797203 h 2916311"/>
                <a:gd name="connsiteX43" fmla="*/ 307549 w 5755736"/>
                <a:gd name="connsiteY43" fmla="*/ 2874801 h 2916311"/>
                <a:gd name="connsiteX44" fmla="*/ 324440 w 5755736"/>
                <a:gd name="connsiteY44" fmla="*/ 2913863 h 2916311"/>
                <a:gd name="connsiteX45" fmla="*/ 374589 w 5755736"/>
                <a:gd name="connsiteY45" fmla="*/ 2915975 h 2916311"/>
                <a:gd name="connsiteX46" fmla="*/ 2045838 w 5755736"/>
                <a:gd name="connsiteY46" fmla="*/ 2915975 h 2916311"/>
                <a:gd name="connsiteX47" fmla="*/ 2085428 w 5755736"/>
                <a:gd name="connsiteY47" fmla="*/ 2915447 h 2916311"/>
                <a:gd name="connsiteX48" fmla="*/ 2113933 w 5755736"/>
                <a:gd name="connsiteY48" fmla="*/ 2904889 h 2916311"/>
                <a:gd name="connsiteX49" fmla="*/ 2118156 w 5755736"/>
                <a:gd name="connsiteY49" fmla="*/ 2896971 h 2916311"/>
                <a:gd name="connsiteX50" fmla="*/ 2121324 w 5755736"/>
                <a:gd name="connsiteY50" fmla="*/ 2897499 h 2916311"/>
                <a:gd name="connsiteX51" fmla="*/ 2324555 w 5755736"/>
                <a:gd name="connsiteY51" fmla="*/ 2898027 h 2916311"/>
                <a:gd name="connsiteX52" fmla="*/ 2349893 w 5755736"/>
                <a:gd name="connsiteY52" fmla="*/ 2875856 h 2916311"/>
                <a:gd name="connsiteX53" fmla="*/ 2397402 w 5755736"/>
                <a:gd name="connsiteY53" fmla="*/ 2740193 h 2916311"/>
                <a:gd name="connsiteX54" fmla="*/ 2467609 w 5755736"/>
                <a:gd name="connsiteY54" fmla="*/ 2655205 h 2916311"/>
                <a:gd name="connsiteX55" fmla="*/ 3354437 w 5755736"/>
                <a:gd name="connsiteY55" fmla="*/ 2654677 h 2916311"/>
                <a:gd name="connsiteX56" fmla="*/ 3382415 w 5755736"/>
                <a:gd name="connsiteY56" fmla="*/ 2668930 h 2916311"/>
                <a:gd name="connsiteX57" fmla="*/ 3406697 w 5755736"/>
                <a:gd name="connsiteY57" fmla="*/ 2694268 h 2916311"/>
                <a:gd name="connsiteX58" fmla="*/ 3458428 w 5755736"/>
                <a:gd name="connsiteY58" fmla="*/ 2885886 h 2916311"/>
                <a:gd name="connsiteX59" fmla="*/ 3453678 w 5755736"/>
                <a:gd name="connsiteY59" fmla="*/ 2892748 h 2916311"/>
                <a:gd name="connsiteX60" fmla="*/ 3492212 w 5755736"/>
                <a:gd name="connsiteY60" fmla="*/ 2909640 h 2916311"/>
                <a:gd name="connsiteX61" fmla="*/ 3782543 w 5755736"/>
                <a:gd name="connsiteY61" fmla="*/ 2910168 h 2916311"/>
                <a:gd name="connsiteX62" fmla="*/ 4691542 w 5755736"/>
                <a:gd name="connsiteY62" fmla="*/ 2908584 h 2916311"/>
                <a:gd name="connsiteX63" fmla="*/ 5213082 w 5755736"/>
                <a:gd name="connsiteY63" fmla="*/ 2907529 h 2916311"/>
                <a:gd name="connsiteX64" fmla="*/ 5278538 w 5755736"/>
                <a:gd name="connsiteY64" fmla="*/ 2892220 h 2916311"/>
                <a:gd name="connsiteX65" fmla="*/ 5282233 w 5755736"/>
                <a:gd name="connsiteY65" fmla="*/ 2890637 h 2916311"/>
                <a:gd name="connsiteX66" fmla="*/ 5313378 w 5755736"/>
                <a:gd name="connsiteY66" fmla="*/ 2889053 h 2916311"/>
                <a:gd name="connsiteX67" fmla="*/ 5566229 w 5755736"/>
                <a:gd name="connsiteY67" fmla="*/ 2890637 h 2916311"/>
                <a:gd name="connsiteX68" fmla="*/ 5644882 w 5755736"/>
                <a:gd name="connsiteY68" fmla="*/ 2776616 h 2916311"/>
                <a:gd name="connsiteX69" fmla="*/ 5644882 w 5755736"/>
                <a:gd name="connsiteY69" fmla="*/ 2776616 h 2916311"/>
                <a:gd name="connsiteX70" fmla="*/ 5655968 w 5755736"/>
                <a:gd name="connsiteY70" fmla="*/ 2728052 h 2916311"/>
                <a:gd name="connsiteX71" fmla="*/ 5713506 w 5755736"/>
                <a:gd name="connsiteY71" fmla="*/ 2326339 h 2916311"/>
                <a:gd name="connsiteX72" fmla="*/ 5729342 w 5755736"/>
                <a:gd name="connsiteY72" fmla="*/ 2151085 h 2916311"/>
                <a:gd name="connsiteX73" fmla="*/ 5729342 w 5755736"/>
                <a:gd name="connsiteY73" fmla="*/ 2151085 h 2916311"/>
                <a:gd name="connsiteX74" fmla="*/ 5745179 w 5755736"/>
                <a:gd name="connsiteY74" fmla="*/ 2010671 h 2916311"/>
                <a:gd name="connsiteX75" fmla="*/ 5745179 w 5755736"/>
                <a:gd name="connsiteY75" fmla="*/ 2010671 h 2916311"/>
                <a:gd name="connsiteX76" fmla="*/ 5750985 w 5755736"/>
                <a:gd name="connsiteY76" fmla="*/ 1882925 h 2916311"/>
                <a:gd name="connsiteX77" fmla="*/ 5750457 w 5755736"/>
                <a:gd name="connsiteY77" fmla="*/ 1752013 h 2916311"/>
                <a:gd name="connsiteX78" fmla="*/ 2868793 w 5755736"/>
                <a:gd name="connsiteY78" fmla="*/ 10029 h 2916311"/>
                <a:gd name="connsiteX79" fmla="*/ 2868793 w 5755736"/>
                <a:gd name="connsiteY79" fmla="*/ 10029 h 2916311"/>
                <a:gd name="connsiteX80" fmla="*/ 2868793 w 5755736"/>
                <a:gd name="connsiteY80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61031 w 5755736"/>
                <a:gd name="connsiteY37" fmla="*/ 1935713 h 2916311"/>
                <a:gd name="connsiteX38" fmla="*/ 27775 w 5755736"/>
                <a:gd name="connsiteY38" fmla="*/ 2010143 h 2916311"/>
                <a:gd name="connsiteX39" fmla="*/ 1909 w 5755736"/>
                <a:gd name="connsiteY39" fmla="*/ 2142111 h 2916311"/>
                <a:gd name="connsiteX40" fmla="*/ 1909 w 5755736"/>
                <a:gd name="connsiteY40" fmla="*/ 2142111 h 2916311"/>
                <a:gd name="connsiteX41" fmla="*/ 75812 w 5755736"/>
                <a:gd name="connsiteY41" fmla="*/ 2322116 h 2916311"/>
                <a:gd name="connsiteX42" fmla="*/ 275348 w 5755736"/>
                <a:gd name="connsiteY42" fmla="*/ 2797203 h 2916311"/>
                <a:gd name="connsiteX43" fmla="*/ 307549 w 5755736"/>
                <a:gd name="connsiteY43" fmla="*/ 2874801 h 2916311"/>
                <a:gd name="connsiteX44" fmla="*/ 324440 w 5755736"/>
                <a:gd name="connsiteY44" fmla="*/ 2913863 h 2916311"/>
                <a:gd name="connsiteX45" fmla="*/ 374589 w 5755736"/>
                <a:gd name="connsiteY45" fmla="*/ 2915975 h 2916311"/>
                <a:gd name="connsiteX46" fmla="*/ 2045838 w 5755736"/>
                <a:gd name="connsiteY46" fmla="*/ 2915975 h 2916311"/>
                <a:gd name="connsiteX47" fmla="*/ 2085428 w 5755736"/>
                <a:gd name="connsiteY47" fmla="*/ 2915447 h 2916311"/>
                <a:gd name="connsiteX48" fmla="*/ 2113933 w 5755736"/>
                <a:gd name="connsiteY48" fmla="*/ 2904889 h 2916311"/>
                <a:gd name="connsiteX49" fmla="*/ 2118156 w 5755736"/>
                <a:gd name="connsiteY49" fmla="*/ 2896971 h 2916311"/>
                <a:gd name="connsiteX50" fmla="*/ 2121324 w 5755736"/>
                <a:gd name="connsiteY50" fmla="*/ 2897499 h 2916311"/>
                <a:gd name="connsiteX51" fmla="*/ 2324555 w 5755736"/>
                <a:gd name="connsiteY51" fmla="*/ 2898027 h 2916311"/>
                <a:gd name="connsiteX52" fmla="*/ 2349893 w 5755736"/>
                <a:gd name="connsiteY52" fmla="*/ 2875856 h 2916311"/>
                <a:gd name="connsiteX53" fmla="*/ 2397402 w 5755736"/>
                <a:gd name="connsiteY53" fmla="*/ 2740193 h 2916311"/>
                <a:gd name="connsiteX54" fmla="*/ 2467609 w 5755736"/>
                <a:gd name="connsiteY54" fmla="*/ 2655205 h 2916311"/>
                <a:gd name="connsiteX55" fmla="*/ 3354437 w 5755736"/>
                <a:gd name="connsiteY55" fmla="*/ 2654677 h 2916311"/>
                <a:gd name="connsiteX56" fmla="*/ 3382415 w 5755736"/>
                <a:gd name="connsiteY56" fmla="*/ 2668930 h 2916311"/>
                <a:gd name="connsiteX57" fmla="*/ 3406697 w 5755736"/>
                <a:gd name="connsiteY57" fmla="*/ 2694268 h 2916311"/>
                <a:gd name="connsiteX58" fmla="*/ 3458428 w 5755736"/>
                <a:gd name="connsiteY58" fmla="*/ 2885886 h 2916311"/>
                <a:gd name="connsiteX59" fmla="*/ 3492212 w 5755736"/>
                <a:gd name="connsiteY59" fmla="*/ 2909640 h 2916311"/>
                <a:gd name="connsiteX60" fmla="*/ 3782543 w 5755736"/>
                <a:gd name="connsiteY60" fmla="*/ 2910168 h 2916311"/>
                <a:gd name="connsiteX61" fmla="*/ 4691542 w 5755736"/>
                <a:gd name="connsiteY61" fmla="*/ 2908584 h 2916311"/>
                <a:gd name="connsiteX62" fmla="*/ 5213082 w 5755736"/>
                <a:gd name="connsiteY62" fmla="*/ 2907529 h 2916311"/>
                <a:gd name="connsiteX63" fmla="*/ 5278538 w 5755736"/>
                <a:gd name="connsiteY63" fmla="*/ 2892220 h 2916311"/>
                <a:gd name="connsiteX64" fmla="*/ 5282233 w 5755736"/>
                <a:gd name="connsiteY64" fmla="*/ 2890637 h 2916311"/>
                <a:gd name="connsiteX65" fmla="*/ 5313378 w 5755736"/>
                <a:gd name="connsiteY65" fmla="*/ 2889053 h 2916311"/>
                <a:gd name="connsiteX66" fmla="*/ 5566229 w 5755736"/>
                <a:gd name="connsiteY66" fmla="*/ 2890637 h 2916311"/>
                <a:gd name="connsiteX67" fmla="*/ 5644882 w 5755736"/>
                <a:gd name="connsiteY67" fmla="*/ 2776616 h 2916311"/>
                <a:gd name="connsiteX68" fmla="*/ 5644882 w 5755736"/>
                <a:gd name="connsiteY68" fmla="*/ 2776616 h 2916311"/>
                <a:gd name="connsiteX69" fmla="*/ 5655968 w 5755736"/>
                <a:gd name="connsiteY69" fmla="*/ 2728052 h 2916311"/>
                <a:gd name="connsiteX70" fmla="*/ 5713506 w 5755736"/>
                <a:gd name="connsiteY70" fmla="*/ 2326339 h 2916311"/>
                <a:gd name="connsiteX71" fmla="*/ 5729342 w 5755736"/>
                <a:gd name="connsiteY71" fmla="*/ 2151085 h 2916311"/>
                <a:gd name="connsiteX72" fmla="*/ 5729342 w 5755736"/>
                <a:gd name="connsiteY72" fmla="*/ 2151085 h 2916311"/>
                <a:gd name="connsiteX73" fmla="*/ 5745179 w 5755736"/>
                <a:gd name="connsiteY73" fmla="*/ 2010671 h 2916311"/>
                <a:gd name="connsiteX74" fmla="*/ 5745179 w 5755736"/>
                <a:gd name="connsiteY74" fmla="*/ 2010671 h 2916311"/>
                <a:gd name="connsiteX75" fmla="*/ 5750985 w 5755736"/>
                <a:gd name="connsiteY75" fmla="*/ 1882925 h 2916311"/>
                <a:gd name="connsiteX76" fmla="*/ 5750457 w 5755736"/>
                <a:gd name="connsiteY76" fmla="*/ 1752013 h 2916311"/>
                <a:gd name="connsiteX77" fmla="*/ 2868793 w 5755736"/>
                <a:gd name="connsiteY77" fmla="*/ 10029 h 2916311"/>
                <a:gd name="connsiteX78" fmla="*/ 2868793 w 5755736"/>
                <a:gd name="connsiteY78" fmla="*/ 10029 h 2916311"/>
                <a:gd name="connsiteX79" fmla="*/ 2868793 w 5755736"/>
                <a:gd name="connsiteY79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61031 w 5755736"/>
                <a:gd name="connsiteY37" fmla="*/ 1935713 h 2916311"/>
                <a:gd name="connsiteX38" fmla="*/ 27775 w 5755736"/>
                <a:gd name="connsiteY38" fmla="*/ 2010143 h 2916311"/>
                <a:gd name="connsiteX39" fmla="*/ 1909 w 5755736"/>
                <a:gd name="connsiteY39" fmla="*/ 2142111 h 2916311"/>
                <a:gd name="connsiteX40" fmla="*/ 1909 w 5755736"/>
                <a:gd name="connsiteY40" fmla="*/ 2142111 h 2916311"/>
                <a:gd name="connsiteX41" fmla="*/ 75812 w 5755736"/>
                <a:gd name="connsiteY41" fmla="*/ 2322116 h 2916311"/>
                <a:gd name="connsiteX42" fmla="*/ 275348 w 5755736"/>
                <a:gd name="connsiteY42" fmla="*/ 2797203 h 2916311"/>
                <a:gd name="connsiteX43" fmla="*/ 307549 w 5755736"/>
                <a:gd name="connsiteY43" fmla="*/ 2874801 h 2916311"/>
                <a:gd name="connsiteX44" fmla="*/ 324440 w 5755736"/>
                <a:gd name="connsiteY44" fmla="*/ 2913863 h 2916311"/>
                <a:gd name="connsiteX45" fmla="*/ 374589 w 5755736"/>
                <a:gd name="connsiteY45" fmla="*/ 2915975 h 2916311"/>
                <a:gd name="connsiteX46" fmla="*/ 2045838 w 5755736"/>
                <a:gd name="connsiteY46" fmla="*/ 2915975 h 2916311"/>
                <a:gd name="connsiteX47" fmla="*/ 2085428 w 5755736"/>
                <a:gd name="connsiteY47" fmla="*/ 2915447 h 2916311"/>
                <a:gd name="connsiteX48" fmla="*/ 2113933 w 5755736"/>
                <a:gd name="connsiteY48" fmla="*/ 2904889 h 2916311"/>
                <a:gd name="connsiteX49" fmla="*/ 2118156 w 5755736"/>
                <a:gd name="connsiteY49" fmla="*/ 2896971 h 2916311"/>
                <a:gd name="connsiteX50" fmla="*/ 2324555 w 5755736"/>
                <a:gd name="connsiteY50" fmla="*/ 2898027 h 2916311"/>
                <a:gd name="connsiteX51" fmla="*/ 2349893 w 5755736"/>
                <a:gd name="connsiteY51" fmla="*/ 2875856 h 2916311"/>
                <a:gd name="connsiteX52" fmla="*/ 2397402 w 5755736"/>
                <a:gd name="connsiteY52" fmla="*/ 2740193 h 2916311"/>
                <a:gd name="connsiteX53" fmla="*/ 2467609 w 5755736"/>
                <a:gd name="connsiteY53" fmla="*/ 2655205 h 2916311"/>
                <a:gd name="connsiteX54" fmla="*/ 3354437 w 5755736"/>
                <a:gd name="connsiteY54" fmla="*/ 2654677 h 2916311"/>
                <a:gd name="connsiteX55" fmla="*/ 3382415 w 5755736"/>
                <a:gd name="connsiteY55" fmla="*/ 2668930 h 2916311"/>
                <a:gd name="connsiteX56" fmla="*/ 3406697 w 5755736"/>
                <a:gd name="connsiteY56" fmla="*/ 2694268 h 2916311"/>
                <a:gd name="connsiteX57" fmla="*/ 3458428 w 5755736"/>
                <a:gd name="connsiteY57" fmla="*/ 2885886 h 2916311"/>
                <a:gd name="connsiteX58" fmla="*/ 3492212 w 5755736"/>
                <a:gd name="connsiteY58" fmla="*/ 2909640 h 2916311"/>
                <a:gd name="connsiteX59" fmla="*/ 3782543 w 5755736"/>
                <a:gd name="connsiteY59" fmla="*/ 2910168 h 2916311"/>
                <a:gd name="connsiteX60" fmla="*/ 4691542 w 5755736"/>
                <a:gd name="connsiteY60" fmla="*/ 2908584 h 2916311"/>
                <a:gd name="connsiteX61" fmla="*/ 5213082 w 5755736"/>
                <a:gd name="connsiteY61" fmla="*/ 2907529 h 2916311"/>
                <a:gd name="connsiteX62" fmla="*/ 5278538 w 5755736"/>
                <a:gd name="connsiteY62" fmla="*/ 2892220 h 2916311"/>
                <a:gd name="connsiteX63" fmla="*/ 5282233 w 5755736"/>
                <a:gd name="connsiteY63" fmla="*/ 2890637 h 2916311"/>
                <a:gd name="connsiteX64" fmla="*/ 5313378 w 5755736"/>
                <a:gd name="connsiteY64" fmla="*/ 2889053 h 2916311"/>
                <a:gd name="connsiteX65" fmla="*/ 5566229 w 5755736"/>
                <a:gd name="connsiteY65" fmla="*/ 2890637 h 2916311"/>
                <a:gd name="connsiteX66" fmla="*/ 5644882 w 5755736"/>
                <a:gd name="connsiteY66" fmla="*/ 2776616 h 2916311"/>
                <a:gd name="connsiteX67" fmla="*/ 5644882 w 5755736"/>
                <a:gd name="connsiteY67" fmla="*/ 2776616 h 2916311"/>
                <a:gd name="connsiteX68" fmla="*/ 5655968 w 5755736"/>
                <a:gd name="connsiteY68" fmla="*/ 2728052 h 2916311"/>
                <a:gd name="connsiteX69" fmla="*/ 5713506 w 5755736"/>
                <a:gd name="connsiteY69" fmla="*/ 2326339 h 2916311"/>
                <a:gd name="connsiteX70" fmla="*/ 5729342 w 5755736"/>
                <a:gd name="connsiteY70" fmla="*/ 2151085 h 2916311"/>
                <a:gd name="connsiteX71" fmla="*/ 5729342 w 5755736"/>
                <a:gd name="connsiteY71" fmla="*/ 2151085 h 2916311"/>
                <a:gd name="connsiteX72" fmla="*/ 5745179 w 5755736"/>
                <a:gd name="connsiteY72" fmla="*/ 2010671 h 2916311"/>
                <a:gd name="connsiteX73" fmla="*/ 5745179 w 5755736"/>
                <a:gd name="connsiteY73" fmla="*/ 2010671 h 2916311"/>
                <a:gd name="connsiteX74" fmla="*/ 5750985 w 5755736"/>
                <a:gd name="connsiteY74" fmla="*/ 1882925 h 2916311"/>
                <a:gd name="connsiteX75" fmla="*/ 5750457 w 5755736"/>
                <a:gd name="connsiteY75" fmla="*/ 1752013 h 2916311"/>
                <a:gd name="connsiteX76" fmla="*/ 2868793 w 5755736"/>
                <a:gd name="connsiteY76" fmla="*/ 10029 h 2916311"/>
                <a:gd name="connsiteX77" fmla="*/ 2868793 w 5755736"/>
                <a:gd name="connsiteY77" fmla="*/ 10029 h 2916311"/>
                <a:gd name="connsiteX78" fmla="*/ 2868793 w 5755736"/>
                <a:gd name="connsiteY78" fmla="*/ 10029 h 2916311"/>
                <a:gd name="connsiteX0" fmla="*/ 5750457 w 5755736"/>
                <a:gd name="connsiteY0" fmla="*/ 1752013 h 2916311"/>
                <a:gd name="connsiteX1" fmla="*/ 5750457 w 5755736"/>
                <a:gd name="connsiteY1" fmla="*/ 1752013 h 2916311"/>
                <a:gd name="connsiteX2" fmla="*/ 5750457 w 5755736"/>
                <a:gd name="connsiteY2" fmla="*/ 1752013 h 2916311"/>
                <a:gd name="connsiteX3" fmla="*/ 5755736 w 5755736"/>
                <a:gd name="connsiteY3" fmla="*/ 1746206 h 2916311"/>
                <a:gd name="connsiteX4" fmla="*/ 5755736 w 5755736"/>
                <a:gd name="connsiteY4" fmla="*/ 1646966 h 2916311"/>
                <a:gd name="connsiteX5" fmla="*/ 5755736 w 5755736"/>
                <a:gd name="connsiteY5" fmla="*/ 1646966 h 2916311"/>
                <a:gd name="connsiteX6" fmla="*/ 5755736 w 5755736"/>
                <a:gd name="connsiteY6" fmla="*/ 1646966 h 2916311"/>
                <a:gd name="connsiteX7" fmla="*/ 5750457 w 5755736"/>
                <a:gd name="connsiteY7" fmla="*/ 1640631 h 2916311"/>
                <a:gd name="connsiteX8" fmla="*/ 5750457 w 5755736"/>
                <a:gd name="connsiteY8" fmla="*/ 1503912 h 2916311"/>
                <a:gd name="connsiteX9" fmla="*/ 5750457 w 5755736"/>
                <a:gd name="connsiteY9" fmla="*/ 1503912 h 2916311"/>
                <a:gd name="connsiteX10" fmla="*/ 5750457 w 5755736"/>
                <a:gd name="connsiteY10" fmla="*/ 1503912 h 2916311"/>
                <a:gd name="connsiteX11" fmla="*/ 5745179 w 5755736"/>
                <a:gd name="connsiteY11" fmla="*/ 1404144 h 2916311"/>
                <a:gd name="connsiteX12" fmla="*/ 5726175 w 5755736"/>
                <a:gd name="connsiteY12" fmla="*/ 1168184 h 2916311"/>
                <a:gd name="connsiteX13" fmla="*/ 5697670 w 5755736"/>
                <a:gd name="connsiteY13" fmla="*/ 927474 h 2916311"/>
                <a:gd name="connsiteX14" fmla="*/ 5655968 w 5755736"/>
                <a:gd name="connsiteY14" fmla="*/ 647700 h 2916311"/>
                <a:gd name="connsiteX15" fmla="*/ 5655968 w 5755736"/>
                <a:gd name="connsiteY15" fmla="*/ 647700 h 2916311"/>
                <a:gd name="connsiteX16" fmla="*/ 5655968 w 5755736"/>
                <a:gd name="connsiteY16" fmla="*/ 647700 h 2916311"/>
                <a:gd name="connsiteX17" fmla="*/ 5563062 w 5755736"/>
                <a:gd name="connsiteY17" fmla="*/ 403823 h 2916311"/>
                <a:gd name="connsiteX18" fmla="*/ 5352440 w 5755736"/>
                <a:gd name="connsiteY18" fmla="*/ 180532 h 2916311"/>
                <a:gd name="connsiteX19" fmla="*/ 5140763 w 5755736"/>
                <a:gd name="connsiteY19" fmla="*/ 83931 h 2916311"/>
                <a:gd name="connsiteX20" fmla="*/ 4816120 w 5755736"/>
                <a:gd name="connsiteY20" fmla="*/ 46452 h 2916311"/>
                <a:gd name="connsiteX21" fmla="*/ 4598108 w 5755736"/>
                <a:gd name="connsiteY21" fmla="*/ 29032 h 2916311"/>
                <a:gd name="connsiteX22" fmla="*/ 4199036 w 5755736"/>
                <a:gd name="connsiteY22" fmla="*/ 10556 h 2916311"/>
                <a:gd name="connsiteX23" fmla="*/ 3953574 w 5755736"/>
                <a:gd name="connsiteY23" fmla="*/ 3694 h 2916311"/>
                <a:gd name="connsiteX24" fmla="*/ 3301650 w 5755736"/>
                <a:gd name="connsiteY24" fmla="*/ -1 h 2916311"/>
                <a:gd name="connsiteX25" fmla="*/ 2981230 w 5755736"/>
                <a:gd name="connsiteY25" fmla="*/ 7389 h 2916311"/>
                <a:gd name="connsiteX26" fmla="*/ 2868793 w 5755736"/>
                <a:gd name="connsiteY26" fmla="*/ 10029 h 2916311"/>
                <a:gd name="connsiteX27" fmla="*/ 2620164 w 5755736"/>
                <a:gd name="connsiteY27" fmla="*/ 20586 h 2916311"/>
                <a:gd name="connsiteX28" fmla="*/ 2541511 w 5755736"/>
                <a:gd name="connsiteY28" fmla="*/ 20586 h 2916311"/>
                <a:gd name="connsiteX29" fmla="*/ 2541511 w 5755736"/>
                <a:gd name="connsiteY29" fmla="*/ 20586 h 2916311"/>
                <a:gd name="connsiteX30" fmla="*/ 2181501 w 5755736"/>
                <a:gd name="connsiteY30" fmla="*/ 42757 h 2916311"/>
                <a:gd name="connsiteX31" fmla="*/ 1853691 w 5755736"/>
                <a:gd name="connsiteY31" fmla="*/ 72318 h 2916311"/>
                <a:gd name="connsiteX32" fmla="*/ 1366464 w 5755736"/>
                <a:gd name="connsiteY32" fmla="*/ 138830 h 2916311"/>
                <a:gd name="connsiteX33" fmla="*/ 959473 w 5755736"/>
                <a:gd name="connsiteY33" fmla="*/ 314084 h 2916311"/>
                <a:gd name="connsiteX34" fmla="*/ 688146 w 5755736"/>
                <a:gd name="connsiteY34" fmla="*/ 648228 h 2916311"/>
                <a:gd name="connsiteX35" fmla="*/ 640637 w 5755736"/>
                <a:gd name="connsiteY35" fmla="*/ 739023 h 2916311"/>
                <a:gd name="connsiteX36" fmla="*/ 574653 w 5755736"/>
                <a:gd name="connsiteY36" fmla="*/ 882604 h 2916311"/>
                <a:gd name="connsiteX37" fmla="*/ 61031 w 5755736"/>
                <a:gd name="connsiteY37" fmla="*/ 1935713 h 2916311"/>
                <a:gd name="connsiteX38" fmla="*/ 27775 w 5755736"/>
                <a:gd name="connsiteY38" fmla="*/ 2010143 h 2916311"/>
                <a:gd name="connsiteX39" fmla="*/ 1909 w 5755736"/>
                <a:gd name="connsiteY39" fmla="*/ 2142111 h 2916311"/>
                <a:gd name="connsiteX40" fmla="*/ 1909 w 5755736"/>
                <a:gd name="connsiteY40" fmla="*/ 2142111 h 2916311"/>
                <a:gd name="connsiteX41" fmla="*/ 75812 w 5755736"/>
                <a:gd name="connsiteY41" fmla="*/ 2322116 h 2916311"/>
                <a:gd name="connsiteX42" fmla="*/ 275348 w 5755736"/>
                <a:gd name="connsiteY42" fmla="*/ 2797203 h 2916311"/>
                <a:gd name="connsiteX43" fmla="*/ 307549 w 5755736"/>
                <a:gd name="connsiteY43" fmla="*/ 2874801 h 2916311"/>
                <a:gd name="connsiteX44" fmla="*/ 324440 w 5755736"/>
                <a:gd name="connsiteY44" fmla="*/ 2913863 h 2916311"/>
                <a:gd name="connsiteX45" fmla="*/ 374589 w 5755736"/>
                <a:gd name="connsiteY45" fmla="*/ 2915975 h 2916311"/>
                <a:gd name="connsiteX46" fmla="*/ 2045838 w 5755736"/>
                <a:gd name="connsiteY46" fmla="*/ 2915975 h 2916311"/>
                <a:gd name="connsiteX47" fmla="*/ 2085428 w 5755736"/>
                <a:gd name="connsiteY47" fmla="*/ 2915447 h 2916311"/>
                <a:gd name="connsiteX48" fmla="*/ 2113933 w 5755736"/>
                <a:gd name="connsiteY48" fmla="*/ 2904889 h 2916311"/>
                <a:gd name="connsiteX49" fmla="*/ 2324555 w 5755736"/>
                <a:gd name="connsiteY49" fmla="*/ 2898027 h 2916311"/>
                <a:gd name="connsiteX50" fmla="*/ 2349893 w 5755736"/>
                <a:gd name="connsiteY50" fmla="*/ 2875856 h 2916311"/>
                <a:gd name="connsiteX51" fmla="*/ 2397402 w 5755736"/>
                <a:gd name="connsiteY51" fmla="*/ 2740193 h 2916311"/>
                <a:gd name="connsiteX52" fmla="*/ 2467609 w 5755736"/>
                <a:gd name="connsiteY52" fmla="*/ 2655205 h 2916311"/>
                <a:gd name="connsiteX53" fmla="*/ 3354437 w 5755736"/>
                <a:gd name="connsiteY53" fmla="*/ 2654677 h 2916311"/>
                <a:gd name="connsiteX54" fmla="*/ 3382415 w 5755736"/>
                <a:gd name="connsiteY54" fmla="*/ 2668930 h 2916311"/>
                <a:gd name="connsiteX55" fmla="*/ 3406697 w 5755736"/>
                <a:gd name="connsiteY55" fmla="*/ 2694268 h 2916311"/>
                <a:gd name="connsiteX56" fmla="*/ 3458428 w 5755736"/>
                <a:gd name="connsiteY56" fmla="*/ 2885886 h 2916311"/>
                <a:gd name="connsiteX57" fmla="*/ 3492212 w 5755736"/>
                <a:gd name="connsiteY57" fmla="*/ 2909640 h 2916311"/>
                <a:gd name="connsiteX58" fmla="*/ 3782543 w 5755736"/>
                <a:gd name="connsiteY58" fmla="*/ 2910168 h 2916311"/>
                <a:gd name="connsiteX59" fmla="*/ 4691542 w 5755736"/>
                <a:gd name="connsiteY59" fmla="*/ 2908584 h 2916311"/>
                <a:gd name="connsiteX60" fmla="*/ 5213082 w 5755736"/>
                <a:gd name="connsiteY60" fmla="*/ 2907529 h 2916311"/>
                <a:gd name="connsiteX61" fmla="*/ 5278538 w 5755736"/>
                <a:gd name="connsiteY61" fmla="*/ 2892220 h 2916311"/>
                <a:gd name="connsiteX62" fmla="*/ 5282233 w 5755736"/>
                <a:gd name="connsiteY62" fmla="*/ 2890637 h 2916311"/>
                <a:gd name="connsiteX63" fmla="*/ 5313378 w 5755736"/>
                <a:gd name="connsiteY63" fmla="*/ 2889053 h 2916311"/>
                <a:gd name="connsiteX64" fmla="*/ 5566229 w 5755736"/>
                <a:gd name="connsiteY64" fmla="*/ 2890637 h 2916311"/>
                <a:gd name="connsiteX65" fmla="*/ 5644882 w 5755736"/>
                <a:gd name="connsiteY65" fmla="*/ 2776616 h 2916311"/>
                <a:gd name="connsiteX66" fmla="*/ 5644882 w 5755736"/>
                <a:gd name="connsiteY66" fmla="*/ 2776616 h 2916311"/>
                <a:gd name="connsiteX67" fmla="*/ 5655968 w 5755736"/>
                <a:gd name="connsiteY67" fmla="*/ 2728052 h 2916311"/>
                <a:gd name="connsiteX68" fmla="*/ 5713506 w 5755736"/>
                <a:gd name="connsiteY68" fmla="*/ 2326339 h 2916311"/>
                <a:gd name="connsiteX69" fmla="*/ 5729342 w 5755736"/>
                <a:gd name="connsiteY69" fmla="*/ 2151085 h 2916311"/>
                <a:gd name="connsiteX70" fmla="*/ 5729342 w 5755736"/>
                <a:gd name="connsiteY70" fmla="*/ 2151085 h 2916311"/>
                <a:gd name="connsiteX71" fmla="*/ 5745179 w 5755736"/>
                <a:gd name="connsiteY71" fmla="*/ 2010671 h 2916311"/>
                <a:gd name="connsiteX72" fmla="*/ 5745179 w 5755736"/>
                <a:gd name="connsiteY72" fmla="*/ 2010671 h 2916311"/>
                <a:gd name="connsiteX73" fmla="*/ 5750985 w 5755736"/>
                <a:gd name="connsiteY73" fmla="*/ 1882925 h 2916311"/>
                <a:gd name="connsiteX74" fmla="*/ 5750457 w 5755736"/>
                <a:gd name="connsiteY74" fmla="*/ 1752013 h 2916311"/>
                <a:gd name="connsiteX75" fmla="*/ 2868793 w 5755736"/>
                <a:gd name="connsiteY75" fmla="*/ 10029 h 2916311"/>
                <a:gd name="connsiteX76" fmla="*/ 2868793 w 5755736"/>
                <a:gd name="connsiteY76" fmla="*/ 10029 h 2916311"/>
                <a:gd name="connsiteX77" fmla="*/ 2868793 w 5755736"/>
                <a:gd name="connsiteY77" fmla="*/ 10029 h 2916311"/>
                <a:gd name="connsiteX0" fmla="*/ 5750457 w 5755736"/>
                <a:gd name="connsiteY0" fmla="*/ 1752013 h 2916927"/>
                <a:gd name="connsiteX1" fmla="*/ 5750457 w 5755736"/>
                <a:gd name="connsiteY1" fmla="*/ 1752013 h 2916927"/>
                <a:gd name="connsiteX2" fmla="*/ 5750457 w 5755736"/>
                <a:gd name="connsiteY2" fmla="*/ 1752013 h 2916927"/>
                <a:gd name="connsiteX3" fmla="*/ 5755736 w 5755736"/>
                <a:gd name="connsiteY3" fmla="*/ 1746206 h 2916927"/>
                <a:gd name="connsiteX4" fmla="*/ 5755736 w 5755736"/>
                <a:gd name="connsiteY4" fmla="*/ 1646966 h 2916927"/>
                <a:gd name="connsiteX5" fmla="*/ 5755736 w 5755736"/>
                <a:gd name="connsiteY5" fmla="*/ 1646966 h 2916927"/>
                <a:gd name="connsiteX6" fmla="*/ 5755736 w 5755736"/>
                <a:gd name="connsiteY6" fmla="*/ 1646966 h 2916927"/>
                <a:gd name="connsiteX7" fmla="*/ 5750457 w 5755736"/>
                <a:gd name="connsiteY7" fmla="*/ 1640631 h 2916927"/>
                <a:gd name="connsiteX8" fmla="*/ 5750457 w 5755736"/>
                <a:gd name="connsiteY8" fmla="*/ 1503912 h 2916927"/>
                <a:gd name="connsiteX9" fmla="*/ 5750457 w 5755736"/>
                <a:gd name="connsiteY9" fmla="*/ 1503912 h 2916927"/>
                <a:gd name="connsiteX10" fmla="*/ 5750457 w 5755736"/>
                <a:gd name="connsiteY10" fmla="*/ 1503912 h 2916927"/>
                <a:gd name="connsiteX11" fmla="*/ 5745179 w 5755736"/>
                <a:gd name="connsiteY11" fmla="*/ 1404144 h 2916927"/>
                <a:gd name="connsiteX12" fmla="*/ 5726175 w 5755736"/>
                <a:gd name="connsiteY12" fmla="*/ 1168184 h 2916927"/>
                <a:gd name="connsiteX13" fmla="*/ 5697670 w 5755736"/>
                <a:gd name="connsiteY13" fmla="*/ 927474 h 2916927"/>
                <a:gd name="connsiteX14" fmla="*/ 5655968 w 5755736"/>
                <a:gd name="connsiteY14" fmla="*/ 647700 h 2916927"/>
                <a:gd name="connsiteX15" fmla="*/ 5655968 w 5755736"/>
                <a:gd name="connsiteY15" fmla="*/ 647700 h 2916927"/>
                <a:gd name="connsiteX16" fmla="*/ 5655968 w 5755736"/>
                <a:gd name="connsiteY16" fmla="*/ 647700 h 2916927"/>
                <a:gd name="connsiteX17" fmla="*/ 5563062 w 5755736"/>
                <a:gd name="connsiteY17" fmla="*/ 403823 h 2916927"/>
                <a:gd name="connsiteX18" fmla="*/ 5352440 w 5755736"/>
                <a:gd name="connsiteY18" fmla="*/ 180532 h 2916927"/>
                <a:gd name="connsiteX19" fmla="*/ 5140763 w 5755736"/>
                <a:gd name="connsiteY19" fmla="*/ 83931 h 2916927"/>
                <a:gd name="connsiteX20" fmla="*/ 4816120 w 5755736"/>
                <a:gd name="connsiteY20" fmla="*/ 46452 h 2916927"/>
                <a:gd name="connsiteX21" fmla="*/ 4598108 w 5755736"/>
                <a:gd name="connsiteY21" fmla="*/ 29032 h 2916927"/>
                <a:gd name="connsiteX22" fmla="*/ 4199036 w 5755736"/>
                <a:gd name="connsiteY22" fmla="*/ 10556 h 2916927"/>
                <a:gd name="connsiteX23" fmla="*/ 3953574 w 5755736"/>
                <a:gd name="connsiteY23" fmla="*/ 3694 h 2916927"/>
                <a:gd name="connsiteX24" fmla="*/ 3301650 w 5755736"/>
                <a:gd name="connsiteY24" fmla="*/ -1 h 2916927"/>
                <a:gd name="connsiteX25" fmla="*/ 2981230 w 5755736"/>
                <a:gd name="connsiteY25" fmla="*/ 7389 h 2916927"/>
                <a:gd name="connsiteX26" fmla="*/ 2868793 w 5755736"/>
                <a:gd name="connsiteY26" fmla="*/ 10029 h 2916927"/>
                <a:gd name="connsiteX27" fmla="*/ 2620164 w 5755736"/>
                <a:gd name="connsiteY27" fmla="*/ 20586 h 2916927"/>
                <a:gd name="connsiteX28" fmla="*/ 2541511 w 5755736"/>
                <a:gd name="connsiteY28" fmla="*/ 20586 h 2916927"/>
                <a:gd name="connsiteX29" fmla="*/ 2541511 w 5755736"/>
                <a:gd name="connsiteY29" fmla="*/ 20586 h 2916927"/>
                <a:gd name="connsiteX30" fmla="*/ 2181501 w 5755736"/>
                <a:gd name="connsiteY30" fmla="*/ 42757 h 2916927"/>
                <a:gd name="connsiteX31" fmla="*/ 1853691 w 5755736"/>
                <a:gd name="connsiteY31" fmla="*/ 72318 h 2916927"/>
                <a:gd name="connsiteX32" fmla="*/ 1366464 w 5755736"/>
                <a:gd name="connsiteY32" fmla="*/ 138830 h 2916927"/>
                <a:gd name="connsiteX33" fmla="*/ 959473 w 5755736"/>
                <a:gd name="connsiteY33" fmla="*/ 314084 h 2916927"/>
                <a:gd name="connsiteX34" fmla="*/ 688146 w 5755736"/>
                <a:gd name="connsiteY34" fmla="*/ 648228 h 2916927"/>
                <a:gd name="connsiteX35" fmla="*/ 640637 w 5755736"/>
                <a:gd name="connsiteY35" fmla="*/ 739023 h 2916927"/>
                <a:gd name="connsiteX36" fmla="*/ 574653 w 5755736"/>
                <a:gd name="connsiteY36" fmla="*/ 882604 h 2916927"/>
                <a:gd name="connsiteX37" fmla="*/ 61031 w 5755736"/>
                <a:gd name="connsiteY37" fmla="*/ 1935713 h 2916927"/>
                <a:gd name="connsiteX38" fmla="*/ 27775 w 5755736"/>
                <a:gd name="connsiteY38" fmla="*/ 2010143 h 2916927"/>
                <a:gd name="connsiteX39" fmla="*/ 1909 w 5755736"/>
                <a:gd name="connsiteY39" fmla="*/ 2142111 h 2916927"/>
                <a:gd name="connsiteX40" fmla="*/ 1909 w 5755736"/>
                <a:gd name="connsiteY40" fmla="*/ 2142111 h 2916927"/>
                <a:gd name="connsiteX41" fmla="*/ 75812 w 5755736"/>
                <a:gd name="connsiteY41" fmla="*/ 2322116 h 2916927"/>
                <a:gd name="connsiteX42" fmla="*/ 275348 w 5755736"/>
                <a:gd name="connsiteY42" fmla="*/ 2797203 h 2916927"/>
                <a:gd name="connsiteX43" fmla="*/ 307549 w 5755736"/>
                <a:gd name="connsiteY43" fmla="*/ 2874801 h 2916927"/>
                <a:gd name="connsiteX44" fmla="*/ 324440 w 5755736"/>
                <a:gd name="connsiteY44" fmla="*/ 2913863 h 2916927"/>
                <a:gd name="connsiteX45" fmla="*/ 374589 w 5755736"/>
                <a:gd name="connsiteY45" fmla="*/ 2915975 h 2916927"/>
                <a:gd name="connsiteX46" fmla="*/ 2045838 w 5755736"/>
                <a:gd name="connsiteY46" fmla="*/ 2915975 h 2916927"/>
                <a:gd name="connsiteX47" fmla="*/ 2085428 w 5755736"/>
                <a:gd name="connsiteY47" fmla="*/ 2915447 h 2916927"/>
                <a:gd name="connsiteX48" fmla="*/ 2324555 w 5755736"/>
                <a:gd name="connsiteY48" fmla="*/ 2898027 h 2916927"/>
                <a:gd name="connsiteX49" fmla="*/ 2349893 w 5755736"/>
                <a:gd name="connsiteY49" fmla="*/ 2875856 h 2916927"/>
                <a:gd name="connsiteX50" fmla="*/ 2397402 w 5755736"/>
                <a:gd name="connsiteY50" fmla="*/ 2740193 h 2916927"/>
                <a:gd name="connsiteX51" fmla="*/ 2467609 w 5755736"/>
                <a:gd name="connsiteY51" fmla="*/ 2655205 h 2916927"/>
                <a:gd name="connsiteX52" fmla="*/ 3354437 w 5755736"/>
                <a:gd name="connsiteY52" fmla="*/ 2654677 h 2916927"/>
                <a:gd name="connsiteX53" fmla="*/ 3382415 w 5755736"/>
                <a:gd name="connsiteY53" fmla="*/ 2668930 h 2916927"/>
                <a:gd name="connsiteX54" fmla="*/ 3406697 w 5755736"/>
                <a:gd name="connsiteY54" fmla="*/ 2694268 h 2916927"/>
                <a:gd name="connsiteX55" fmla="*/ 3458428 w 5755736"/>
                <a:gd name="connsiteY55" fmla="*/ 2885886 h 2916927"/>
                <a:gd name="connsiteX56" fmla="*/ 3492212 w 5755736"/>
                <a:gd name="connsiteY56" fmla="*/ 2909640 h 2916927"/>
                <a:gd name="connsiteX57" fmla="*/ 3782543 w 5755736"/>
                <a:gd name="connsiteY57" fmla="*/ 2910168 h 2916927"/>
                <a:gd name="connsiteX58" fmla="*/ 4691542 w 5755736"/>
                <a:gd name="connsiteY58" fmla="*/ 2908584 h 2916927"/>
                <a:gd name="connsiteX59" fmla="*/ 5213082 w 5755736"/>
                <a:gd name="connsiteY59" fmla="*/ 2907529 h 2916927"/>
                <a:gd name="connsiteX60" fmla="*/ 5278538 w 5755736"/>
                <a:gd name="connsiteY60" fmla="*/ 2892220 h 2916927"/>
                <a:gd name="connsiteX61" fmla="*/ 5282233 w 5755736"/>
                <a:gd name="connsiteY61" fmla="*/ 2890637 h 2916927"/>
                <a:gd name="connsiteX62" fmla="*/ 5313378 w 5755736"/>
                <a:gd name="connsiteY62" fmla="*/ 2889053 h 2916927"/>
                <a:gd name="connsiteX63" fmla="*/ 5566229 w 5755736"/>
                <a:gd name="connsiteY63" fmla="*/ 2890637 h 2916927"/>
                <a:gd name="connsiteX64" fmla="*/ 5644882 w 5755736"/>
                <a:gd name="connsiteY64" fmla="*/ 2776616 h 2916927"/>
                <a:gd name="connsiteX65" fmla="*/ 5644882 w 5755736"/>
                <a:gd name="connsiteY65" fmla="*/ 2776616 h 2916927"/>
                <a:gd name="connsiteX66" fmla="*/ 5655968 w 5755736"/>
                <a:gd name="connsiteY66" fmla="*/ 2728052 h 2916927"/>
                <a:gd name="connsiteX67" fmla="*/ 5713506 w 5755736"/>
                <a:gd name="connsiteY67" fmla="*/ 2326339 h 2916927"/>
                <a:gd name="connsiteX68" fmla="*/ 5729342 w 5755736"/>
                <a:gd name="connsiteY68" fmla="*/ 2151085 h 2916927"/>
                <a:gd name="connsiteX69" fmla="*/ 5729342 w 5755736"/>
                <a:gd name="connsiteY69" fmla="*/ 2151085 h 2916927"/>
                <a:gd name="connsiteX70" fmla="*/ 5745179 w 5755736"/>
                <a:gd name="connsiteY70" fmla="*/ 2010671 h 2916927"/>
                <a:gd name="connsiteX71" fmla="*/ 5745179 w 5755736"/>
                <a:gd name="connsiteY71" fmla="*/ 2010671 h 2916927"/>
                <a:gd name="connsiteX72" fmla="*/ 5750985 w 5755736"/>
                <a:gd name="connsiteY72" fmla="*/ 1882925 h 2916927"/>
                <a:gd name="connsiteX73" fmla="*/ 5750457 w 5755736"/>
                <a:gd name="connsiteY73" fmla="*/ 1752013 h 2916927"/>
                <a:gd name="connsiteX74" fmla="*/ 2868793 w 5755736"/>
                <a:gd name="connsiteY74" fmla="*/ 10029 h 2916927"/>
                <a:gd name="connsiteX75" fmla="*/ 2868793 w 5755736"/>
                <a:gd name="connsiteY75" fmla="*/ 10029 h 2916927"/>
                <a:gd name="connsiteX76" fmla="*/ 2868793 w 5755736"/>
                <a:gd name="connsiteY76" fmla="*/ 10029 h 2916927"/>
                <a:gd name="connsiteX0" fmla="*/ 5750457 w 5755736"/>
                <a:gd name="connsiteY0" fmla="*/ 1752013 h 2916313"/>
                <a:gd name="connsiteX1" fmla="*/ 5750457 w 5755736"/>
                <a:gd name="connsiteY1" fmla="*/ 1752013 h 2916313"/>
                <a:gd name="connsiteX2" fmla="*/ 5750457 w 5755736"/>
                <a:gd name="connsiteY2" fmla="*/ 1752013 h 2916313"/>
                <a:gd name="connsiteX3" fmla="*/ 5755736 w 5755736"/>
                <a:gd name="connsiteY3" fmla="*/ 1746206 h 2916313"/>
                <a:gd name="connsiteX4" fmla="*/ 5755736 w 5755736"/>
                <a:gd name="connsiteY4" fmla="*/ 1646966 h 2916313"/>
                <a:gd name="connsiteX5" fmla="*/ 5755736 w 5755736"/>
                <a:gd name="connsiteY5" fmla="*/ 1646966 h 2916313"/>
                <a:gd name="connsiteX6" fmla="*/ 5755736 w 5755736"/>
                <a:gd name="connsiteY6" fmla="*/ 1646966 h 2916313"/>
                <a:gd name="connsiteX7" fmla="*/ 5750457 w 5755736"/>
                <a:gd name="connsiteY7" fmla="*/ 1640631 h 2916313"/>
                <a:gd name="connsiteX8" fmla="*/ 5750457 w 5755736"/>
                <a:gd name="connsiteY8" fmla="*/ 1503912 h 2916313"/>
                <a:gd name="connsiteX9" fmla="*/ 5750457 w 5755736"/>
                <a:gd name="connsiteY9" fmla="*/ 1503912 h 2916313"/>
                <a:gd name="connsiteX10" fmla="*/ 5750457 w 5755736"/>
                <a:gd name="connsiteY10" fmla="*/ 1503912 h 2916313"/>
                <a:gd name="connsiteX11" fmla="*/ 5745179 w 5755736"/>
                <a:gd name="connsiteY11" fmla="*/ 1404144 h 2916313"/>
                <a:gd name="connsiteX12" fmla="*/ 5726175 w 5755736"/>
                <a:gd name="connsiteY12" fmla="*/ 1168184 h 2916313"/>
                <a:gd name="connsiteX13" fmla="*/ 5697670 w 5755736"/>
                <a:gd name="connsiteY13" fmla="*/ 927474 h 2916313"/>
                <a:gd name="connsiteX14" fmla="*/ 5655968 w 5755736"/>
                <a:gd name="connsiteY14" fmla="*/ 647700 h 2916313"/>
                <a:gd name="connsiteX15" fmla="*/ 5655968 w 5755736"/>
                <a:gd name="connsiteY15" fmla="*/ 647700 h 2916313"/>
                <a:gd name="connsiteX16" fmla="*/ 5655968 w 5755736"/>
                <a:gd name="connsiteY16" fmla="*/ 647700 h 2916313"/>
                <a:gd name="connsiteX17" fmla="*/ 5563062 w 5755736"/>
                <a:gd name="connsiteY17" fmla="*/ 403823 h 2916313"/>
                <a:gd name="connsiteX18" fmla="*/ 5352440 w 5755736"/>
                <a:gd name="connsiteY18" fmla="*/ 180532 h 2916313"/>
                <a:gd name="connsiteX19" fmla="*/ 5140763 w 5755736"/>
                <a:gd name="connsiteY19" fmla="*/ 83931 h 2916313"/>
                <a:gd name="connsiteX20" fmla="*/ 4816120 w 5755736"/>
                <a:gd name="connsiteY20" fmla="*/ 46452 h 2916313"/>
                <a:gd name="connsiteX21" fmla="*/ 4598108 w 5755736"/>
                <a:gd name="connsiteY21" fmla="*/ 29032 h 2916313"/>
                <a:gd name="connsiteX22" fmla="*/ 4199036 w 5755736"/>
                <a:gd name="connsiteY22" fmla="*/ 10556 h 2916313"/>
                <a:gd name="connsiteX23" fmla="*/ 3953574 w 5755736"/>
                <a:gd name="connsiteY23" fmla="*/ 3694 h 2916313"/>
                <a:gd name="connsiteX24" fmla="*/ 3301650 w 5755736"/>
                <a:gd name="connsiteY24" fmla="*/ -1 h 2916313"/>
                <a:gd name="connsiteX25" fmla="*/ 2981230 w 5755736"/>
                <a:gd name="connsiteY25" fmla="*/ 7389 h 2916313"/>
                <a:gd name="connsiteX26" fmla="*/ 2868793 w 5755736"/>
                <a:gd name="connsiteY26" fmla="*/ 10029 h 2916313"/>
                <a:gd name="connsiteX27" fmla="*/ 2620164 w 5755736"/>
                <a:gd name="connsiteY27" fmla="*/ 20586 h 2916313"/>
                <a:gd name="connsiteX28" fmla="*/ 2541511 w 5755736"/>
                <a:gd name="connsiteY28" fmla="*/ 20586 h 2916313"/>
                <a:gd name="connsiteX29" fmla="*/ 2541511 w 5755736"/>
                <a:gd name="connsiteY29" fmla="*/ 20586 h 2916313"/>
                <a:gd name="connsiteX30" fmla="*/ 2181501 w 5755736"/>
                <a:gd name="connsiteY30" fmla="*/ 42757 h 2916313"/>
                <a:gd name="connsiteX31" fmla="*/ 1853691 w 5755736"/>
                <a:gd name="connsiteY31" fmla="*/ 72318 h 2916313"/>
                <a:gd name="connsiteX32" fmla="*/ 1366464 w 5755736"/>
                <a:gd name="connsiteY32" fmla="*/ 138830 h 2916313"/>
                <a:gd name="connsiteX33" fmla="*/ 959473 w 5755736"/>
                <a:gd name="connsiteY33" fmla="*/ 314084 h 2916313"/>
                <a:gd name="connsiteX34" fmla="*/ 688146 w 5755736"/>
                <a:gd name="connsiteY34" fmla="*/ 648228 h 2916313"/>
                <a:gd name="connsiteX35" fmla="*/ 640637 w 5755736"/>
                <a:gd name="connsiteY35" fmla="*/ 739023 h 2916313"/>
                <a:gd name="connsiteX36" fmla="*/ 574653 w 5755736"/>
                <a:gd name="connsiteY36" fmla="*/ 882604 h 2916313"/>
                <a:gd name="connsiteX37" fmla="*/ 61031 w 5755736"/>
                <a:gd name="connsiteY37" fmla="*/ 1935713 h 2916313"/>
                <a:gd name="connsiteX38" fmla="*/ 27775 w 5755736"/>
                <a:gd name="connsiteY38" fmla="*/ 2010143 h 2916313"/>
                <a:gd name="connsiteX39" fmla="*/ 1909 w 5755736"/>
                <a:gd name="connsiteY39" fmla="*/ 2142111 h 2916313"/>
                <a:gd name="connsiteX40" fmla="*/ 1909 w 5755736"/>
                <a:gd name="connsiteY40" fmla="*/ 2142111 h 2916313"/>
                <a:gd name="connsiteX41" fmla="*/ 75812 w 5755736"/>
                <a:gd name="connsiteY41" fmla="*/ 2322116 h 2916313"/>
                <a:gd name="connsiteX42" fmla="*/ 275348 w 5755736"/>
                <a:gd name="connsiteY42" fmla="*/ 2797203 h 2916313"/>
                <a:gd name="connsiteX43" fmla="*/ 307549 w 5755736"/>
                <a:gd name="connsiteY43" fmla="*/ 2874801 h 2916313"/>
                <a:gd name="connsiteX44" fmla="*/ 324440 w 5755736"/>
                <a:gd name="connsiteY44" fmla="*/ 2913863 h 2916313"/>
                <a:gd name="connsiteX45" fmla="*/ 374589 w 5755736"/>
                <a:gd name="connsiteY45" fmla="*/ 2915975 h 2916313"/>
                <a:gd name="connsiteX46" fmla="*/ 2045838 w 5755736"/>
                <a:gd name="connsiteY46" fmla="*/ 2915975 h 2916313"/>
                <a:gd name="connsiteX47" fmla="*/ 2324555 w 5755736"/>
                <a:gd name="connsiteY47" fmla="*/ 2898027 h 2916313"/>
                <a:gd name="connsiteX48" fmla="*/ 2349893 w 5755736"/>
                <a:gd name="connsiteY48" fmla="*/ 2875856 h 2916313"/>
                <a:gd name="connsiteX49" fmla="*/ 2397402 w 5755736"/>
                <a:gd name="connsiteY49" fmla="*/ 2740193 h 2916313"/>
                <a:gd name="connsiteX50" fmla="*/ 2467609 w 5755736"/>
                <a:gd name="connsiteY50" fmla="*/ 2655205 h 2916313"/>
                <a:gd name="connsiteX51" fmla="*/ 3354437 w 5755736"/>
                <a:gd name="connsiteY51" fmla="*/ 2654677 h 2916313"/>
                <a:gd name="connsiteX52" fmla="*/ 3382415 w 5755736"/>
                <a:gd name="connsiteY52" fmla="*/ 2668930 h 2916313"/>
                <a:gd name="connsiteX53" fmla="*/ 3406697 w 5755736"/>
                <a:gd name="connsiteY53" fmla="*/ 2694268 h 2916313"/>
                <a:gd name="connsiteX54" fmla="*/ 3458428 w 5755736"/>
                <a:gd name="connsiteY54" fmla="*/ 2885886 h 2916313"/>
                <a:gd name="connsiteX55" fmla="*/ 3492212 w 5755736"/>
                <a:gd name="connsiteY55" fmla="*/ 2909640 h 2916313"/>
                <a:gd name="connsiteX56" fmla="*/ 3782543 w 5755736"/>
                <a:gd name="connsiteY56" fmla="*/ 2910168 h 2916313"/>
                <a:gd name="connsiteX57" fmla="*/ 4691542 w 5755736"/>
                <a:gd name="connsiteY57" fmla="*/ 2908584 h 2916313"/>
                <a:gd name="connsiteX58" fmla="*/ 5213082 w 5755736"/>
                <a:gd name="connsiteY58" fmla="*/ 2907529 h 2916313"/>
                <a:gd name="connsiteX59" fmla="*/ 5278538 w 5755736"/>
                <a:gd name="connsiteY59" fmla="*/ 2892220 h 2916313"/>
                <a:gd name="connsiteX60" fmla="*/ 5282233 w 5755736"/>
                <a:gd name="connsiteY60" fmla="*/ 2890637 h 2916313"/>
                <a:gd name="connsiteX61" fmla="*/ 5313378 w 5755736"/>
                <a:gd name="connsiteY61" fmla="*/ 2889053 h 2916313"/>
                <a:gd name="connsiteX62" fmla="*/ 5566229 w 5755736"/>
                <a:gd name="connsiteY62" fmla="*/ 2890637 h 2916313"/>
                <a:gd name="connsiteX63" fmla="*/ 5644882 w 5755736"/>
                <a:gd name="connsiteY63" fmla="*/ 2776616 h 2916313"/>
                <a:gd name="connsiteX64" fmla="*/ 5644882 w 5755736"/>
                <a:gd name="connsiteY64" fmla="*/ 2776616 h 2916313"/>
                <a:gd name="connsiteX65" fmla="*/ 5655968 w 5755736"/>
                <a:gd name="connsiteY65" fmla="*/ 2728052 h 2916313"/>
                <a:gd name="connsiteX66" fmla="*/ 5713506 w 5755736"/>
                <a:gd name="connsiteY66" fmla="*/ 2326339 h 2916313"/>
                <a:gd name="connsiteX67" fmla="*/ 5729342 w 5755736"/>
                <a:gd name="connsiteY67" fmla="*/ 2151085 h 2916313"/>
                <a:gd name="connsiteX68" fmla="*/ 5729342 w 5755736"/>
                <a:gd name="connsiteY68" fmla="*/ 2151085 h 2916313"/>
                <a:gd name="connsiteX69" fmla="*/ 5745179 w 5755736"/>
                <a:gd name="connsiteY69" fmla="*/ 2010671 h 2916313"/>
                <a:gd name="connsiteX70" fmla="*/ 5745179 w 5755736"/>
                <a:gd name="connsiteY70" fmla="*/ 2010671 h 2916313"/>
                <a:gd name="connsiteX71" fmla="*/ 5750985 w 5755736"/>
                <a:gd name="connsiteY71" fmla="*/ 1882925 h 2916313"/>
                <a:gd name="connsiteX72" fmla="*/ 5750457 w 5755736"/>
                <a:gd name="connsiteY72" fmla="*/ 1752013 h 2916313"/>
                <a:gd name="connsiteX73" fmla="*/ 2868793 w 5755736"/>
                <a:gd name="connsiteY73" fmla="*/ 10029 h 2916313"/>
                <a:gd name="connsiteX74" fmla="*/ 2868793 w 5755736"/>
                <a:gd name="connsiteY74" fmla="*/ 10029 h 2916313"/>
                <a:gd name="connsiteX75" fmla="*/ 2868793 w 5755736"/>
                <a:gd name="connsiteY75" fmla="*/ 10029 h 2916313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5736 w 5755736"/>
                <a:gd name="connsiteY6" fmla="*/ 1646966 h 2916914"/>
                <a:gd name="connsiteX7" fmla="*/ 5750457 w 5755736"/>
                <a:gd name="connsiteY7" fmla="*/ 1640631 h 2916914"/>
                <a:gd name="connsiteX8" fmla="*/ 5750457 w 5755736"/>
                <a:gd name="connsiteY8" fmla="*/ 1503912 h 2916914"/>
                <a:gd name="connsiteX9" fmla="*/ 5750457 w 5755736"/>
                <a:gd name="connsiteY9" fmla="*/ 1503912 h 2916914"/>
                <a:gd name="connsiteX10" fmla="*/ 5750457 w 5755736"/>
                <a:gd name="connsiteY10" fmla="*/ 1503912 h 2916914"/>
                <a:gd name="connsiteX11" fmla="*/ 5745179 w 5755736"/>
                <a:gd name="connsiteY11" fmla="*/ 1404144 h 2916914"/>
                <a:gd name="connsiteX12" fmla="*/ 5726175 w 5755736"/>
                <a:gd name="connsiteY12" fmla="*/ 1168184 h 2916914"/>
                <a:gd name="connsiteX13" fmla="*/ 5697670 w 5755736"/>
                <a:gd name="connsiteY13" fmla="*/ 927474 h 2916914"/>
                <a:gd name="connsiteX14" fmla="*/ 5655968 w 5755736"/>
                <a:gd name="connsiteY14" fmla="*/ 647700 h 2916914"/>
                <a:gd name="connsiteX15" fmla="*/ 5655968 w 5755736"/>
                <a:gd name="connsiteY15" fmla="*/ 647700 h 2916914"/>
                <a:gd name="connsiteX16" fmla="*/ 5655968 w 5755736"/>
                <a:gd name="connsiteY16" fmla="*/ 647700 h 2916914"/>
                <a:gd name="connsiteX17" fmla="*/ 5563062 w 5755736"/>
                <a:gd name="connsiteY17" fmla="*/ 403823 h 2916914"/>
                <a:gd name="connsiteX18" fmla="*/ 5352440 w 5755736"/>
                <a:gd name="connsiteY18" fmla="*/ 180532 h 2916914"/>
                <a:gd name="connsiteX19" fmla="*/ 5140763 w 5755736"/>
                <a:gd name="connsiteY19" fmla="*/ 83931 h 2916914"/>
                <a:gd name="connsiteX20" fmla="*/ 4816120 w 5755736"/>
                <a:gd name="connsiteY20" fmla="*/ 46452 h 2916914"/>
                <a:gd name="connsiteX21" fmla="*/ 4598108 w 5755736"/>
                <a:gd name="connsiteY21" fmla="*/ 29032 h 2916914"/>
                <a:gd name="connsiteX22" fmla="*/ 4199036 w 5755736"/>
                <a:gd name="connsiteY22" fmla="*/ 10556 h 2916914"/>
                <a:gd name="connsiteX23" fmla="*/ 3953574 w 5755736"/>
                <a:gd name="connsiteY23" fmla="*/ 3694 h 2916914"/>
                <a:gd name="connsiteX24" fmla="*/ 3301650 w 5755736"/>
                <a:gd name="connsiteY24" fmla="*/ -1 h 2916914"/>
                <a:gd name="connsiteX25" fmla="*/ 2981230 w 5755736"/>
                <a:gd name="connsiteY25" fmla="*/ 7389 h 2916914"/>
                <a:gd name="connsiteX26" fmla="*/ 2868793 w 5755736"/>
                <a:gd name="connsiteY26" fmla="*/ 10029 h 2916914"/>
                <a:gd name="connsiteX27" fmla="*/ 2620164 w 5755736"/>
                <a:gd name="connsiteY27" fmla="*/ 20586 h 2916914"/>
                <a:gd name="connsiteX28" fmla="*/ 2541511 w 5755736"/>
                <a:gd name="connsiteY28" fmla="*/ 20586 h 2916914"/>
                <a:gd name="connsiteX29" fmla="*/ 2541511 w 5755736"/>
                <a:gd name="connsiteY29" fmla="*/ 20586 h 2916914"/>
                <a:gd name="connsiteX30" fmla="*/ 2181501 w 5755736"/>
                <a:gd name="connsiteY30" fmla="*/ 42757 h 2916914"/>
                <a:gd name="connsiteX31" fmla="*/ 1853691 w 5755736"/>
                <a:gd name="connsiteY31" fmla="*/ 72318 h 2916914"/>
                <a:gd name="connsiteX32" fmla="*/ 1366464 w 5755736"/>
                <a:gd name="connsiteY32" fmla="*/ 138830 h 2916914"/>
                <a:gd name="connsiteX33" fmla="*/ 959473 w 5755736"/>
                <a:gd name="connsiteY33" fmla="*/ 314084 h 2916914"/>
                <a:gd name="connsiteX34" fmla="*/ 688146 w 5755736"/>
                <a:gd name="connsiteY34" fmla="*/ 648228 h 2916914"/>
                <a:gd name="connsiteX35" fmla="*/ 640637 w 5755736"/>
                <a:gd name="connsiteY35" fmla="*/ 739023 h 2916914"/>
                <a:gd name="connsiteX36" fmla="*/ 574653 w 5755736"/>
                <a:gd name="connsiteY36" fmla="*/ 882604 h 2916914"/>
                <a:gd name="connsiteX37" fmla="*/ 61031 w 5755736"/>
                <a:gd name="connsiteY37" fmla="*/ 1935713 h 2916914"/>
                <a:gd name="connsiteX38" fmla="*/ 27775 w 5755736"/>
                <a:gd name="connsiteY38" fmla="*/ 2010143 h 2916914"/>
                <a:gd name="connsiteX39" fmla="*/ 1909 w 5755736"/>
                <a:gd name="connsiteY39" fmla="*/ 2142111 h 2916914"/>
                <a:gd name="connsiteX40" fmla="*/ 1909 w 5755736"/>
                <a:gd name="connsiteY40" fmla="*/ 2142111 h 2916914"/>
                <a:gd name="connsiteX41" fmla="*/ 75812 w 5755736"/>
                <a:gd name="connsiteY41" fmla="*/ 2322116 h 2916914"/>
                <a:gd name="connsiteX42" fmla="*/ 275348 w 5755736"/>
                <a:gd name="connsiteY42" fmla="*/ 2797203 h 2916914"/>
                <a:gd name="connsiteX43" fmla="*/ 307549 w 5755736"/>
                <a:gd name="connsiteY43" fmla="*/ 2874801 h 2916914"/>
                <a:gd name="connsiteX44" fmla="*/ 324440 w 5755736"/>
                <a:gd name="connsiteY44" fmla="*/ 2913863 h 2916914"/>
                <a:gd name="connsiteX45" fmla="*/ 374589 w 5755736"/>
                <a:gd name="connsiteY45" fmla="*/ 2915975 h 2916914"/>
                <a:gd name="connsiteX46" fmla="*/ 2045838 w 5755736"/>
                <a:gd name="connsiteY46" fmla="*/ 2915975 h 2916914"/>
                <a:gd name="connsiteX47" fmla="*/ 2324555 w 5755736"/>
                <a:gd name="connsiteY47" fmla="*/ 2898027 h 2916914"/>
                <a:gd name="connsiteX48" fmla="*/ 2397402 w 5755736"/>
                <a:gd name="connsiteY48" fmla="*/ 2740193 h 2916914"/>
                <a:gd name="connsiteX49" fmla="*/ 2467609 w 5755736"/>
                <a:gd name="connsiteY49" fmla="*/ 2655205 h 2916914"/>
                <a:gd name="connsiteX50" fmla="*/ 3354437 w 5755736"/>
                <a:gd name="connsiteY50" fmla="*/ 2654677 h 2916914"/>
                <a:gd name="connsiteX51" fmla="*/ 3382415 w 5755736"/>
                <a:gd name="connsiteY51" fmla="*/ 2668930 h 2916914"/>
                <a:gd name="connsiteX52" fmla="*/ 3406697 w 5755736"/>
                <a:gd name="connsiteY52" fmla="*/ 2694268 h 2916914"/>
                <a:gd name="connsiteX53" fmla="*/ 3458428 w 5755736"/>
                <a:gd name="connsiteY53" fmla="*/ 2885886 h 2916914"/>
                <a:gd name="connsiteX54" fmla="*/ 3492212 w 5755736"/>
                <a:gd name="connsiteY54" fmla="*/ 2909640 h 2916914"/>
                <a:gd name="connsiteX55" fmla="*/ 3782543 w 5755736"/>
                <a:gd name="connsiteY55" fmla="*/ 2910168 h 2916914"/>
                <a:gd name="connsiteX56" fmla="*/ 4691542 w 5755736"/>
                <a:gd name="connsiteY56" fmla="*/ 2908584 h 2916914"/>
                <a:gd name="connsiteX57" fmla="*/ 5213082 w 5755736"/>
                <a:gd name="connsiteY57" fmla="*/ 2907529 h 2916914"/>
                <a:gd name="connsiteX58" fmla="*/ 5278538 w 5755736"/>
                <a:gd name="connsiteY58" fmla="*/ 2892220 h 2916914"/>
                <a:gd name="connsiteX59" fmla="*/ 5282233 w 5755736"/>
                <a:gd name="connsiteY59" fmla="*/ 2890637 h 2916914"/>
                <a:gd name="connsiteX60" fmla="*/ 5313378 w 5755736"/>
                <a:gd name="connsiteY60" fmla="*/ 2889053 h 2916914"/>
                <a:gd name="connsiteX61" fmla="*/ 5566229 w 5755736"/>
                <a:gd name="connsiteY61" fmla="*/ 2890637 h 2916914"/>
                <a:gd name="connsiteX62" fmla="*/ 5644882 w 5755736"/>
                <a:gd name="connsiteY62" fmla="*/ 2776616 h 2916914"/>
                <a:gd name="connsiteX63" fmla="*/ 5644882 w 5755736"/>
                <a:gd name="connsiteY63" fmla="*/ 2776616 h 2916914"/>
                <a:gd name="connsiteX64" fmla="*/ 5655968 w 5755736"/>
                <a:gd name="connsiteY64" fmla="*/ 2728052 h 2916914"/>
                <a:gd name="connsiteX65" fmla="*/ 5713506 w 5755736"/>
                <a:gd name="connsiteY65" fmla="*/ 2326339 h 2916914"/>
                <a:gd name="connsiteX66" fmla="*/ 5729342 w 5755736"/>
                <a:gd name="connsiteY66" fmla="*/ 2151085 h 2916914"/>
                <a:gd name="connsiteX67" fmla="*/ 5729342 w 5755736"/>
                <a:gd name="connsiteY67" fmla="*/ 2151085 h 2916914"/>
                <a:gd name="connsiteX68" fmla="*/ 5745179 w 5755736"/>
                <a:gd name="connsiteY68" fmla="*/ 2010671 h 2916914"/>
                <a:gd name="connsiteX69" fmla="*/ 5745179 w 5755736"/>
                <a:gd name="connsiteY69" fmla="*/ 2010671 h 2916914"/>
                <a:gd name="connsiteX70" fmla="*/ 5750985 w 5755736"/>
                <a:gd name="connsiteY70" fmla="*/ 1882925 h 2916914"/>
                <a:gd name="connsiteX71" fmla="*/ 5750457 w 5755736"/>
                <a:gd name="connsiteY71" fmla="*/ 1752013 h 2916914"/>
                <a:gd name="connsiteX72" fmla="*/ 2868793 w 5755736"/>
                <a:gd name="connsiteY72" fmla="*/ 10029 h 2916914"/>
                <a:gd name="connsiteX73" fmla="*/ 2868793 w 5755736"/>
                <a:gd name="connsiteY73" fmla="*/ 10029 h 2916914"/>
                <a:gd name="connsiteX74" fmla="*/ 2868793 w 5755736"/>
                <a:gd name="connsiteY74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5736 w 5755736"/>
                <a:gd name="connsiteY6" fmla="*/ 1646966 h 2916914"/>
                <a:gd name="connsiteX7" fmla="*/ 5750457 w 5755736"/>
                <a:gd name="connsiteY7" fmla="*/ 1640631 h 2916914"/>
                <a:gd name="connsiteX8" fmla="*/ 5750457 w 5755736"/>
                <a:gd name="connsiteY8" fmla="*/ 1503912 h 2916914"/>
                <a:gd name="connsiteX9" fmla="*/ 5750457 w 5755736"/>
                <a:gd name="connsiteY9" fmla="*/ 1503912 h 2916914"/>
                <a:gd name="connsiteX10" fmla="*/ 5750457 w 5755736"/>
                <a:gd name="connsiteY10" fmla="*/ 1503912 h 2916914"/>
                <a:gd name="connsiteX11" fmla="*/ 5745179 w 5755736"/>
                <a:gd name="connsiteY11" fmla="*/ 1404144 h 2916914"/>
                <a:gd name="connsiteX12" fmla="*/ 5726175 w 5755736"/>
                <a:gd name="connsiteY12" fmla="*/ 1168184 h 2916914"/>
                <a:gd name="connsiteX13" fmla="*/ 5697670 w 5755736"/>
                <a:gd name="connsiteY13" fmla="*/ 927474 h 2916914"/>
                <a:gd name="connsiteX14" fmla="*/ 5655968 w 5755736"/>
                <a:gd name="connsiteY14" fmla="*/ 647700 h 2916914"/>
                <a:gd name="connsiteX15" fmla="*/ 5655968 w 5755736"/>
                <a:gd name="connsiteY15" fmla="*/ 647700 h 2916914"/>
                <a:gd name="connsiteX16" fmla="*/ 5655968 w 5755736"/>
                <a:gd name="connsiteY16" fmla="*/ 647700 h 2916914"/>
                <a:gd name="connsiteX17" fmla="*/ 5563062 w 5755736"/>
                <a:gd name="connsiteY17" fmla="*/ 403823 h 2916914"/>
                <a:gd name="connsiteX18" fmla="*/ 5352440 w 5755736"/>
                <a:gd name="connsiteY18" fmla="*/ 180532 h 2916914"/>
                <a:gd name="connsiteX19" fmla="*/ 5140763 w 5755736"/>
                <a:gd name="connsiteY19" fmla="*/ 83931 h 2916914"/>
                <a:gd name="connsiteX20" fmla="*/ 4816120 w 5755736"/>
                <a:gd name="connsiteY20" fmla="*/ 46452 h 2916914"/>
                <a:gd name="connsiteX21" fmla="*/ 4598108 w 5755736"/>
                <a:gd name="connsiteY21" fmla="*/ 29032 h 2916914"/>
                <a:gd name="connsiteX22" fmla="*/ 4199036 w 5755736"/>
                <a:gd name="connsiteY22" fmla="*/ 10556 h 2916914"/>
                <a:gd name="connsiteX23" fmla="*/ 3953574 w 5755736"/>
                <a:gd name="connsiteY23" fmla="*/ 3694 h 2916914"/>
                <a:gd name="connsiteX24" fmla="*/ 3301650 w 5755736"/>
                <a:gd name="connsiteY24" fmla="*/ -1 h 2916914"/>
                <a:gd name="connsiteX25" fmla="*/ 2981230 w 5755736"/>
                <a:gd name="connsiteY25" fmla="*/ 7389 h 2916914"/>
                <a:gd name="connsiteX26" fmla="*/ 2868793 w 5755736"/>
                <a:gd name="connsiteY26" fmla="*/ 10029 h 2916914"/>
                <a:gd name="connsiteX27" fmla="*/ 2620164 w 5755736"/>
                <a:gd name="connsiteY27" fmla="*/ 20586 h 2916914"/>
                <a:gd name="connsiteX28" fmla="*/ 2541511 w 5755736"/>
                <a:gd name="connsiteY28" fmla="*/ 20586 h 2916914"/>
                <a:gd name="connsiteX29" fmla="*/ 2541511 w 5755736"/>
                <a:gd name="connsiteY29" fmla="*/ 20586 h 2916914"/>
                <a:gd name="connsiteX30" fmla="*/ 2181501 w 5755736"/>
                <a:gd name="connsiteY30" fmla="*/ 42757 h 2916914"/>
                <a:gd name="connsiteX31" fmla="*/ 1853691 w 5755736"/>
                <a:gd name="connsiteY31" fmla="*/ 72318 h 2916914"/>
                <a:gd name="connsiteX32" fmla="*/ 1366464 w 5755736"/>
                <a:gd name="connsiteY32" fmla="*/ 138830 h 2916914"/>
                <a:gd name="connsiteX33" fmla="*/ 959473 w 5755736"/>
                <a:gd name="connsiteY33" fmla="*/ 314084 h 2916914"/>
                <a:gd name="connsiteX34" fmla="*/ 688146 w 5755736"/>
                <a:gd name="connsiteY34" fmla="*/ 648228 h 2916914"/>
                <a:gd name="connsiteX35" fmla="*/ 640637 w 5755736"/>
                <a:gd name="connsiteY35" fmla="*/ 739023 h 2916914"/>
                <a:gd name="connsiteX36" fmla="*/ 574653 w 5755736"/>
                <a:gd name="connsiteY36" fmla="*/ 882604 h 2916914"/>
                <a:gd name="connsiteX37" fmla="*/ 61031 w 5755736"/>
                <a:gd name="connsiteY37" fmla="*/ 1935713 h 2916914"/>
                <a:gd name="connsiteX38" fmla="*/ 27775 w 5755736"/>
                <a:gd name="connsiteY38" fmla="*/ 2010143 h 2916914"/>
                <a:gd name="connsiteX39" fmla="*/ 1909 w 5755736"/>
                <a:gd name="connsiteY39" fmla="*/ 2142111 h 2916914"/>
                <a:gd name="connsiteX40" fmla="*/ 1909 w 5755736"/>
                <a:gd name="connsiteY40" fmla="*/ 2142111 h 2916914"/>
                <a:gd name="connsiteX41" fmla="*/ 75812 w 5755736"/>
                <a:gd name="connsiteY41" fmla="*/ 2322116 h 2916914"/>
                <a:gd name="connsiteX42" fmla="*/ 275348 w 5755736"/>
                <a:gd name="connsiteY42" fmla="*/ 2797203 h 2916914"/>
                <a:gd name="connsiteX43" fmla="*/ 307549 w 5755736"/>
                <a:gd name="connsiteY43" fmla="*/ 2874801 h 2916914"/>
                <a:gd name="connsiteX44" fmla="*/ 324440 w 5755736"/>
                <a:gd name="connsiteY44" fmla="*/ 2913863 h 2916914"/>
                <a:gd name="connsiteX45" fmla="*/ 374589 w 5755736"/>
                <a:gd name="connsiteY45" fmla="*/ 2915975 h 2916914"/>
                <a:gd name="connsiteX46" fmla="*/ 2045838 w 5755736"/>
                <a:gd name="connsiteY46" fmla="*/ 2915975 h 2916914"/>
                <a:gd name="connsiteX47" fmla="*/ 2324555 w 5755736"/>
                <a:gd name="connsiteY47" fmla="*/ 2898027 h 2916914"/>
                <a:gd name="connsiteX48" fmla="*/ 2397402 w 5755736"/>
                <a:gd name="connsiteY48" fmla="*/ 2740193 h 2916914"/>
                <a:gd name="connsiteX49" fmla="*/ 2467609 w 5755736"/>
                <a:gd name="connsiteY49" fmla="*/ 2655205 h 2916914"/>
                <a:gd name="connsiteX50" fmla="*/ 3354437 w 5755736"/>
                <a:gd name="connsiteY50" fmla="*/ 2654677 h 2916914"/>
                <a:gd name="connsiteX51" fmla="*/ 3382415 w 5755736"/>
                <a:gd name="connsiteY51" fmla="*/ 2668930 h 2916914"/>
                <a:gd name="connsiteX52" fmla="*/ 3406697 w 5755736"/>
                <a:gd name="connsiteY52" fmla="*/ 2694268 h 2916914"/>
                <a:gd name="connsiteX53" fmla="*/ 3458428 w 5755736"/>
                <a:gd name="connsiteY53" fmla="*/ 2885886 h 2916914"/>
                <a:gd name="connsiteX54" fmla="*/ 3492212 w 5755736"/>
                <a:gd name="connsiteY54" fmla="*/ 2909640 h 2916914"/>
                <a:gd name="connsiteX55" fmla="*/ 3782543 w 5755736"/>
                <a:gd name="connsiteY55" fmla="*/ 2910168 h 2916914"/>
                <a:gd name="connsiteX56" fmla="*/ 4691542 w 5755736"/>
                <a:gd name="connsiteY56" fmla="*/ 2908584 h 2916914"/>
                <a:gd name="connsiteX57" fmla="*/ 5213082 w 5755736"/>
                <a:gd name="connsiteY57" fmla="*/ 2907529 h 2916914"/>
                <a:gd name="connsiteX58" fmla="*/ 5278538 w 5755736"/>
                <a:gd name="connsiteY58" fmla="*/ 2892220 h 2916914"/>
                <a:gd name="connsiteX59" fmla="*/ 5313378 w 5755736"/>
                <a:gd name="connsiteY59" fmla="*/ 2889053 h 2916914"/>
                <a:gd name="connsiteX60" fmla="*/ 5566229 w 5755736"/>
                <a:gd name="connsiteY60" fmla="*/ 2890637 h 2916914"/>
                <a:gd name="connsiteX61" fmla="*/ 5644882 w 5755736"/>
                <a:gd name="connsiteY61" fmla="*/ 2776616 h 2916914"/>
                <a:gd name="connsiteX62" fmla="*/ 5644882 w 5755736"/>
                <a:gd name="connsiteY62" fmla="*/ 2776616 h 2916914"/>
                <a:gd name="connsiteX63" fmla="*/ 5655968 w 5755736"/>
                <a:gd name="connsiteY63" fmla="*/ 2728052 h 2916914"/>
                <a:gd name="connsiteX64" fmla="*/ 5713506 w 5755736"/>
                <a:gd name="connsiteY64" fmla="*/ 2326339 h 2916914"/>
                <a:gd name="connsiteX65" fmla="*/ 5729342 w 5755736"/>
                <a:gd name="connsiteY65" fmla="*/ 2151085 h 2916914"/>
                <a:gd name="connsiteX66" fmla="*/ 5729342 w 5755736"/>
                <a:gd name="connsiteY66" fmla="*/ 2151085 h 2916914"/>
                <a:gd name="connsiteX67" fmla="*/ 5745179 w 5755736"/>
                <a:gd name="connsiteY67" fmla="*/ 2010671 h 2916914"/>
                <a:gd name="connsiteX68" fmla="*/ 5745179 w 5755736"/>
                <a:gd name="connsiteY68" fmla="*/ 2010671 h 2916914"/>
                <a:gd name="connsiteX69" fmla="*/ 5750985 w 5755736"/>
                <a:gd name="connsiteY69" fmla="*/ 1882925 h 2916914"/>
                <a:gd name="connsiteX70" fmla="*/ 5750457 w 5755736"/>
                <a:gd name="connsiteY70" fmla="*/ 1752013 h 2916914"/>
                <a:gd name="connsiteX71" fmla="*/ 2868793 w 5755736"/>
                <a:gd name="connsiteY71" fmla="*/ 10029 h 2916914"/>
                <a:gd name="connsiteX72" fmla="*/ 2868793 w 5755736"/>
                <a:gd name="connsiteY72" fmla="*/ 10029 h 2916914"/>
                <a:gd name="connsiteX73" fmla="*/ 2868793 w 5755736"/>
                <a:gd name="connsiteY73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5736 w 5755736"/>
                <a:gd name="connsiteY6" fmla="*/ 1646966 h 2916914"/>
                <a:gd name="connsiteX7" fmla="*/ 5750457 w 5755736"/>
                <a:gd name="connsiteY7" fmla="*/ 1640631 h 2916914"/>
                <a:gd name="connsiteX8" fmla="*/ 5750457 w 5755736"/>
                <a:gd name="connsiteY8" fmla="*/ 1503912 h 2916914"/>
                <a:gd name="connsiteX9" fmla="*/ 5750457 w 5755736"/>
                <a:gd name="connsiteY9" fmla="*/ 1503912 h 2916914"/>
                <a:gd name="connsiteX10" fmla="*/ 5750457 w 5755736"/>
                <a:gd name="connsiteY10" fmla="*/ 1503912 h 2916914"/>
                <a:gd name="connsiteX11" fmla="*/ 5745179 w 5755736"/>
                <a:gd name="connsiteY11" fmla="*/ 1404144 h 2916914"/>
                <a:gd name="connsiteX12" fmla="*/ 5726175 w 5755736"/>
                <a:gd name="connsiteY12" fmla="*/ 1168184 h 2916914"/>
                <a:gd name="connsiteX13" fmla="*/ 5697670 w 5755736"/>
                <a:gd name="connsiteY13" fmla="*/ 927474 h 2916914"/>
                <a:gd name="connsiteX14" fmla="*/ 5655968 w 5755736"/>
                <a:gd name="connsiteY14" fmla="*/ 647700 h 2916914"/>
                <a:gd name="connsiteX15" fmla="*/ 5655968 w 5755736"/>
                <a:gd name="connsiteY15" fmla="*/ 647700 h 2916914"/>
                <a:gd name="connsiteX16" fmla="*/ 5655968 w 5755736"/>
                <a:gd name="connsiteY16" fmla="*/ 647700 h 2916914"/>
                <a:gd name="connsiteX17" fmla="*/ 5563062 w 5755736"/>
                <a:gd name="connsiteY17" fmla="*/ 403823 h 2916914"/>
                <a:gd name="connsiteX18" fmla="*/ 5352440 w 5755736"/>
                <a:gd name="connsiteY18" fmla="*/ 180532 h 2916914"/>
                <a:gd name="connsiteX19" fmla="*/ 5140763 w 5755736"/>
                <a:gd name="connsiteY19" fmla="*/ 83931 h 2916914"/>
                <a:gd name="connsiteX20" fmla="*/ 4816120 w 5755736"/>
                <a:gd name="connsiteY20" fmla="*/ 46452 h 2916914"/>
                <a:gd name="connsiteX21" fmla="*/ 4598108 w 5755736"/>
                <a:gd name="connsiteY21" fmla="*/ 29032 h 2916914"/>
                <a:gd name="connsiteX22" fmla="*/ 4199036 w 5755736"/>
                <a:gd name="connsiteY22" fmla="*/ 10556 h 2916914"/>
                <a:gd name="connsiteX23" fmla="*/ 3953574 w 5755736"/>
                <a:gd name="connsiteY23" fmla="*/ 3694 h 2916914"/>
                <a:gd name="connsiteX24" fmla="*/ 3301650 w 5755736"/>
                <a:gd name="connsiteY24" fmla="*/ -1 h 2916914"/>
                <a:gd name="connsiteX25" fmla="*/ 2981230 w 5755736"/>
                <a:gd name="connsiteY25" fmla="*/ 7389 h 2916914"/>
                <a:gd name="connsiteX26" fmla="*/ 2868793 w 5755736"/>
                <a:gd name="connsiteY26" fmla="*/ 10029 h 2916914"/>
                <a:gd name="connsiteX27" fmla="*/ 2620164 w 5755736"/>
                <a:gd name="connsiteY27" fmla="*/ 20586 h 2916914"/>
                <a:gd name="connsiteX28" fmla="*/ 2541511 w 5755736"/>
                <a:gd name="connsiteY28" fmla="*/ 20586 h 2916914"/>
                <a:gd name="connsiteX29" fmla="*/ 2541511 w 5755736"/>
                <a:gd name="connsiteY29" fmla="*/ 20586 h 2916914"/>
                <a:gd name="connsiteX30" fmla="*/ 2181501 w 5755736"/>
                <a:gd name="connsiteY30" fmla="*/ 42757 h 2916914"/>
                <a:gd name="connsiteX31" fmla="*/ 1853691 w 5755736"/>
                <a:gd name="connsiteY31" fmla="*/ 72318 h 2916914"/>
                <a:gd name="connsiteX32" fmla="*/ 1366464 w 5755736"/>
                <a:gd name="connsiteY32" fmla="*/ 138830 h 2916914"/>
                <a:gd name="connsiteX33" fmla="*/ 959473 w 5755736"/>
                <a:gd name="connsiteY33" fmla="*/ 314084 h 2916914"/>
                <a:gd name="connsiteX34" fmla="*/ 688146 w 5755736"/>
                <a:gd name="connsiteY34" fmla="*/ 648228 h 2916914"/>
                <a:gd name="connsiteX35" fmla="*/ 640637 w 5755736"/>
                <a:gd name="connsiteY35" fmla="*/ 739023 h 2916914"/>
                <a:gd name="connsiteX36" fmla="*/ 574653 w 5755736"/>
                <a:gd name="connsiteY36" fmla="*/ 882604 h 2916914"/>
                <a:gd name="connsiteX37" fmla="*/ 61031 w 5755736"/>
                <a:gd name="connsiteY37" fmla="*/ 1935713 h 2916914"/>
                <a:gd name="connsiteX38" fmla="*/ 27775 w 5755736"/>
                <a:gd name="connsiteY38" fmla="*/ 2010143 h 2916914"/>
                <a:gd name="connsiteX39" fmla="*/ 1909 w 5755736"/>
                <a:gd name="connsiteY39" fmla="*/ 2142111 h 2916914"/>
                <a:gd name="connsiteX40" fmla="*/ 1909 w 5755736"/>
                <a:gd name="connsiteY40" fmla="*/ 2142111 h 2916914"/>
                <a:gd name="connsiteX41" fmla="*/ 75812 w 5755736"/>
                <a:gd name="connsiteY41" fmla="*/ 2322116 h 2916914"/>
                <a:gd name="connsiteX42" fmla="*/ 275348 w 5755736"/>
                <a:gd name="connsiteY42" fmla="*/ 2797203 h 2916914"/>
                <a:gd name="connsiteX43" fmla="*/ 307549 w 5755736"/>
                <a:gd name="connsiteY43" fmla="*/ 2874801 h 2916914"/>
                <a:gd name="connsiteX44" fmla="*/ 324440 w 5755736"/>
                <a:gd name="connsiteY44" fmla="*/ 2913863 h 2916914"/>
                <a:gd name="connsiteX45" fmla="*/ 374589 w 5755736"/>
                <a:gd name="connsiteY45" fmla="*/ 2915975 h 2916914"/>
                <a:gd name="connsiteX46" fmla="*/ 2045838 w 5755736"/>
                <a:gd name="connsiteY46" fmla="*/ 2915975 h 2916914"/>
                <a:gd name="connsiteX47" fmla="*/ 2324555 w 5755736"/>
                <a:gd name="connsiteY47" fmla="*/ 2898027 h 2916914"/>
                <a:gd name="connsiteX48" fmla="*/ 2397402 w 5755736"/>
                <a:gd name="connsiteY48" fmla="*/ 2740193 h 2916914"/>
                <a:gd name="connsiteX49" fmla="*/ 2467609 w 5755736"/>
                <a:gd name="connsiteY49" fmla="*/ 2655205 h 2916914"/>
                <a:gd name="connsiteX50" fmla="*/ 3354437 w 5755736"/>
                <a:gd name="connsiteY50" fmla="*/ 2654677 h 2916914"/>
                <a:gd name="connsiteX51" fmla="*/ 3382415 w 5755736"/>
                <a:gd name="connsiteY51" fmla="*/ 2668930 h 2916914"/>
                <a:gd name="connsiteX52" fmla="*/ 3406697 w 5755736"/>
                <a:gd name="connsiteY52" fmla="*/ 2694268 h 2916914"/>
                <a:gd name="connsiteX53" fmla="*/ 3458428 w 5755736"/>
                <a:gd name="connsiteY53" fmla="*/ 2885886 h 2916914"/>
                <a:gd name="connsiteX54" fmla="*/ 3492212 w 5755736"/>
                <a:gd name="connsiteY54" fmla="*/ 2909640 h 2916914"/>
                <a:gd name="connsiteX55" fmla="*/ 3782543 w 5755736"/>
                <a:gd name="connsiteY55" fmla="*/ 2910168 h 2916914"/>
                <a:gd name="connsiteX56" fmla="*/ 4691542 w 5755736"/>
                <a:gd name="connsiteY56" fmla="*/ 2908584 h 2916914"/>
                <a:gd name="connsiteX57" fmla="*/ 5213082 w 5755736"/>
                <a:gd name="connsiteY57" fmla="*/ 2907529 h 2916914"/>
                <a:gd name="connsiteX58" fmla="*/ 5278538 w 5755736"/>
                <a:gd name="connsiteY58" fmla="*/ 2892220 h 2916914"/>
                <a:gd name="connsiteX59" fmla="*/ 5566229 w 5755736"/>
                <a:gd name="connsiteY59" fmla="*/ 2890637 h 2916914"/>
                <a:gd name="connsiteX60" fmla="*/ 5644882 w 5755736"/>
                <a:gd name="connsiteY60" fmla="*/ 2776616 h 2916914"/>
                <a:gd name="connsiteX61" fmla="*/ 5644882 w 5755736"/>
                <a:gd name="connsiteY61" fmla="*/ 2776616 h 2916914"/>
                <a:gd name="connsiteX62" fmla="*/ 5655968 w 5755736"/>
                <a:gd name="connsiteY62" fmla="*/ 2728052 h 2916914"/>
                <a:gd name="connsiteX63" fmla="*/ 5713506 w 5755736"/>
                <a:gd name="connsiteY63" fmla="*/ 2326339 h 2916914"/>
                <a:gd name="connsiteX64" fmla="*/ 5729342 w 5755736"/>
                <a:gd name="connsiteY64" fmla="*/ 2151085 h 2916914"/>
                <a:gd name="connsiteX65" fmla="*/ 5729342 w 5755736"/>
                <a:gd name="connsiteY65" fmla="*/ 2151085 h 2916914"/>
                <a:gd name="connsiteX66" fmla="*/ 5745179 w 5755736"/>
                <a:gd name="connsiteY66" fmla="*/ 2010671 h 2916914"/>
                <a:gd name="connsiteX67" fmla="*/ 5745179 w 5755736"/>
                <a:gd name="connsiteY67" fmla="*/ 2010671 h 2916914"/>
                <a:gd name="connsiteX68" fmla="*/ 5750985 w 5755736"/>
                <a:gd name="connsiteY68" fmla="*/ 1882925 h 2916914"/>
                <a:gd name="connsiteX69" fmla="*/ 5750457 w 5755736"/>
                <a:gd name="connsiteY69" fmla="*/ 1752013 h 2916914"/>
                <a:gd name="connsiteX70" fmla="*/ 2868793 w 5755736"/>
                <a:gd name="connsiteY70" fmla="*/ 10029 h 2916914"/>
                <a:gd name="connsiteX71" fmla="*/ 2868793 w 5755736"/>
                <a:gd name="connsiteY71" fmla="*/ 10029 h 2916914"/>
                <a:gd name="connsiteX72" fmla="*/ 2868793 w 5755736"/>
                <a:gd name="connsiteY72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5736 w 5755736"/>
                <a:gd name="connsiteY6" fmla="*/ 1646966 h 2916914"/>
                <a:gd name="connsiteX7" fmla="*/ 5750457 w 5755736"/>
                <a:gd name="connsiteY7" fmla="*/ 1640631 h 2916914"/>
                <a:gd name="connsiteX8" fmla="*/ 5750457 w 5755736"/>
                <a:gd name="connsiteY8" fmla="*/ 1503912 h 2916914"/>
                <a:gd name="connsiteX9" fmla="*/ 5750457 w 5755736"/>
                <a:gd name="connsiteY9" fmla="*/ 1503912 h 2916914"/>
                <a:gd name="connsiteX10" fmla="*/ 5750457 w 5755736"/>
                <a:gd name="connsiteY10" fmla="*/ 1503912 h 2916914"/>
                <a:gd name="connsiteX11" fmla="*/ 5745179 w 5755736"/>
                <a:gd name="connsiteY11" fmla="*/ 1404144 h 2916914"/>
                <a:gd name="connsiteX12" fmla="*/ 5726175 w 5755736"/>
                <a:gd name="connsiteY12" fmla="*/ 1168184 h 2916914"/>
                <a:gd name="connsiteX13" fmla="*/ 5697670 w 5755736"/>
                <a:gd name="connsiteY13" fmla="*/ 927474 h 2916914"/>
                <a:gd name="connsiteX14" fmla="*/ 5655968 w 5755736"/>
                <a:gd name="connsiteY14" fmla="*/ 647700 h 2916914"/>
                <a:gd name="connsiteX15" fmla="*/ 5655968 w 5755736"/>
                <a:gd name="connsiteY15" fmla="*/ 647700 h 2916914"/>
                <a:gd name="connsiteX16" fmla="*/ 5655968 w 5755736"/>
                <a:gd name="connsiteY16" fmla="*/ 647700 h 2916914"/>
                <a:gd name="connsiteX17" fmla="*/ 5563062 w 5755736"/>
                <a:gd name="connsiteY17" fmla="*/ 403823 h 2916914"/>
                <a:gd name="connsiteX18" fmla="*/ 5352440 w 5755736"/>
                <a:gd name="connsiteY18" fmla="*/ 180532 h 2916914"/>
                <a:gd name="connsiteX19" fmla="*/ 5140763 w 5755736"/>
                <a:gd name="connsiteY19" fmla="*/ 83931 h 2916914"/>
                <a:gd name="connsiteX20" fmla="*/ 4816120 w 5755736"/>
                <a:gd name="connsiteY20" fmla="*/ 46452 h 2916914"/>
                <a:gd name="connsiteX21" fmla="*/ 4598108 w 5755736"/>
                <a:gd name="connsiteY21" fmla="*/ 29032 h 2916914"/>
                <a:gd name="connsiteX22" fmla="*/ 4199036 w 5755736"/>
                <a:gd name="connsiteY22" fmla="*/ 10556 h 2916914"/>
                <a:gd name="connsiteX23" fmla="*/ 3953574 w 5755736"/>
                <a:gd name="connsiteY23" fmla="*/ 3694 h 2916914"/>
                <a:gd name="connsiteX24" fmla="*/ 3301650 w 5755736"/>
                <a:gd name="connsiteY24" fmla="*/ -1 h 2916914"/>
                <a:gd name="connsiteX25" fmla="*/ 2981230 w 5755736"/>
                <a:gd name="connsiteY25" fmla="*/ 7389 h 2916914"/>
                <a:gd name="connsiteX26" fmla="*/ 2868793 w 5755736"/>
                <a:gd name="connsiteY26" fmla="*/ 10029 h 2916914"/>
                <a:gd name="connsiteX27" fmla="*/ 2620164 w 5755736"/>
                <a:gd name="connsiteY27" fmla="*/ 20586 h 2916914"/>
                <a:gd name="connsiteX28" fmla="*/ 2541511 w 5755736"/>
                <a:gd name="connsiteY28" fmla="*/ 20586 h 2916914"/>
                <a:gd name="connsiteX29" fmla="*/ 2541511 w 5755736"/>
                <a:gd name="connsiteY29" fmla="*/ 20586 h 2916914"/>
                <a:gd name="connsiteX30" fmla="*/ 2181501 w 5755736"/>
                <a:gd name="connsiteY30" fmla="*/ 42757 h 2916914"/>
                <a:gd name="connsiteX31" fmla="*/ 1853691 w 5755736"/>
                <a:gd name="connsiteY31" fmla="*/ 72318 h 2916914"/>
                <a:gd name="connsiteX32" fmla="*/ 1366464 w 5755736"/>
                <a:gd name="connsiteY32" fmla="*/ 138830 h 2916914"/>
                <a:gd name="connsiteX33" fmla="*/ 959473 w 5755736"/>
                <a:gd name="connsiteY33" fmla="*/ 314084 h 2916914"/>
                <a:gd name="connsiteX34" fmla="*/ 688146 w 5755736"/>
                <a:gd name="connsiteY34" fmla="*/ 648228 h 2916914"/>
                <a:gd name="connsiteX35" fmla="*/ 640637 w 5755736"/>
                <a:gd name="connsiteY35" fmla="*/ 739023 h 2916914"/>
                <a:gd name="connsiteX36" fmla="*/ 574653 w 5755736"/>
                <a:gd name="connsiteY36" fmla="*/ 882604 h 2916914"/>
                <a:gd name="connsiteX37" fmla="*/ 61031 w 5755736"/>
                <a:gd name="connsiteY37" fmla="*/ 1935713 h 2916914"/>
                <a:gd name="connsiteX38" fmla="*/ 27775 w 5755736"/>
                <a:gd name="connsiteY38" fmla="*/ 2010143 h 2916914"/>
                <a:gd name="connsiteX39" fmla="*/ 1909 w 5755736"/>
                <a:gd name="connsiteY39" fmla="*/ 2142111 h 2916914"/>
                <a:gd name="connsiteX40" fmla="*/ 1909 w 5755736"/>
                <a:gd name="connsiteY40" fmla="*/ 2142111 h 2916914"/>
                <a:gd name="connsiteX41" fmla="*/ 75812 w 5755736"/>
                <a:gd name="connsiteY41" fmla="*/ 2322116 h 2916914"/>
                <a:gd name="connsiteX42" fmla="*/ 275348 w 5755736"/>
                <a:gd name="connsiteY42" fmla="*/ 2797203 h 2916914"/>
                <a:gd name="connsiteX43" fmla="*/ 307549 w 5755736"/>
                <a:gd name="connsiteY43" fmla="*/ 2874801 h 2916914"/>
                <a:gd name="connsiteX44" fmla="*/ 324440 w 5755736"/>
                <a:gd name="connsiteY44" fmla="*/ 2913863 h 2916914"/>
                <a:gd name="connsiteX45" fmla="*/ 374589 w 5755736"/>
                <a:gd name="connsiteY45" fmla="*/ 2915975 h 2916914"/>
                <a:gd name="connsiteX46" fmla="*/ 2045838 w 5755736"/>
                <a:gd name="connsiteY46" fmla="*/ 2915975 h 2916914"/>
                <a:gd name="connsiteX47" fmla="*/ 2324555 w 5755736"/>
                <a:gd name="connsiteY47" fmla="*/ 2898027 h 2916914"/>
                <a:gd name="connsiteX48" fmla="*/ 2397402 w 5755736"/>
                <a:gd name="connsiteY48" fmla="*/ 2740193 h 2916914"/>
                <a:gd name="connsiteX49" fmla="*/ 2467609 w 5755736"/>
                <a:gd name="connsiteY49" fmla="*/ 2655205 h 2916914"/>
                <a:gd name="connsiteX50" fmla="*/ 3354437 w 5755736"/>
                <a:gd name="connsiteY50" fmla="*/ 2654677 h 2916914"/>
                <a:gd name="connsiteX51" fmla="*/ 3382415 w 5755736"/>
                <a:gd name="connsiteY51" fmla="*/ 2668930 h 2916914"/>
                <a:gd name="connsiteX52" fmla="*/ 3406697 w 5755736"/>
                <a:gd name="connsiteY52" fmla="*/ 2694268 h 2916914"/>
                <a:gd name="connsiteX53" fmla="*/ 3458428 w 5755736"/>
                <a:gd name="connsiteY53" fmla="*/ 2885886 h 2916914"/>
                <a:gd name="connsiteX54" fmla="*/ 3492212 w 5755736"/>
                <a:gd name="connsiteY54" fmla="*/ 2909640 h 2916914"/>
                <a:gd name="connsiteX55" fmla="*/ 3782543 w 5755736"/>
                <a:gd name="connsiteY55" fmla="*/ 2910168 h 2916914"/>
                <a:gd name="connsiteX56" fmla="*/ 4691542 w 5755736"/>
                <a:gd name="connsiteY56" fmla="*/ 2908584 h 2916914"/>
                <a:gd name="connsiteX57" fmla="*/ 5213082 w 5755736"/>
                <a:gd name="connsiteY57" fmla="*/ 2907529 h 2916914"/>
                <a:gd name="connsiteX58" fmla="*/ 5278538 w 5755736"/>
                <a:gd name="connsiteY58" fmla="*/ 2892220 h 2916914"/>
                <a:gd name="connsiteX59" fmla="*/ 5581575 w 5755736"/>
                <a:gd name="connsiteY59" fmla="*/ 2875293 h 2916914"/>
                <a:gd name="connsiteX60" fmla="*/ 5644882 w 5755736"/>
                <a:gd name="connsiteY60" fmla="*/ 2776616 h 2916914"/>
                <a:gd name="connsiteX61" fmla="*/ 5644882 w 5755736"/>
                <a:gd name="connsiteY61" fmla="*/ 2776616 h 2916914"/>
                <a:gd name="connsiteX62" fmla="*/ 5655968 w 5755736"/>
                <a:gd name="connsiteY62" fmla="*/ 2728052 h 2916914"/>
                <a:gd name="connsiteX63" fmla="*/ 5713506 w 5755736"/>
                <a:gd name="connsiteY63" fmla="*/ 2326339 h 2916914"/>
                <a:gd name="connsiteX64" fmla="*/ 5729342 w 5755736"/>
                <a:gd name="connsiteY64" fmla="*/ 2151085 h 2916914"/>
                <a:gd name="connsiteX65" fmla="*/ 5729342 w 5755736"/>
                <a:gd name="connsiteY65" fmla="*/ 2151085 h 2916914"/>
                <a:gd name="connsiteX66" fmla="*/ 5745179 w 5755736"/>
                <a:gd name="connsiteY66" fmla="*/ 2010671 h 2916914"/>
                <a:gd name="connsiteX67" fmla="*/ 5745179 w 5755736"/>
                <a:gd name="connsiteY67" fmla="*/ 2010671 h 2916914"/>
                <a:gd name="connsiteX68" fmla="*/ 5750985 w 5755736"/>
                <a:gd name="connsiteY68" fmla="*/ 1882925 h 2916914"/>
                <a:gd name="connsiteX69" fmla="*/ 5750457 w 5755736"/>
                <a:gd name="connsiteY69" fmla="*/ 1752013 h 2916914"/>
                <a:gd name="connsiteX70" fmla="*/ 2868793 w 5755736"/>
                <a:gd name="connsiteY70" fmla="*/ 10029 h 2916914"/>
                <a:gd name="connsiteX71" fmla="*/ 2868793 w 5755736"/>
                <a:gd name="connsiteY71" fmla="*/ 10029 h 2916914"/>
                <a:gd name="connsiteX72" fmla="*/ 2868793 w 5755736"/>
                <a:gd name="connsiteY72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5736 w 5755736"/>
                <a:gd name="connsiteY6" fmla="*/ 1646966 h 2916914"/>
                <a:gd name="connsiteX7" fmla="*/ 5750457 w 5755736"/>
                <a:gd name="connsiteY7" fmla="*/ 1640631 h 2916914"/>
                <a:gd name="connsiteX8" fmla="*/ 5750457 w 5755736"/>
                <a:gd name="connsiteY8" fmla="*/ 1503912 h 2916914"/>
                <a:gd name="connsiteX9" fmla="*/ 5750457 w 5755736"/>
                <a:gd name="connsiteY9" fmla="*/ 1503912 h 2916914"/>
                <a:gd name="connsiteX10" fmla="*/ 5750457 w 5755736"/>
                <a:gd name="connsiteY10" fmla="*/ 1503912 h 2916914"/>
                <a:gd name="connsiteX11" fmla="*/ 5745179 w 5755736"/>
                <a:gd name="connsiteY11" fmla="*/ 1404144 h 2916914"/>
                <a:gd name="connsiteX12" fmla="*/ 5726175 w 5755736"/>
                <a:gd name="connsiteY12" fmla="*/ 1168184 h 2916914"/>
                <a:gd name="connsiteX13" fmla="*/ 5697670 w 5755736"/>
                <a:gd name="connsiteY13" fmla="*/ 927474 h 2916914"/>
                <a:gd name="connsiteX14" fmla="*/ 5655968 w 5755736"/>
                <a:gd name="connsiteY14" fmla="*/ 647700 h 2916914"/>
                <a:gd name="connsiteX15" fmla="*/ 5655968 w 5755736"/>
                <a:gd name="connsiteY15" fmla="*/ 647700 h 2916914"/>
                <a:gd name="connsiteX16" fmla="*/ 5655968 w 5755736"/>
                <a:gd name="connsiteY16" fmla="*/ 647700 h 2916914"/>
                <a:gd name="connsiteX17" fmla="*/ 5563062 w 5755736"/>
                <a:gd name="connsiteY17" fmla="*/ 403823 h 2916914"/>
                <a:gd name="connsiteX18" fmla="*/ 5352440 w 5755736"/>
                <a:gd name="connsiteY18" fmla="*/ 180532 h 2916914"/>
                <a:gd name="connsiteX19" fmla="*/ 5140763 w 5755736"/>
                <a:gd name="connsiteY19" fmla="*/ 83931 h 2916914"/>
                <a:gd name="connsiteX20" fmla="*/ 4816120 w 5755736"/>
                <a:gd name="connsiteY20" fmla="*/ 46452 h 2916914"/>
                <a:gd name="connsiteX21" fmla="*/ 4598108 w 5755736"/>
                <a:gd name="connsiteY21" fmla="*/ 29032 h 2916914"/>
                <a:gd name="connsiteX22" fmla="*/ 4199036 w 5755736"/>
                <a:gd name="connsiteY22" fmla="*/ 10556 h 2916914"/>
                <a:gd name="connsiteX23" fmla="*/ 3953574 w 5755736"/>
                <a:gd name="connsiteY23" fmla="*/ 3694 h 2916914"/>
                <a:gd name="connsiteX24" fmla="*/ 3301650 w 5755736"/>
                <a:gd name="connsiteY24" fmla="*/ -1 h 2916914"/>
                <a:gd name="connsiteX25" fmla="*/ 2981230 w 5755736"/>
                <a:gd name="connsiteY25" fmla="*/ 7389 h 2916914"/>
                <a:gd name="connsiteX26" fmla="*/ 2868793 w 5755736"/>
                <a:gd name="connsiteY26" fmla="*/ 10029 h 2916914"/>
                <a:gd name="connsiteX27" fmla="*/ 2620164 w 5755736"/>
                <a:gd name="connsiteY27" fmla="*/ 20586 h 2916914"/>
                <a:gd name="connsiteX28" fmla="*/ 2541511 w 5755736"/>
                <a:gd name="connsiteY28" fmla="*/ 20586 h 2916914"/>
                <a:gd name="connsiteX29" fmla="*/ 2541511 w 5755736"/>
                <a:gd name="connsiteY29" fmla="*/ 20586 h 2916914"/>
                <a:gd name="connsiteX30" fmla="*/ 2181501 w 5755736"/>
                <a:gd name="connsiteY30" fmla="*/ 42757 h 2916914"/>
                <a:gd name="connsiteX31" fmla="*/ 1853691 w 5755736"/>
                <a:gd name="connsiteY31" fmla="*/ 72318 h 2916914"/>
                <a:gd name="connsiteX32" fmla="*/ 1366464 w 5755736"/>
                <a:gd name="connsiteY32" fmla="*/ 138830 h 2916914"/>
                <a:gd name="connsiteX33" fmla="*/ 959473 w 5755736"/>
                <a:gd name="connsiteY33" fmla="*/ 314084 h 2916914"/>
                <a:gd name="connsiteX34" fmla="*/ 688146 w 5755736"/>
                <a:gd name="connsiteY34" fmla="*/ 648228 h 2916914"/>
                <a:gd name="connsiteX35" fmla="*/ 640637 w 5755736"/>
                <a:gd name="connsiteY35" fmla="*/ 739023 h 2916914"/>
                <a:gd name="connsiteX36" fmla="*/ 574653 w 5755736"/>
                <a:gd name="connsiteY36" fmla="*/ 882604 h 2916914"/>
                <a:gd name="connsiteX37" fmla="*/ 61031 w 5755736"/>
                <a:gd name="connsiteY37" fmla="*/ 1935713 h 2916914"/>
                <a:gd name="connsiteX38" fmla="*/ 27775 w 5755736"/>
                <a:gd name="connsiteY38" fmla="*/ 2010143 h 2916914"/>
                <a:gd name="connsiteX39" fmla="*/ 1909 w 5755736"/>
                <a:gd name="connsiteY39" fmla="*/ 2142111 h 2916914"/>
                <a:gd name="connsiteX40" fmla="*/ 1909 w 5755736"/>
                <a:gd name="connsiteY40" fmla="*/ 2142111 h 2916914"/>
                <a:gd name="connsiteX41" fmla="*/ 75812 w 5755736"/>
                <a:gd name="connsiteY41" fmla="*/ 2322116 h 2916914"/>
                <a:gd name="connsiteX42" fmla="*/ 275348 w 5755736"/>
                <a:gd name="connsiteY42" fmla="*/ 2797203 h 2916914"/>
                <a:gd name="connsiteX43" fmla="*/ 307549 w 5755736"/>
                <a:gd name="connsiteY43" fmla="*/ 2874801 h 2916914"/>
                <a:gd name="connsiteX44" fmla="*/ 324440 w 5755736"/>
                <a:gd name="connsiteY44" fmla="*/ 2913863 h 2916914"/>
                <a:gd name="connsiteX45" fmla="*/ 374589 w 5755736"/>
                <a:gd name="connsiteY45" fmla="*/ 2915975 h 2916914"/>
                <a:gd name="connsiteX46" fmla="*/ 2045838 w 5755736"/>
                <a:gd name="connsiteY46" fmla="*/ 2915975 h 2916914"/>
                <a:gd name="connsiteX47" fmla="*/ 2324555 w 5755736"/>
                <a:gd name="connsiteY47" fmla="*/ 2898027 h 2916914"/>
                <a:gd name="connsiteX48" fmla="*/ 2397402 w 5755736"/>
                <a:gd name="connsiteY48" fmla="*/ 2740193 h 2916914"/>
                <a:gd name="connsiteX49" fmla="*/ 2467609 w 5755736"/>
                <a:gd name="connsiteY49" fmla="*/ 2655205 h 2916914"/>
                <a:gd name="connsiteX50" fmla="*/ 3354437 w 5755736"/>
                <a:gd name="connsiteY50" fmla="*/ 2654677 h 2916914"/>
                <a:gd name="connsiteX51" fmla="*/ 3382415 w 5755736"/>
                <a:gd name="connsiteY51" fmla="*/ 2668930 h 2916914"/>
                <a:gd name="connsiteX52" fmla="*/ 3406697 w 5755736"/>
                <a:gd name="connsiteY52" fmla="*/ 2694268 h 2916914"/>
                <a:gd name="connsiteX53" fmla="*/ 3458428 w 5755736"/>
                <a:gd name="connsiteY53" fmla="*/ 2885886 h 2916914"/>
                <a:gd name="connsiteX54" fmla="*/ 3492212 w 5755736"/>
                <a:gd name="connsiteY54" fmla="*/ 2909640 h 2916914"/>
                <a:gd name="connsiteX55" fmla="*/ 3782543 w 5755736"/>
                <a:gd name="connsiteY55" fmla="*/ 2910168 h 2916914"/>
                <a:gd name="connsiteX56" fmla="*/ 4691542 w 5755736"/>
                <a:gd name="connsiteY56" fmla="*/ 2908584 h 2916914"/>
                <a:gd name="connsiteX57" fmla="*/ 5213082 w 5755736"/>
                <a:gd name="connsiteY57" fmla="*/ 2907529 h 2916914"/>
                <a:gd name="connsiteX58" fmla="*/ 5298998 w 5755736"/>
                <a:gd name="connsiteY58" fmla="*/ 2871761 h 2916914"/>
                <a:gd name="connsiteX59" fmla="*/ 5581575 w 5755736"/>
                <a:gd name="connsiteY59" fmla="*/ 2875293 h 2916914"/>
                <a:gd name="connsiteX60" fmla="*/ 5644882 w 5755736"/>
                <a:gd name="connsiteY60" fmla="*/ 2776616 h 2916914"/>
                <a:gd name="connsiteX61" fmla="*/ 5644882 w 5755736"/>
                <a:gd name="connsiteY61" fmla="*/ 2776616 h 2916914"/>
                <a:gd name="connsiteX62" fmla="*/ 5655968 w 5755736"/>
                <a:gd name="connsiteY62" fmla="*/ 2728052 h 2916914"/>
                <a:gd name="connsiteX63" fmla="*/ 5713506 w 5755736"/>
                <a:gd name="connsiteY63" fmla="*/ 2326339 h 2916914"/>
                <a:gd name="connsiteX64" fmla="*/ 5729342 w 5755736"/>
                <a:gd name="connsiteY64" fmla="*/ 2151085 h 2916914"/>
                <a:gd name="connsiteX65" fmla="*/ 5729342 w 5755736"/>
                <a:gd name="connsiteY65" fmla="*/ 2151085 h 2916914"/>
                <a:gd name="connsiteX66" fmla="*/ 5745179 w 5755736"/>
                <a:gd name="connsiteY66" fmla="*/ 2010671 h 2916914"/>
                <a:gd name="connsiteX67" fmla="*/ 5745179 w 5755736"/>
                <a:gd name="connsiteY67" fmla="*/ 2010671 h 2916914"/>
                <a:gd name="connsiteX68" fmla="*/ 5750985 w 5755736"/>
                <a:gd name="connsiteY68" fmla="*/ 1882925 h 2916914"/>
                <a:gd name="connsiteX69" fmla="*/ 5750457 w 5755736"/>
                <a:gd name="connsiteY69" fmla="*/ 1752013 h 2916914"/>
                <a:gd name="connsiteX70" fmla="*/ 2868793 w 5755736"/>
                <a:gd name="connsiteY70" fmla="*/ 10029 h 2916914"/>
                <a:gd name="connsiteX71" fmla="*/ 2868793 w 5755736"/>
                <a:gd name="connsiteY71" fmla="*/ 10029 h 2916914"/>
                <a:gd name="connsiteX72" fmla="*/ 2868793 w 5755736"/>
                <a:gd name="connsiteY72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5736 w 5755736"/>
                <a:gd name="connsiteY6" fmla="*/ 1646966 h 2916914"/>
                <a:gd name="connsiteX7" fmla="*/ 5750457 w 5755736"/>
                <a:gd name="connsiteY7" fmla="*/ 1503912 h 2916914"/>
                <a:gd name="connsiteX8" fmla="*/ 5750457 w 5755736"/>
                <a:gd name="connsiteY8" fmla="*/ 1503912 h 2916914"/>
                <a:gd name="connsiteX9" fmla="*/ 5750457 w 5755736"/>
                <a:gd name="connsiteY9" fmla="*/ 1503912 h 2916914"/>
                <a:gd name="connsiteX10" fmla="*/ 5745179 w 5755736"/>
                <a:gd name="connsiteY10" fmla="*/ 1404144 h 2916914"/>
                <a:gd name="connsiteX11" fmla="*/ 5726175 w 5755736"/>
                <a:gd name="connsiteY11" fmla="*/ 1168184 h 2916914"/>
                <a:gd name="connsiteX12" fmla="*/ 5697670 w 5755736"/>
                <a:gd name="connsiteY12" fmla="*/ 927474 h 2916914"/>
                <a:gd name="connsiteX13" fmla="*/ 5655968 w 5755736"/>
                <a:gd name="connsiteY13" fmla="*/ 647700 h 2916914"/>
                <a:gd name="connsiteX14" fmla="*/ 5655968 w 5755736"/>
                <a:gd name="connsiteY14" fmla="*/ 647700 h 2916914"/>
                <a:gd name="connsiteX15" fmla="*/ 5655968 w 5755736"/>
                <a:gd name="connsiteY15" fmla="*/ 647700 h 2916914"/>
                <a:gd name="connsiteX16" fmla="*/ 5563062 w 5755736"/>
                <a:gd name="connsiteY16" fmla="*/ 403823 h 2916914"/>
                <a:gd name="connsiteX17" fmla="*/ 5352440 w 5755736"/>
                <a:gd name="connsiteY17" fmla="*/ 180532 h 2916914"/>
                <a:gd name="connsiteX18" fmla="*/ 5140763 w 5755736"/>
                <a:gd name="connsiteY18" fmla="*/ 83931 h 2916914"/>
                <a:gd name="connsiteX19" fmla="*/ 4816120 w 5755736"/>
                <a:gd name="connsiteY19" fmla="*/ 46452 h 2916914"/>
                <a:gd name="connsiteX20" fmla="*/ 4598108 w 5755736"/>
                <a:gd name="connsiteY20" fmla="*/ 29032 h 2916914"/>
                <a:gd name="connsiteX21" fmla="*/ 4199036 w 5755736"/>
                <a:gd name="connsiteY21" fmla="*/ 10556 h 2916914"/>
                <a:gd name="connsiteX22" fmla="*/ 3953574 w 5755736"/>
                <a:gd name="connsiteY22" fmla="*/ 3694 h 2916914"/>
                <a:gd name="connsiteX23" fmla="*/ 3301650 w 5755736"/>
                <a:gd name="connsiteY23" fmla="*/ -1 h 2916914"/>
                <a:gd name="connsiteX24" fmla="*/ 2981230 w 5755736"/>
                <a:gd name="connsiteY24" fmla="*/ 7389 h 2916914"/>
                <a:gd name="connsiteX25" fmla="*/ 2868793 w 5755736"/>
                <a:gd name="connsiteY25" fmla="*/ 10029 h 2916914"/>
                <a:gd name="connsiteX26" fmla="*/ 2620164 w 5755736"/>
                <a:gd name="connsiteY26" fmla="*/ 20586 h 2916914"/>
                <a:gd name="connsiteX27" fmla="*/ 2541511 w 5755736"/>
                <a:gd name="connsiteY27" fmla="*/ 20586 h 2916914"/>
                <a:gd name="connsiteX28" fmla="*/ 2541511 w 5755736"/>
                <a:gd name="connsiteY28" fmla="*/ 20586 h 2916914"/>
                <a:gd name="connsiteX29" fmla="*/ 2181501 w 5755736"/>
                <a:gd name="connsiteY29" fmla="*/ 42757 h 2916914"/>
                <a:gd name="connsiteX30" fmla="*/ 1853691 w 5755736"/>
                <a:gd name="connsiteY30" fmla="*/ 72318 h 2916914"/>
                <a:gd name="connsiteX31" fmla="*/ 1366464 w 5755736"/>
                <a:gd name="connsiteY31" fmla="*/ 138830 h 2916914"/>
                <a:gd name="connsiteX32" fmla="*/ 959473 w 5755736"/>
                <a:gd name="connsiteY32" fmla="*/ 314084 h 2916914"/>
                <a:gd name="connsiteX33" fmla="*/ 688146 w 5755736"/>
                <a:gd name="connsiteY33" fmla="*/ 648228 h 2916914"/>
                <a:gd name="connsiteX34" fmla="*/ 640637 w 5755736"/>
                <a:gd name="connsiteY34" fmla="*/ 739023 h 2916914"/>
                <a:gd name="connsiteX35" fmla="*/ 574653 w 5755736"/>
                <a:gd name="connsiteY35" fmla="*/ 882604 h 2916914"/>
                <a:gd name="connsiteX36" fmla="*/ 61031 w 5755736"/>
                <a:gd name="connsiteY36" fmla="*/ 1935713 h 2916914"/>
                <a:gd name="connsiteX37" fmla="*/ 27775 w 5755736"/>
                <a:gd name="connsiteY37" fmla="*/ 2010143 h 2916914"/>
                <a:gd name="connsiteX38" fmla="*/ 1909 w 5755736"/>
                <a:gd name="connsiteY38" fmla="*/ 2142111 h 2916914"/>
                <a:gd name="connsiteX39" fmla="*/ 1909 w 5755736"/>
                <a:gd name="connsiteY39" fmla="*/ 2142111 h 2916914"/>
                <a:gd name="connsiteX40" fmla="*/ 75812 w 5755736"/>
                <a:gd name="connsiteY40" fmla="*/ 2322116 h 2916914"/>
                <a:gd name="connsiteX41" fmla="*/ 275348 w 5755736"/>
                <a:gd name="connsiteY41" fmla="*/ 2797203 h 2916914"/>
                <a:gd name="connsiteX42" fmla="*/ 307549 w 5755736"/>
                <a:gd name="connsiteY42" fmla="*/ 2874801 h 2916914"/>
                <a:gd name="connsiteX43" fmla="*/ 324440 w 5755736"/>
                <a:gd name="connsiteY43" fmla="*/ 2913863 h 2916914"/>
                <a:gd name="connsiteX44" fmla="*/ 374589 w 5755736"/>
                <a:gd name="connsiteY44" fmla="*/ 2915975 h 2916914"/>
                <a:gd name="connsiteX45" fmla="*/ 2045838 w 5755736"/>
                <a:gd name="connsiteY45" fmla="*/ 2915975 h 2916914"/>
                <a:gd name="connsiteX46" fmla="*/ 2324555 w 5755736"/>
                <a:gd name="connsiteY46" fmla="*/ 2898027 h 2916914"/>
                <a:gd name="connsiteX47" fmla="*/ 2397402 w 5755736"/>
                <a:gd name="connsiteY47" fmla="*/ 2740193 h 2916914"/>
                <a:gd name="connsiteX48" fmla="*/ 2467609 w 5755736"/>
                <a:gd name="connsiteY48" fmla="*/ 2655205 h 2916914"/>
                <a:gd name="connsiteX49" fmla="*/ 3354437 w 5755736"/>
                <a:gd name="connsiteY49" fmla="*/ 2654677 h 2916914"/>
                <a:gd name="connsiteX50" fmla="*/ 3382415 w 5755736"/>
                <a:gd name="connsiteY50" fmla="*/ 2668930 h 2916914"/>
                <a:gd name="connsiteX51" fmla="*/ 3406697 w 5755736"/>
                <a:gd name="connsiteY51" fmla="*/ 2694268 h 2916914"/>
                <a:gd name="connsiteX52" fmla="*/ 3458428 w 5755736"/>
                <a:gd name="connsiteY52" fmla="*/ 2885886 h 2916914"/>
                <a:gd name="connsiteX53" fmla="*/ 3492212 w 5755736"/>
                <a:gd name="connsiteY53" fmla="*/ 2909640 h 2916914"/>
                <a:gd name="connsiteX54" fmla="*/ 3782543 w 5755736"/>
                <a:gd name="connsiteY54" fmla="*/ 2910168 h 2916914"/>
                <a:gd name="connsiteX55" fmla="*/ 4691542 w 5755736"/>
                <a:gd name="connsiteY55" fmla="*/ 2908584 h 2916914"/>
                <a:gd name="connsiteX56" fmla="*/ 5213082 w 5755736"/>
                <a:gd name="connsiteY56" fmla="*/ 2907529 h 2916914"/>
                <a:gd name="connsiteX57" fmla="*/ 5298998 w 5755736"/>
                <a:gd name="connsiteY57" fmla="*/ 2871761 h 2916914"/>
                <a:gd name="connsiteX58" fmla="*/ 5581575 w 5755736"/>
                <a:gd name="connsiteY58" fmla="*/ 2875293 h 2916914"/>
                <a:gd name="connsiteX59" fmla="*/ 5644882 w 5755736"/>
                <a:gd name="connsiteY59" fmla="*/ 2776616 h 2916914"/>
                <a:gd name="connsiteX60" fmla="*/ 5644882 w 5755736"/>
                <a:gd name="connsiteY60" fmla="*/ 2776616 h 2916914"/>
                <a:gd name="connsiteX61" fmla="*/ 5655968 w 5755736"/>
                <a:gd name="connsiteY61" fmla="*/ 2728052 h 2916914"/>
                <a:gd name="connsiteX62" fmla="*/ 5713506 w 5755736"/>
                <a:gd name="connsiteY62" fmla="*/ 2326339 h 2916914"/>
                <a:gd name="connsiteX63" fmla="*/ 5729342 w 5755736"/>
                <a:gd name="connsiteY63" fmla="*/ 2151085 h 2916914"/>
                <a:gd name="connsiteX64" fmla="*/ 5729342 w 5755736"/>
                <a:gd name="connsiteY64" fmla="*/ 2151085 h 2916914"/>
                <a:gd name="connsiteX65" fmla="*/ 5745179 w 5755736"/>
                <a:gd name="connsiteY65" fmla="*/ 2010671 h 2916914"/>
                <a:gd name="connsiteX66" fmla="*/ 5745179 w 5755736"/>
                <a:gd name="connsiteY66" fmla="*/ 2010671 h 2916914"/>
                <a:gd name="connsiteX67" fmla="*/ 5750985 w 5755736"/>
                <a:gd name="connsiteY67" fmla="*/ 1882925 h 2916914"/>
                <a:gd name="connsiteX68" fmla="*/ 5750457 w 5755736"/>
                <a:gd name="connsiteY68" fmla="*/ 1752013 h 2916914"/>
                <a:gd name="connsiteX69" fmla="*/ 2868793 w 5755736"/>
                <a:gd name="connsiteY69" fmla="*/ 10029 h 2916914"/>
                <a:gd name="connsiteX70" fmla="*/ 2868793 w 5755736"/>
                <a:gd name="connsiteY70" fmla="*/ 10029 h 2916914"/>
                <a:gd name="connsiteX71" fmla="*/ 2868793 w 5755736"/>
                <a:gd name="connsiteY71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5736 w 5755736"/>
                <a:gd name="connsiteY6" fmla="*/ 1646966 h 2916914"/>
                <a:gd name="connsiteX7" fmla="*/ 5750457 w 5755736"/>
                <a:gd name="connsiteY7" fmla="*/ 1503912 h 2916914"/>
                <a:gd name="connsiteX8" fmla="*/ 5750457 w 5755736"/>
                <a:gd name="connsiteY8" fmla="*/ 1503912 h 2916914"/>
                <a:gd name="connsiteX9" fmla="*/ 5745179 w 5755736"/>
                <a:gd name="connsiteY9" fmla="*/ 1404144 h 2916914"/>
                <a:gd name="connsiteX10" fmla="*/ 5726175 w 5755736"/>
                <a:gd name="connsiteY10" fmla="*/ 1168184 h 2916914"/>
                <a:gd name="connsiteX11" fmla="*/ 5697670 w 5755736"/>
                <a:gd name="connsiteY11" fmla="*/ 927474 h 2916914"/>
                <a:gd name="connsiteX12" fmla="*/ 5655968 w 5755736"/>
                <a:gd name="connsiteY12" fmla="*/ 647700 h 2916914"/>
                <a:gd name="connsiteX13" fmla="*/ 5655968 w 5755736"/>
                <a:gd name="connsiteY13" fmla="*/ 647700 h 2916914"/>
                <a:gd name="connsiteX14" fmla="*/ 5655968 w 5755736"/>
                <a:gd name="connsiteY14" fmla="*/ 647700 h 2916914"/>
                <a:gd name="connsiteX15" fmla="*/ 5563062 w 5755736"/>
                <a:gd name="connsiteY15" fmla="*/ 403823 h 2916914"/>
                <a:gd name="connsiteX16" fmla="*/ 5352440 w 5755736"/>
                <a:gd name="connsiteY16" fmla="*/ 180532 h 2916914"/>
                <a:gd name="connsiteX17" fmla="*/ 5140763 w 5755736"/>
                <a:gd name="connsiteY17" fmla="*/ 83931 h 2916914"/>
                <a:gd name="connsiteX18" fmla="*/ 4816120 w 5755736"/>
                <a:gd name="connsiteY18" fmla="*/ 46452 h 2916914"/>
                <a:gd name="connsiteX19" fmla="*/ 4598108 w 5755736"/>
                <a:gd name="connsiteY19" fmla="*/ 29032 h 2916914"/>
                <a:gd name="connsiteX20" fmla="*/ 4199036 w 5755736"/>
                <a:gd name="connsiteY20" fmla="*/ 10556 h 2916914"/>
                <a:gd name="connsiteX21" fmla="*/ 3953574 w 5755736"/>
                <a:gd name="connsiteY21" fmla="*/ 3694 h 2916914"/>
                <a:gd name="connsiteX22" fmla="*/ 3301650 w 5755736"/>
                <a:gd name="connsiteY22" fmla="*/ -1 h 2916914"/>
                <a:gd name="connsiteX23" fmla="*/ 2981230 w 5755736"/>
                <a:gd name="connsiteY23" fmla="*/ 7389 h 2916914"/>
                <a:gd name="connsiteX24" fmla="*/ 2868793 w 5755736"/>
                <a:gd name="connsiteY24" fmla="*/ 10029 h 2916914"/>
                <a:gd name="connsiteX25" fmla="*/ 2620164 w 5755736"/>
                <a:gd name="connsiteY25" fmla="*/ 20586 h 2916914"/>
                <a:gd name="connsiteX26" fmla="*/ 2541511 w 5755736"/>
                <a:gd name="connsiteY26" fmla="*/ 20586 h 2916914"/>
                <a:gd name="connsiteX27" fmla="*/ 2541511 w 5755736"/>
                <a:gd name="connsiteY27" fmla="*/ 20586 h 2916914"/>
                <a:gd name="connsiteX28" fmla="*/ 2181501 w 5755736"/>
                <a:gd name="connsiteY28" fmla="*/ 42757 h 2916914"/>
                <a:gd name="connsiteX29" fmla="*/ 1853691 w 5755736"/>
                <a:gd name="connsiteY29" fmla="*/ 72318 h 2916914"/>
                <a:gd name="connsiteX30" fmla="*/ 1366464 w 5755736"/>
                <a:gd name="connsiteY30" fmla="*/ 138830 h 2916914"/>
                <a:gd name="connsiteX31" fmla="*/ 959473 w 5755736"/>
                <a:gd name="connsiteY31" fmla="*/ 314084 h 2916914"/>
                <a:gd name="connsiteX32" fmla="*/ 688146 w 5755736"/>
                <a:gd name="connsiteY32" fmla="*/ 648228 h 2916914"/>
                <a:gd name="connsiteX33" fmla="*/ 640637 w 5755736"/>
                <a:gd name="connsiteY33" fmla="*/ 739023 h 2916914"/>
                <a:gd name="connsiteX34" fmla="*/ 574653 w 5755736"/>
                <a:gd name="connsiteY34" fmla="*/ 882604 h 2916914"/>
                <a:gd name="connsiteX35" fmla="*/ 61031 w 5755736"/>
                <a:gd name="connsiteY35" fmla="*/ 1935713 h 2916914"/>
                <a:gd name="connsiteX36" fmla="*/ 27775 w 5755736"/>
                <a:gd name="connsiteY36" fmla="*/ 2010143 h 2916914"/>
                <a:gd name="connsiteX37" fmla="*/ 1909 w 5755736"/>
                <a:gd name="connsiteY37" fmla="*/ 2142111 h 2916914"/>
                <a:gd name="connsiteX38" fmla="*/ 1909 w 5755736"/>
                <a:gd name="connsiteY38" fmla="*/ 2142111 h 2916914"/>
                <a:gd name="connsiteX39" fmla="*/ 75812 w 5755736"/>
                <a:gd name="connsiteY39" fmla="*/ 2322116 h 2916914"/>
                <a:gd name="connsiteX40" fmla="*/ 275348 w 5755736"/>
                <a:gd name="connsiteY40" fmla="*/ 2797203 h 2916914"/>
                <a:gd name="connsiteX41" fmla="*/ 307549 w 5755736"/>
                <a:gd name="connsiteY41" fmla="*/ 2874801 h 2916914"/>
                <a:gd name="connsiteX42" fmla="*/ 324440 w 5755736"/>
                <a:gd name="connsiteY42" fmla="*/ 2913863 h 2916914"/>
                <a:gd name="connsiteX43" fmla="*/ 374589 w 5755736"/>
                <a:gd name="connsiteY43" fmla="*/ 2915975 h 2916914"/>
                <a:gd name="connsiteX44" fmla="*/ 2045838 w 5755736"/>
                <a:gd name="connsiteY44" fmla="*/ 2915975 h 2916914"/>
                <a:gd name="connsiteX45" fmla="*/ 2324555 w 5755736"/>
                <a:gd name="connsiteY45" fmla="*/ 2898027 h 2916914"/>
                <a:gd name="connsiteX46" fmla="*/ 2397402 w 5755736"/>
                <a:gd name="connsiteY46" fmla="*/ 2740193 h 2916914"/>
                <a:gd name="connsiteX47" fmla="*/ 2467609 w 5755736"/>
                <a:gd name="connsiteY47" fmla="*/ 2655205 h 2916914"/>
                <a:gd name="connsiteX48" fmla="*/ 3354437 w 5755736"/>
                <a:gd name="connsiteY48" fmla="*/ 2654677 h 2916914"/>
                <a:gd name="connsiteX49" fmla="*/ 3382415 w 5755736"/>
                <a:gd name="connsiteY49" fmla="*/ 2668930 h 2916914"/>
                <a:gd name="connsiteX50" fmla="*/ 3406697 w 5755736"/>
                <a:gd name="connsiteY50" fmla="*/ 2694268 h 2916914"/>
                <a:gd name="connsiteX51" fmla="*/ 3458428 w 5755736"/>
                <a:gd name="connsiteY51" fmla="*/ 2885886 h 2916914"/>
                <a:gd name="connsiteX52" fmla="*/ 3492212 w 5755736"/>
                <a:gd name="connsiteY52" fmla="*/ 2909640 h 2916914"/>
                <a:gd name="connsiteX53" fmla="*/ 3782543 w 5755736"/>
                <a:gd name="connsiteY53" fmla="*/ 2910168 h 2916914"/>
                <a:gd name="connsiteX54" fmla="*/ 4691542 w 5755736"/>
                <a:gd name="connsiteY54" fmla="*/ 2908584 h 2916914"/>
                <a:gd name="connsiteX55" fmla="*/ 5213082 w 5755736"/>
                <a:gd name="connsiteY55" fmla="*/ 2907529 h 2916914"/>
                <a:gd name="connsiteX56" fmla="*/ 5298998 w 5755736"/>
                <a:gd name="connsiteY56" fmla="*/ 2871761 h 2916914"/>
                <a:gd name="connsiteX57" fmla="*/ 5581575 w 5755736"/>
                <a:gd name="connsiteY57" fmla="*/ 2875293 h 2916914"/>
                <a:gd name="connsiteX58" fmla="*/ 5644882 w 5755736"/>
                <a:gd name="connsiteY58" fmla="*/ 2776616 h 2916914"/>
                <a:gd name="connsiteX59" fmla="*/ 5644882 w 5755736"/>
                <a:gd name="connsiteY59" fmla="*/ 2776616 h 2916914"/>
                <a:gd name="connsiteX60" fmla="*/ 5655968 w 5755736"/>
                <a:gd name="connsiteY60" fmla="*/ 2728052 h 2916914"/>
                <a:gd name="connsiteX61" fmla="*/ 5713506 w 5755736"/>
                <a:gd name="connsiteY61" fmla="*/ 2326339 h 2916914"/>
                <a:gd name="connsiteX62" fmla="*/ 5729342 w 5755736"/>
                <a:gd name="connsiteY62" fmla="*/ 2151085 h 2916914"/>
                <a:gd name="connsiteX63" fmla="*/ 5729342 w 5755736"/>
                <a:gd name="connsiteY63" fmla="*/ 2151085 h 2916914"/>
                <a:gd name="connsiteX64" fmla="*/ 5745179 w 5755736"/>
                <a:gd name="connsiteY64" fmla="*/ 2010671 h 2916914"/>
                <a:gd name="connsiteX65" fmla="*/ 5745179 w 5755736"/>
                <a:gd name="connsiteY65" fmla="*/ 2010671 h 2916914"/>
                <a:gd name="connsiteX66" fmla="*/ 5750985 w 5755736"/>
                <a:gd name="connsiteY66" fmla="*/ 1882925 h 2916914"/>
                <a:gd name="connsiteX67" fmla="*/ 5750457 w 5755736"/>
                <a:gd name="connsiteY67" fmla="*/ 1752013 h 2916914"/>
                <a:gd name="connsiteX68" fmla="*/ 2868793 w 5755736"/>
                <a:gd name="connsiteY68" fmla="*/ 10029 h 2916914"/>
                <a:gd name="connsiteX69" fmla="*/ 2868793 w 5755736"/>
                <a:gd name="connsiteY69" fmla="*/ 10029 h 2916914"/>
                <a:gd name="connsiteX70" fmla="*/ 2868793 w 5755736"/>
                <a:gd name="connsiteY70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5736 w 5755736"/>
                <a:gd name="connsiteY6" fmla="*/ 1646966 h 2916914"/>
                <a:gd name="connsiteX7" fmla="*/ 5750457 w 5755736"/>
                <a:gd name="connsiteY7" fmla="*/ 1503912 h 2916914"/>
                <a:gd name="connsiteX8" fmla="*/ 5750457 w 5755736"/>
                <a:gd name="connsiteY8" fmla="*/ 1503912 h 2916914"/>
                <a:gd name="connsiteX9" fmla="*/ 5726175 w 5755736"/>
                <a:gd name="connsiteY9" fmla="*/ 1168184 h 2916914"/>
                <a:gd name="connsiteX10" fmla="*/ 5697670 w 5755736"/>
                <a:gd name="connsiteY10" fmla="*/ 927474 h 2916914"/>
                <a:gd name="connsiteX11" fmla="*/ 5655968 w 5755736"/>
                <a:gd name="connsiteY11" fmla="*/ 647700 h 2916914"/>
                <a:gd name="connsiteX12" fmla="*/ 5655968 w 5755736"/>
                <a:gd name="connsiteY12" fmla="*/ 647700 h 2916914"/>
                <a:gd name="connsiteX13" fmla="*/ 5655968 w 5755736"/>
                <a:gd name="connsiteY13" fmla="*/ 647700 h 2916914"/>
                <a:gd name="connsiteX14" fmla="*/ 5563062 w 5755736"/>
                <a:gd name="connsiteY14" fmla="*/ 403823 h 2916914"/>
                <a:gd name="connsiteX15" fmla="*/ 5352440 w 5755736"/>
                <a:gd name="connsiteY15" fmla="*/ 180532 h 2916914"/>
                <a:gd name="connsiteX16" fmla="*/ 5140763 w 5755736"/>
                <a:gd name="connsiteY16" fmla="*/ 83931 h 2916914"/>
                <a:gd name="connsiteX17" fmla="*/ 4816120 w 5755736"/>
                <a:gd name="connsiteY17" fmla="*/ 46452 h 2916914"/>
                <a:gd name="connsiteX18" fmla="*/ 4598108 w 5755736"/>
                <a:gd name="connsiteY18" fmla="*/ 29032 h 2916914"/>
                <a:gd name="connsiteX19" fmla="*/ 4199036 w 5755736"/>
                <a:gd name="connsiteY19" fmla="*/ 10556 h 2916914"/>
                <a:gd name="connsiteX20" fmla="*/ 3953574 w 5755736"/>
                <a:gd name="connsiteY20" fmla="*/ 3694 h 2916914"/>
                <a:gd name="connsiteX21" fmla="*/ 3301650 w 5755736"/>
                <a:gd name="connsiteY21" fmla="*/ -1 h 2916914"/>
                <a:gd name="connsiteX22" fmla="*/ 2981230 w 5755736"/>
                <a:gd name="connsiteY22" fmla="*/ 7389 h 2916914"/>
                <a:gd name="connsiteX23" fmla="*/ 2868793 w 5755736"/>
                <a:gd name="connsiteY23" fmla="*/ 10029 h 2916914"/>
                <a:gd name="connsiteX24" fmla="*/ 2620164 w 5755736"/>
                <a:gd name="connsiteY24" fmla="*/ 20586 h 2916914"/>
                <a:gd name="connsiteX25" fmla="*/ 2541511 w 5755736"/>
                <a:gd name="connsiteY25" fmla="*/ 20586 h 2916914"/>
                <a:gd name="connsiteX26" fmla="*/ 2541511 w 5755736"/>
                <a:gd name="connsiteY26" fmla="*/ 20586 h 2916914"/>
                <a:gd name="connsiteX27" fmla="*/ 2181501 w 5755736"/>
                <a:gd name="connsiteY27" fmla="*/ 42757 h 2916914"/>
                <a:gd name="connsiteX28" fmla="*/ 1853691 w 5755736"/>
                <a:gd name="connsiteY28" fmla="*/ 72318 h 2916914"/>
                <a:gd name="connsiteX29" fmla="*/ 1366464 w 5755736"/>
                <a:gd name="connsiteY29" fmla="*/ 138830 h 2916914"/>
                <a:gd name="connsiteX30" fmla="*/ 959473 w 5755736"/>
                <a:gd name="connsiteY30" fmla="*/ 314084 h 2916914"/>
                <a:gd name="connsiteX31" fmla="*/ 688146 w 5755736"/>
                <a:gd name="connsiteY31" fmla="*/ 648228 h 2916914"/>
                <a:gd name="connsiteX32" fmla="*/ 640637 w 5755736"/>
                <a:gd name="connsiteY32" fmla="*/ 739023 h 2916914"/>
                <a:gd name="connsiteX33" fmla="*/ 574653 w 5755736"/>
                <a:gd name="connsiteY33" fmla="*/ 882604 h 2916914"/>
                <a:gd name="connsiteX34" fmla="*/ 61031 w 5755736"/>
                <a:gd name="connsiteY34" fmla="*/ 1935713 h 2916914"/>
                <a:gd name="connsiteX35" fmla="*/ 27775 w 5755736"/>
                <a:gd name="connsiteY35" fmla="*/ 2010143 h 2916914"/>
                <a:gd name="connsiteX36" fmla="*/ 1909 w 5755736"/>
                <a:gd name="connsiteY36" fmla="*/ 2142111 h 2916914"/>
                <a:gd name="connsiteX37" fmla="*/ 1909 w 5755736"/>
                <a:gd name="connsiteY37" fmla="*/ 2142111 h 2916914"/>
                <a:gd name="connsiteX38" fmla="*/ 75812 w 5755736"/>
                <a:gd name="connsiteY38" fmla="*/ 2322116 h 2916914"/>
                <a:gd name="connsiteX39" fmla="*/ 275348 w 5755736"/>
                <a:gd name="connsiteY39" fmla="*/ 2797203 h 2916914"/>
                <a:gd name="connsiteX40" fmla="*/ 307549 w 5755736"/>
                <a:gd name="connsiteY40" fmla="*/ 2874801 h 2916914"/>
                <a:gd name="connsiteX41" fmla="*/ 324440 w 5755736"/>
                <a:gd name="connsiteY41" fmla="*/ 2913863 h 2916914"/>
                <a:gd name="connsiteX42" fmla="*/ 374589 w 5755736"/>
                <a:gd name="connsiteY42" fmla="*/ 2915975 h 2916914"/>
                <a:gd name="connsiteX43" fmla="*/ 2045838 w 5755736"/>
                <a:gd name="connsiteY43" fmla="*/ 2915975 h 2916914"/>
                <a:gd name="connsiteX44" fmla="*/ 2324555 w 5755736"/>
                <a:gd name="connsiteY44" fmla="*/ 2898027 h 2916914"/>
                <a:gd name="connsiteX45" fmla="*/ 2397402 w 5755736"/>
                <a:gd name="connsiteY45" fmla="*/ 2740193 h 2916914"/>
                <a:gd name="connsiteX46" fmla="*/ 2467609 w 5755736"/>
                <a:gd name="connsiteY46" fmla="*/ 2655205 h 2916914"/>
                <a:gd name="connsiteX47" fmla="*/ 3354437 w 5755736"/>
                <a:gd name="connsiteY47" fmla="*/ 2654677 h 2916914"/>
                <a:gd name="connsiteX48" fmla="*/ 3382415 w 5755736"/>
                <a:gd name="connsiteY48" fmla="*/ 2668930 h 2916914"/>
                <a:gd name="connsiteX49" fmla="*/ 3406697 w 5755736"/>
                <a:gd name="connsiteY49" fmla="*/ 2694268 h 2916914"/>
                <a:gd name="connsiteX50" fmla="*/ 3458428 w 5755736"/>
                <a:gd name="connsiteY50" fmla="*/ 2885886 h 2916914"/>
                <a:gd name="connsiteX51" fmla="*/ 3492212 w 5755736"/>
                <a:gd name="connsiteY51" fmla="*/ 2909640 h 2916914"/>
                <a:gd name="connsiteX52" fmla="*/ 3782543 w 5755736"/>
                <a:gd name="connsiteY52" fmla="*/ 2910168 h 2916914"/>
                <a:gd name="connsiteX53" fmla="*/ 4691542 w 5755736"/>
                <a:gd name="connsiteY53" fmla="*/ 2908584 h 2916914"/>
                <a:gd name="connsiteX54" fmla="*/ 5213082 w 5755736"/>
                <a:gd name="connsiteY54" fmla="*/ 2907529 h 2916914"/>
                <a:gd name="connsiteX55" fmla="*/ 5298998 w 5755736"/>
                <a:gd name="connsiteY55" fmla="*/ 2871761 h 2916914"/>
                <a:gd name="connsiteX56" fmla="*/ 5581575 w 5755736"/>
                <a:gd name="connsiteY56" fmla="*/ 2875293 h 2916914"/>
                <a:gd name="connsiteX57" fmla="*/ 5644882 w 5755736"/>
                <a:gd name="connsiteY57" fmla="*/ 2776616 h 2916914"/>
                <a:gd name="connsiteX58" fmla="*/ 5644882 w 5755736"/>
                <a:gd name="connsiteY58" fmla="*/ 2776616 h 2916914"/>
                <a:gd name="connsiteX59" fmla="*/ 5655968 w 5755736"/>
                <a:gd name="connsiteY59" fmla="*/ 2728052 h 2916914"/>
                <a:gd name="connsiteX60" fmla="*/ 5713506 w 5755736"/>
                <a:gd name="connsiteY60" fmla="*/ 2326339 h 2916914"/>
                <a:gd name="connsiteX61" fmla="*/ 5729342 w 5755736"/>
                <a:gd name="connsiteY61" fmla="*/ 2151085 h 2916914"/>
                <a:gd name="connsiteX62" fmla="*/ 5729342 w 5755736"/>
                <a:gd name="connsiteY62" fmla="*/ 2151085 h 2916914"/>
                <a:gd name="connsiteX63" fmla="*/ 5745179 w 5755736"/>
                <a:gd name="connsiteY63" fmla="*/ 2010671 h 2916914"/>
                <a:gd name="connsiteX64" fmla="*/ 5745179 w 5755736"/>
                <a:gd name="connsiteY64" fmla="*/ 2010671 h 2916914"/>
                <a:gd name="connsiteX65" fmla="*/ 5750985 w 5755736"/>
                <a:gd name="connsiteY65" fmla="*/ 1882925 h 2916914"/>
                <a:gd name="connsiteX66" fmla="*/ 5750457 w 5755736"/>
                <a:gd name="connsiteY66" fmla="*/ 1752013 h 2916914"/>
                <a:gd name="connsiteX67" fmla="*/ 2868793 w 5755736"/>
                <a:gd name="connsiteY67" fmla="*/ 10029 h 2916914"/>
                <a:gd name="connsiteX68" fmla="*/ 2868793 w 5755736"/>
                <a:gd name="connsiteY68" fmla="*/ 10029 h 2916914"/>
                <a:gd name="connsiteX69" fmla="*/ 2868793 w 5755736"/>
                <a:gd name="connsiteY69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0457 w 5755736"/>
                <a:gd name="connsiteY6" fmla="*/ 1503912 h 2916914"/>
                <a:gd name="connsiteX7" fmla="*/ 5750457 w 5755736"/>
                <a:gd name="connsiteY7" fmla="*/ 1503912 h 2916914"/>
                <a:gd name="connsiteX8" fmla="*/ 5726175 w 5755736"/>
                <a:gd name="connsiteY8" fmla="*/ 1168184 h 2916914"/>
                <a:gd name="connsiteX9" fmla="*/ 5697670 w 5755736"/>
                <a:gd name="connsiteY9" fmla="*/ 927474 h 2916914"/>
                <a:gd name="connsiteX10" fmla="*/ 5655968 w 5755736"/>
                <a:gd name="connsiteY10" fmla="*/ 647700 h 2916914"/>
                <a:gd name="connsiteX11" fmla="*/ 5655968 w 5755736"/>
                <a:gd name="connsiteY11" fmla="*/ 647700 h 2916914"/>
                <a:gd name="connsiteX12" fmla="*/ 5655968 w 5755736"/>
                <a:gd name="connsiteY12" fmla="*/ 647700 h 2916914"/>
                <a:gd name="connsiteX13" fmla="*/ 5563062 w 5755736"/>
                <a:gd name="connsiteY13" fmla="*/ 403823 h 2916914"/>
                <a:gd name="connsiteX14" fmla="*/ 5352440 w 5755736"/>
                <a:gd name="connsiteY14" fmla="*/ 180532 h 2916914"/>
                <a:gd name="connsiteX15" fmla="*/ 5140763 w 5755736"/>
                <a:gd name="connsiteY15" fmla="*/ 83931 h 2916914"/>
                <a:gd name="connsiteX16" fmla="*/ 4816120 w 5755736"/>
                <a:gd name="connsiteY16" fmla="*/ 46452 h 2916914"/>
                <a:gd name="connsiteX17" fmla="*/ 4598108 w 5755736"/>
                <a:gd name="connsiteY17" fmla="*/ 29032 h 2916914"/>
                <a:gd name="connsiteX18" fmla="*/ 4199036 w 5755736"/>
                <a:gd name="connsiteY18" fmla="*/ 10556 h 2916914"/>
                <a:gd name="connsiteX19" fmla="*/ 3953574 w 5755736"/>
                <a:gd name="connsiteY19" fmla="*/ 3694 h 2916914"/>
                <a:gd name="connsiteX20" fmla="*/ 3301650 w 5755736"/>
                <a:gd name="connsiteY20" fmla="*/ -1 h 2916914"/>
                <a:gd name="connsiteX21" fmla="*/ 2981230 w 5755736"/>
                <a:gd name="connsiteY21" fmla="*/ 7389 h 2916914"/>
                <a:gd name="connsiteX22" fmla="*/ 2868793 w 5755736"/>
                <a:gd name="connsiteY22" fmla="*/ 10029 h 2916914"/>
                <a:gd name="connsiteX23" fmla="*/ 2620164 w 5755736"/>
                <a:gd name="connsiteY23" fmla="*/ 20586 h 2916914"/>
                <a:gd name="connsiteX24" fmla="*/ 2541511 w 5755736"/>
                <a:gd name="connsiteY24" fmla="*/ 20586 h 2916914"/>
                <a:gd name="connsiteX25" fmla="*/ 2541511 w 5755736"/>
                <a:gd name="connsiteY25" fmla="*/ 20586 h 2916914"/>
                <a:gd name="connsiteX26" fmla="*/ 2181501 w 5755736"/>
                <a:gd name="connsiteY26" fmla="*/ 42757 h 2916914"/>
                <a:gd name="connsiteX27" fmla="*/ 1853691 w 5755736"/>
                <a:gd name="connsiteY27" fmla="*/ 72318 h 2916914"/>
                <a:gd name="connsiteX28" fmla="*/ 1366464 w 5755736"/>
                <a:gd name="connsiteY28" fmla="*/ 138830 h 2916914"/>
                <a:gd name="connsiteX29" fmla="*/ 959473 w 5755736"/>
                <a:gd name="connsiteY29" fmla="*/ 314084 h 2916914"/>
                <a:gd name="connsiteX30" fmla="*/ 688146 w 5755736"/>
                <a:gd name="connsiteY30" fmla="*/ 648228 h 2916914"/>
                <a:gd name="connsiteX31" fmla="*/ 640637 w 5755736"/>
                <a:gd name="connsiteY31" fmla="*/ 739023 h 2916914"/>
                <a:gd name="connsiteX32" fmla="*/ 574653 w 5755736"/>
                <a:gd name="connsiteY32" fmla="*/ 882604 h 2916914"/>
                <a:gd name="connsiteX33" fmla="*/ 61031 w 5755736"/>
                <a:gd name="connsiteY33" fmla="*/ 1935713 h 2916914"/>
                <a:gd name="connsiteX34" fmla="*/ 27775 w 5755736"/>
                <a:gd name="connsiteY34" fmla="*/ 2010143 h 2916914"/>
                <a:gd name="connsiteX35" fmla="*/ 1909 w 5755736"/>
                <a:gd name="connsiteY35" fmla="*/ 2142111 h 2916914"/>
                <a:gd name="connsiteX36" fmla="*/ 1909 w 5755736"/>
                <a:gd name="connsiteY36" fmla="*/ 2142111 h 2916914"/>
                <a:gd name="connsiteX37" fmla="*/ 75812 w 5755736"/>
                <a:gd name="connsiteY37" fmla="*/ 2322116 h 2916914"/>
                <a:gd name="connsiteX38" fmla="*/ 275348 w 5755736"/>
                <a:gd name="connsiteY38" fmla="*/ 2797203 h 2916914"/>
                <a:gd name="connsiteX39" fmla="*/ 307549 w 5755736"/>
                <a:gd name="connsiteY39" fmla="*/ 2874801 h 2916914"/>
                <a:gd name="connsiteX40" fmla="*/ 324440 w 5755736"/>
                <a:gd name="connsiteY40" fmla="*/ 2913863 h 2916914"/>
                <a:gd name="connsiteX41" fmla="*/ 374589 w 5755736"/>
                <a:gd name="connsiteY41" fmla="*/ 2915975 h 2916914"/>
                <a:gd name="connsiteX42" fmla="*/ 2045838 w 5755736"/>
                <a:gd name="connsiteY42" fmla="*/ 2915975 h 2916914"/>
                <a:gd name="connsiteX43" fmla="*/ 2324555 w 5755736"/>
                <a:gd name="connsiteY43" fmla="*/ 2898027 h 2916914"/>
                <a:gd name="connsiteX44" fmla="*/ 2397402 w 5755736"/>
                <a:gd name="connsiteY44" fmla="*/ 2740193 h 2916914"/>
                <a:gd name="connsiteX45" fmla="*/ 2467609 w 5755736"/>
                <a:gd name="connsiteY45" fmla="*/ 2655205 h 2916914"/>
                <a:gd name="connsiteX46" fmla="*/ 3354437 w 5755736"/>
                <a:gd name="connsiteY46" fmla="*/ 2654677 h 2916914"/>
                <a:gd name="connsiteX47" fmla="*/ 3382415 w 5755736"/>
                <a:gd name="connsiteY47" fmla="*/ 2668930 h 2916914"/>
                <a:gd name="connsiteX48" fmla="*/ 3406697 w 5755736"/>
                <a:gd name="connsiteY48" fmla="*/ 2694268 h 2916914"/>
                <a:gd name="connsiteX49" fmla="*/ 3458428 w 5755736"/>
                <a:gd name="connsiteY49" fmla="*/ 2885886 h 2916914"/>
                <a:gd name="connsiteX50" fmla="*/ 3492212 w 5755736"/>
                <a:gd name="connsiteY50" fmla="*/ 2909640 h 2916914"/>
                <a:gd name="connsiteX51" fmla="*/ 3782543 w 5755736"/>
                <a:gd name="connsiteY51" fmla="*/ 2910168 h 2916914"/>
                <a:gd name="connsiteX52" fmla="*/ 4691542 w 5755736"/>
                <a:gd name="connsiteY52" fmla="*/ 2908584 h 2916914"/>
                <a:gd name="connsiteX53" fmla="*/ 5213082 w 5755736"/>
                <a:gd name="connsiteY53" fmla="*/ 2907529 h 2916914"/>
                <a:gd name="connsiteX54" fmla="*/ 5298998 w 5755736"/>
                <a:gd name="connsiteY54" fmla="*/ 2871761 h 2916914"/>
                <a:gd name="connsiteX55" fmla="*/ 5581575 w 5755736"/>
                <a:gd name="connsiteY55" fmla="*/ 2875293 h 2916914"/>
                <a:gd name="connsiteX56" fmla="*/ 5644882 w 5755736"/>
                <a:gd name="connsiteY56" fmla="*/ 2776616 h 2916914"/>
                <a:gd name="connsiteX57" fmla="*/ 5644882 w 5755736"/>
                <a:gd name="connsiteY57" fmla="*/ 2776616 h 2916914"/>
                <a:gd name="connsiteX58" fmla="*/ 5655968 w 5755736"/>
                <a:gd name="connsiteY58" fmla="*/ 2728052 h 2916914"/>
                <a:gd name="connsiteX59" fmla="*/ 5713506 w 5755736"/>
                <a:gd name="connsiteY59" fmla="*/ 2326339 h 2916914"/>
                <a:gd name="connsiteX60" fmla="*/ 5729342 w 5755736"/>
                <a:gd name="connsiteY60" fmla="*/ 2151085 h 2916914"/>
                <a:gd name="connsiteX61" fmla="*/ 5729342 w 5755736"/>
                <a:gd name="connsiteY61" fmla="*/ 2151085 h 2916914"/>
                <a:gd name="connsiteX62" fmla="*/ 5745179 w 5755736"/>
                <a:gd name="connsiteY62" fmla="*/ 2010671 h 2916914"/>
                <a:gd name="connsiteX63" fmla="*/ 5745179 w 5755736"/>
                <a:gd name="connsiteY63" fmla="*/ 2010671 h 2916914"/>
                <a:gd name="connsiteX64" fmla="*/ 5750985 w 5755736"/>
                <a:gd name="connsiteY64" fmla="*/ 1882925 h 2916914"/>
                <a:gd name="connsiteX65" fmla="*/ 5750457 w 5755736"/>
                <a:gd name="connsiteY65" fmla="*/ 1752013 h 2916914"/>
                <a:gd name="connsiteX66" fmla="*/ 2868793 w 5755736"/>
                <a:gd name="connsiteY66" fmla="*/ 10029 h 2916914"/>
                <a:gd name="connsiteX67" fmla="*/ 2868793 w 5755736"/>
                <a:gd name="connsiteY67" fmla="*/ 10029 h 2916914"/>
                <a:gd name="connsiteX68" fmla="*/ 2868793 w 5755736"/>
                <a:gd name="connsiteY68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0457 w 5755736"/>
                <a:gd name="connsiteY6" fmla="*/ 1503912 h 2916914"/>
                <a:gd name="connsiteX7" fmla="*/ 5750457 w 5755736"/>
                <a:gd name="connsiteY7" fmla="*/ 1503912 h 2916914"/>
                <a:gd name="connsiteX8" fmla="*/ 5726175 w 5755736"/>
                <a:gd name="connsiteY8" fmla="*/ 1168184 h 2916914"/>
                <a:gd name="connsiteX9" fmla="*/ 5697670 w 5755736"/>
                <a:gd name="connsiteY9" fmla="*/ 927474 h 2916914"/>
                <a:gd name="connsiteX10" fmla="*/ 5655968 w 5755736"/>
                <a:gd name="connsiteY10" fmla="*/ 647700 h 2916914"/>
                <a:gd name="connsiteX11" fmla="*/ 5655968 w 5755736"/>
                <a:gd name="connsiteY11" fmla="*/ 647700 h 2916914"/>
                <a:gd name="connsiteX12" fmla="*/ 5655968 w 5755736"/>
                <a:gd name="connsiteY12" fmla="*/ 647700 h 2916914"/>
                <a:gd name="connsiteX13" fmla="*/ 5563062 w 5755736"/>
                <a:gd name="connsiteY13" fmla="*/ 403823 h 2916914"/>
                <a:gd name="connsiteX14" fmla="*/ 5352440 w 5755736"/>
                <a:gd name="connsiteY14" fmla="*/ 180532 h 2916914"/>
                <a:gd name="connsiteX15" fmla="*/ 5140763 w 5755736"/>
                <a:gd name="connsiteY15" fmla="*/ 83931 h 2916914"/>
                <a:gd name="connsiteX16" fmla="*/ 4816120 w 5755736"/>
                <a:gd name="connsiteY16" fmla="*/ 46452 h 2916914"/>
                <a:gd name="connsiteX17" fmla="*/ 4598108 w 5755736"/>
                <a:gd name="connsiteY17" fmla="*/ 29032 h 2916914"/>
                <a:gd name="connsiteX18" fmla="*/ 4199036 w 5755736"/>
                <a:gd name="connsiteY18" fmla="*/ 10556 h 2916914"/>
                <a:gd name="connsiteX19" fmla="*/ 3953574 w 5755736"/>
                <a:gd name="connsiteY19" fmla="*/ 3694 h 2916914"/>
                <a:gd name="connsiteX20" fmla="*/ 3301650 w 5755736"/>
                <a:gd name="connsiteY20" fmla="*/ -1 h 2916914"/>
                <a:gd name="connsiteX21" fmla="*/ 2981230 w 5755736"/>
                <a:gd name="connsiteY21" fmla="*/ 7389 h 2916914"/>
                <a:gd name="connsiteX22" fmla="*/ 2868793 w 5755736"/>
                <a:gd name="connsiteY22" fmla="*/ 10029 h 2916914"/>
                <a:gd name="connsiteX23" fmla="*/ 2620164 w 5755736"/>
                <a:gd name="connsiteY23" fmla="*/ 20586 h 2916914"/>
                <a:gd name="connsiteX24" fmla="*/ 2541511 w 5755736"/>
                <a:gd name="connsiteY24" fmla="*/ 20586 h 2916914"/>
                <a:gd name="connsiteX25" fmla="*/ 2541511 w 5755736"/>
                <a:gd name="connsiteY25" fmla="*/ 20586 h 2916914"/>
                <a:gd name="connsiteX26" fmla="*/ 2181501 w 5755736"/>
                <a:gd name="connsiteY26" fmla="*/ 42757 h 2916914"/>
                <a:gd name="connsiteX27" fmla="*/ 1853691 w 5755736"/>
                <a:gd name="connsiteY27" fmla="*/ 72318 h 2916914"/>
                <a:gd name="connsiteX28" fmla="*/ 1366464 w 5755736"/>
                <a:gd name="connsiteY28" fmla="*/ 138830 h 2916914"/>
                <a:gd name="connsiteX29" fmla="*/ 959473 w 5755736"/>
                <a:gd name="connsiteY29" fmla="*/ 314084 h 2916914"/>
                <a:gd name="connsiteX30" fmla="*/ 688146 w 5755736"/>
                <a:gd name="connsiteY30" fmla="*/ 648228 h 2916914"/>
                <a:gd name="connsiteX31" fmla="*/ 640637 w 5755736"/>
                <a:gd name="connsiteY31" fmla="*/ 739023 h 2916914"/>
                <a:gd name="connsiteX32" fmla="*/ 574653 w 5755736"/>
                <a:gd name="connsiteY32" fmla="*/ 882604 h 2916914"/>
                <a:gd name="connsiteX33" fmla="*/ 61031 w 5755736"/>
                <a:gd name="connsiteY33" fmla="*/ 1935713 h 2916914"/>
                <a:gd name="connsiteX34" fmla="*/ 27775 w 5755736"/>
                <a:gd name="connsiteY34" fmla="*/ 2010143 h 2916914"/>
                <a:gd name="connsiteX35" fmla="*/ 1909 w 5755736"/>
                <a:gd name="connsiteY35" fmla="*/ 2142111 h 2916914"/>
                <a:gd name="connsiteX36" fmla="*/ 1909 w 5755736"/>
                <a:gd name="connsiteY36" fmla="*/ 2142111 h 2916914"/>
                <a:gd name="connsiteX37" fmla="*/ 75812 w 5755736"/>
                <a:gd name="connsiteY37" fmla="*/ 2322116 h 2916914"/>
                <a:gd name="connsiteX38" fmla="*/ 275348 w 5755736"/>
                <a:gd name="connsiteY38" fmla="*/ 2797203 h 2916914"/>
                <a:gd name="connsiteX39" fmla="*/ 307549 w 5755736"/>
                <a:gd name="connsiteY39" fmla="*/ 2874801 h 2916914"/>
                <a:gd name="connsiteX40" fmla="*/ 324440 w 5755736"/>
                <a:gd name="connsiteY40" fmla="*/ 2913863 h 2916914"/>
                <a:gd name="connsiteX41" fmla="*/ 374589 w 5755736"/>
                <a:gd name="connsiteY41" fmla="*/ 2915975 h 2916914"/>
                <a:gd name="connsiteX42" fmla="*/ 2045838 w 5755736"/>
                <a:gd name="connsiteY42" fmla="*/ 2915975 h 2916914"/>
                <a:gd name="connsiteX43" fmla="*/ 2324555 w 5755736"/>
                <a:gd name="connsiteY43" fmla="*/ 2898027 h 2916914"/>
                <a:gd name="connsiteX44" fmla="*/ 2397402 w 5755736"/>
                <a:gd name="connsiteY44" fmla="*/ 2740193 h 2916914"/>
                <a:gd name="connsiteX45" fmla="*/ 2467609 w 5755736"/>
                <a:gd name="connsiteY45" fmla="*/ 2655205 h 2916914"/>
                <a:gd name="connsiteX46" fmla="*/ 3354437 w 5755736"/>
                <a:gd name="connsiteY46" fmla="*/ 2654677 h 2916914"/>
                <a:gd name="connsiteX47" fmla="*/ 3382415 w 5755736"/>
                <a:gd name="connsiteY47" fmla="*/ 2668930 h 2916914"/>
                <a:gd name="connsiteX48" fmla="*/ 3406697 w 5755736"/>
                <a:gd name="connsiteY48" fmla="*/ 2694268 h 2916914"/>
                <a:gd name="connsiteX49" fmla="*/ 3458428 w 5755736"/>
                <a:gd name="connsiteY49" fmla="*/ 2885886 h 2916914"/>
                <a:gd name="connsiteX50" fmla="*/ 3492212 w 5755736"/>
                <a:gd name="connsiteY50" fmla="*/ 2909640 h 2916914"/>
                <a:gd name="connsiteX51" fmla="*/ 3782543 w 5755736"/>
                <a:gd name="connsiteY51" fmla="*/ 2910168 h 2916914"/>
                <a:gd name="connsiteX52" fmla="*/ 4691542 w 5755736"/>
                <a:gd name="connsiteY52" fmla="*/ 2908584 h 2916914"/>
                <a:gd name="connsiteX53" fmla="*/ 5213082 w 5755736"/>
                <a:gd name="connsiteY53" fmla="*/ 2907529 h 2916914"/>
                <a:gd name="connsiteX54" fmla="*/ 5298998 w 5755736"/>
                <a:gd name="connsiteY54" fmla="*/ 2871761 h 2916914"/>
                <a:gd name="connsiteX55" fmla="*/ 5581575 w 5755736"/>
                <a:gd name="connsiteY55" fmla="*/ 2875293 h 2916914"/>
                <a:gd name="connsiteX56" fmla="*/ 5644882 w 5755736"/>
                <a:gd name="connsiteY56" fmla="*/ 2776616 h 2916914"/>
                <a:gd name="connsiteX57" fmla="*/ 5644882 w 5755736"/>
                <a:gd name="connsiteY57" fmla="*/ 2776616 h 2916914"/>
                <a:gd name="connsiteX58" fmla="*/ 5655968 w 5755736"/>
                <a:gd name="connsiteY58" fmla="*/ 2728052 h 2916914"/>
                <a:gd name="connsiteX59" fmla="*/ 5713506 w 5755736"/>
                <a:gd name="connsiteY59" fmla="*/ 2326339 h 2916914"/>
                <a:gd name="connsiteX60" fmla="*/ 5729342 w 5755736"/>
                <a:gd name="connsiteY60" fmla="*/ 2151085 h 2916914"/>
                <a:gd name="connsiteX61" fmla="*/ 5729342 w 5755736"/>
                <a:gd name="connsiteY61" fmla="*/ 2151085 h 2916914"/>
                <a:gd name="connsiteX62" fmla="*/ 5745179 w 5755736"/>
                <a:gd name="connsiteY62" fmla="*/ 2010671 h 2916914"/>
                <a:gd name="connsiteX63" fmla="*/ 5745179 w 5755736"/>
                <a:gd name="connsiteY63" fmla="*/ 2010671 h 2916914"/>
                <a:gd name="connsiteX64" fmla="*/ 5750457 w 5755736"/>
                <a:gd name="connsiteY64" fmla="*/ 1752013 h 2916914"/>
                <a:gd name="connsiteX65" fmla="*/ 2868793 w 5755736"/>
                <a:gd name="connsiteY65" fmla="*/ 10029 h 2916914"/>
                <a:gd name="connsiteX66" fmla="*/ 2868793 w 5755736"/>
                <a:gd name="connsiteY66" fmla="*/ 10029 h 2916914"/>
                <a:gd name="connsiteX67" fmla="*/ 2868793 w 5755736"/>
                <a:gd name="connsiteY67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0457 w 5755736"/>
                <a:gd name="connsiteY6" fmla="*/ 1503912 h 2916914"/>
                <a:gd name="connsiteX7" fmla="*/ 5726175 w 5755736"/>
                <a:gd name="connsiteY7" fmla="*/ 1168184 h 2916914"/>
                <a:gd name="connsiteX8" fmla="*/ 5697670 w 5755736"/>
                <a:gd name="connsiteY8" fmla="*/ 927474 h 2916914"/>
                <a:gd name="connsiteX9" fmla="*/ 5655968 w 5755736"/>
                <a:gd name="connsiteY9" fmla="*/ 647700 h 2916914"/>
                <a:gd name="connsiteX10" fmla="*/ 5655968 w 5755736"/>
                <a:gd name="connsiteY10" fmla="*/ 647700 h 2916914"/>
                <a:gd name="connsiteX11" fmla="*/ 5655968 w 5755736"/>
                <a:gd name="connsiteY11" fmla="*/ 647700 h 2916914"/>
                <a:gd name="connsiteX12" fmla="*/ 5563062 w 5755736"/>
                <a:gd name="connsiteY12" fmla="*/ 403823 h 2916914"/>
                <a:gd name="connsiteX13" fmla="*/ 5352440 w 5755736"/>
                <a:gd name="connsiteY13" fmla="*/ 180532 h 2916914"/>
                <a:gd name="connsiteX14" fmla="*/ 5140763 w 5755736"/>
                <a:gd name="connsiteY14" fmla="*/ 83931 h 2916914"/>
                <a:gd name="connsiteX15" fmla="*/ 4816120 w 5755736"/>
                <a:gd name="connsiteY15" fmla="*/ 46452 h 2916914"/>
                <a:gd name="connsiteX16" fmla="*/ 4598108 w 5755736"/>
                <a:gd name="connsiteY16" fmla="*/ 29032 h 2916914"/>
                <a:gd name="connsiteX17" fmla="*/ 4199036 w 5755736"/>
                <a:gd name="connsiteY17" fmla="*/ 10556 h 2916914"/>
                <a:gd name="connsiteX18" fmla="*/ 3953574 w 5755736"/>
                <a:gd name="connsiteY18" fmla="*/ 3694 h 2916914"/>
                <a:gd name="connsiteX19" fmla="*/ 3301650 w 5755736"/>
                <a:gd name="connsiteY19" fmla="*/ -1 h 2916914"/>
                <a:gd name="connsiteX20" fmla="*/ 2981230 w 5755736"/>
                <a:gd name="connsiteY20" fmla="*/ 7389 h 2916914"/>
                <a:gd name="connsiteX21" fmla="*/ 2868793 w 5755736"/>
                <a:gd name="connsiteY21" fmla="*/ 10029 h 2916914"/>
                <a:gd name="connsiteX22" fmla="*/ 2620164 w 5755736"/>
                <a:gd name="connsiteY22" fmla="*/ 20586 h 2916914"/>
                <a:gd name="connsiteX23" fmla="*/ 2541511 w 5755736"/>
                <a:gd name="connsiteY23" fmla="*/ 20586 h 2916914"/>
                <a:gd name="connsiteX24" fmla="*/ 2541511 w 5755736"/>
                <a:gd name="connsiteY24" fmla="*/ 20586 h 2916914"/>
                <a:gd name="connsiteX25" fmla="*/ 2181501 w 5755736"/>
                <a:gd name="connsiteY25" fmla="*/ 42757 h 2916914"/>
                <a:gd name="connsiteX26" fmla="*/ 1853691 w 5755736"/>
                <a:gd name="connsiteY26" fmla="*/ 72318 h 2916914"/>
                <a:gd name="connsiteX27" fmla="*/ 1366464 w 5755736"/>
                <a:gd name="connsiteY27" fmla="*/ 138830 h 2916914"/>
                <a:gd name="connsiteX28" fmla="*/ 959473 w 5755736"/>
                <a:gd name="connsiteY28" fmla="*/ 314084 h 2916914"/>
                <a:gd name="connsiteX29" fmla="*/ 688146 w 5755736"/>
                <a:gd name="connsiteY29" fmla="*/ 648228 h 2916914"/>
                <a:gd name="connsiteX30" fmla="*/ 640637 w 5755736"/>
                <a:gd name="connsiteY30" fmla="*/ 739023 h 2916914"/>
                <a:gd name="connsiteX31" fmla="*/ 574653 w 5755736"/>
                <a:gd name="connsiteY31" fmla="*/ 882604 h 2916914"/>
                <a:gd name="connsiteX32" fmla="*/ 61031 w 5755736"/>
                <a:gd name="connsiteY32" fmla="*/ 1935713 h 2916914"/>
                <a:gd name="connsiteX33" fmla="*/ 27775 w 5755736"/>
                <a:gd name="connsiteY33" fmla="*/ 2010143 h 2916914"/>
                <a:gd name="connsiteX34" fmla="*/ 1909 w 5755736"/>
                <a:gd name="connsiteY34" fmla="*/ 2142111 h 2916914"/>
                <a:gd name="connsiteX35" fmla="*/ 1909 w 5755736"/>
                <a:gd name="connsiteY35" fmla="*/ 2142111 h 2916914"/>
                <a:gd name="connsiteX36" fmla="*/ 75812 w 5755736"/>
                <a:gd name="connsiteY36" fmla="*/ 2322116 h 2916914"/>
                <a:gd name="connsiteX37" fmla="*/ 275348 w 5755736"/>
                <a:gd name="connsiteY37" fmla="*/ 2797203 h 2916914"/>
                <a:gd name="connsiteX38" fmla="*/ 307549 w 5755736"/>
                <a:gd name="connsiteY38" fmla="*/ 2874801 h 2916914"/>
                <a:gd name="connsiteX39" fmla="*/ 324440 w 5755736"/>
                <a:gd name="connsiteY39" fmla="*/ 2913863 h 2916914"/>
                <a:gd name="connsiteX40" fmla="*/ 374589 w 5755736"/>
                <a:gd name="connsiteY40" fmla="*/ 2915975 h 2916914"/>
                <a:gd name="connsiteX41" fmla="*/ 2045838 w 5755736"/>
                <a:gd name="connsiteY41" fmla="*/ 2915975 h 2916914"/>
                <a:gd name="connsiteX42" fmla="*/ 2324555 w 5755736"/>
                <a:gd name="connsiteY42" fmla="*/ 2898027 h 2916914"/>
                <a:gd name="connsiteX43" fmla="*/ 2397402 w 5755736"/>
                <a:gd name="connsiteY43" fmla="*/ 2740193 h 2916914"/>
                <a:gd name="connsiteX44" fmla="*/ 2467609 w 5755736"/>
                <a:gd name="connsiteY44" fmla="*/ 2655205 h 2916914"/>
                <a:gd name="connsiteX45" fmla="*/ 3354437 w 5755736"/>
                <a:gd name="connsiteY45" fmla="*/ 2654677 h 2916914"/>
                <a:gd name="connsiteX46" fmla="*/ 3382415 w 5755736"/>
                <a:gd name="connsiteY46" fmla="*/ 2668930 h 2916914"/>
                <a:gd name="connsiteX47" fmla="*/ 3406697 w 5755736"/>
                <a:gd name="connsiteY47" fmla="*/ 2694268 h 2916914"/>
                <a:gd name="connsiteX48" fmla="*/ 3458428 w 5755736"/>
                <a:gd name="connsiteY48" fmla="*/ 2885886 h 2916914"/>
                <a:gd name="connsiteX49" fmla="*/ 3492212 w 5755736"/>
                <a:gd name="connsiteY49" fmla="*/ 2909640 h 2916914"/>
                <a:gd name="connsiteX50" fmla="*/ 3782543 w 5755736"/>
                <a:gd name="connsiteY50" fmla="*/ 2910168 h 2916914"/>
                <a:gd name="connsiteX51" fmla="*/ 4691542 w 5755736"/>
                <a:gd name="connsiteY51" fmla="*/ 2908584 h 2916914"/>
                <a:gd name="connsiteX52" fmla="*/ 5213082 w 5755736"/>
                <a:gd name="connsiteY52" fmla="*/ 2907529 h 2916914"/>
                <a:gd name="connsiteX53" fmla="*/ 5298998 w 5755736"/>
                <a:gd name="connsiteY53" fmla="*/ 2871761 h 2916914"/>
                <a:gd name="connsiteX54" fmla="*/ 5581575 w 5755736"/>
                <a:gd name="connsiteY54" fmla="*/ 2875293 h 2916914"/>
                <a:gd name="connsiteX55" fmla="*/ 5644882 w 5755736"/>
                <a:gd name="connsiteY55" fmla="*/ 2776616 h 2916914"/>
                <a:gd name="connsiteX56" fmla="*/ 5644882 w 5755736"/>
                <a:gd name="connsiteY56" fmla="*/ 2776616 h 2916914"/>
                <a:gd name="connsiteX57" fmla="*/ 5655968 w 5755736"/>
                <a:gd name="connsiteY57" fmla="*/ 2728052 h 2916914"/>
                <a:gd name="connsiteX58" fmla="*/ 5713506 w 5755736"/>
                <a:gd name="connsiteY58" fmla="*/ 2326339 h 2916914"/>
                <a:gd name="connsiteX59" fmla="*/ 5729342 w 5755736"/>
                <a:gd name="connsiteY59" fmla="*/ 2151085 h 2916914"/>
                <a:gd name="connsiteX60" fmla="*/ 5729342 w 5755736"/>
                <a:gd name="connsiteY60" fmla="*/ 2151085 h 2916914"/>
                <a:gd name="connsiteX61" fmla="*/ 5745179 w 5755736"/>
                <a:gd name="connsiteY61" fmla="*/ 2010671 h 2916914"/>
                <a:gd name="connsiteX62" fmla="*/ 5745179 w 5755736"/>
                <a:gd name="connsiteY62" fmla="*/ 2010671 h 2916914"/>
                <a:gd name="connsiteX63" fmla="*/ 5750457 w 5755736"/>
                <a:gd name="connsiteY63" fmla="*/ 1752013 h 2916914"/>
                <a:gd name="connsiteX64" fmla="*/ 2868793 w 5755736"/>
                <a:gd name="connsiteY64" fmla="*/ 10029 h 2916914"/>
                <a:gd name="connsiteX65" fmla="*/ 2868793 w 5755736"/>
                <a:gd name="connsiteY65" fmla="*/ 10029 h 2916914"/>
                <a:gd name="connsiteX66" fmla="*/ 2868793 w 5755736"/>
                <a:gd name="connsiteY66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5736 w 5755736"/>
                <a:gd name="connsiteY5" fmla="*/ 1646966 h 2916914"/>
                <a:gd name="connsiteX6" fmla="*/ 5750457 w 5755736"/>
                <a:gd name="connsiteY6" fmla="*/ 1503912 h 2916914"/>
                <a:gd name="connsiteX7" fmla="*/ 5726175 w 5755736"/>
                <a:gd name="connsiteY7" fmla="*/ 1193757 h 2916914"/>
                <a:gd name="connsiteX8" fmla="*/ 5697670 w 5755736"/>
                <a:gd name="connsiteY8" fmla="*/ 927474 h 2916914"/>
                <a:gd name="connsiteX9" fmla="*/ 5655968 w 5755736"/>
                <a:gd name="connsiteY9" fmla="*/ 647700 h 2916914"/>
                <a:gd name="connsiteX10" fmla="*/ 5655968 w 5755736"/>
                <a:gd name="connsiteY10" fmla="*/ 647700 h 2916914"/>
                <a:gd name="connsiteX11" fmla="*/ 5655968 w 5755736"/>
                <a:gd name="connsiteY11" fmla="*/ 647700 h 2916914"/>
                <a:gd name="connsiteX12" fmla="*/ 5563062 w 5755736"/>
                <a:gd name="connsiteY12" fmla="*/ 403823 h 2916914"/>
                <a:gd name="connsiteX13" fmla="*/ 5352440 w 5755736"/>
                <a:gd name="connsiteY13" fmla="*/ 180532 h 2916914"/>
                <a:gd name="connsiteX14" fmla="*/ 5140763 w 5755736"/>
                <a:gd name="connsiteY14" fmla="*/ 83931 h 2916914"/>
                <a:gd name="connsiteX15" fmla="*/ 4816120 w 5755736"/>
                <a:gd name="connsiteY15" fmla="*/ 46452 h 2916914"/>
                <a:gd name="connsiteX16" fmla="*/ 4598108 w 5755736"/>
                <a:gd name="connsiteY16" fmla="*/ 29032 h 2916914"/>
                <a:gd name="connsiteX17" fmla="*/ 4199036 w 5755736"/>
                <a:gd name="connsiteY17" fmla="*/ 10556 h 2916914"/>
                <a:gd name="connsiteX18" fmla="*/ 3953574 w 5755736"/>
                <a:gd name="connsiteY18" fmla="*/ 3694 h 2916914"/>
                <a:gd name="connsiteX19" fmla="*/ 3301650 w 5755736"/>
                <a:gd name="connsiteY19" fmla="*/ -1 h 2916914"/>
                <a:gd name="connsiteX20" fmla="*/ 2981230 w 5755736"/>
                <a:gd name="connsiteY20" fmla="*/ 7389 h 2916914"/>
                <a:gd name="connsiteX21" fmla="*/ 2868793 w 5755736"/>
                <a:gd name="connsiteY21" fmla="*/ 10029 h 2916914"/>
                <a:gd name="connsiteX22" fmla="*/ 2620164 w 5755736"/>
                <a:gd name="connsiteY22" fmla="*/ 20586 h 2916914"/>
                <a:gd name="connsiteX23" fmla="*/ 2541511 w 5755736"/>
                <a:gd name="connsiteY23" fmla="*/ 20586 h 2916914"/>
                <a:gd name="connsiteX24" fmla="*/ 2541511 w 5755736"/>
                <a:gd name="connsiteY24" fmla="*/ 20586 h 2916914"/>
                <a:gd name="connsiteX25" fmla="*/ 2181501 w 5755736"/>
                <a:gd name="connsiteY25" fmla="*/ 42757 h 2916914"/>
                <a:gd name="connsiteX26" fmla="*/ 1853691 w 5755736"/>
                <a:gd name="connsiteY26" fmla="*/ 72318 h 2916914"/>
                <a:gd name="connsiteX27" fmla="*/ 1366464 w 5755736"/>
                <a:gd name="connsiteY27" fmla="*/ 138830 h 2916914"/>
                <a:gd name="connsiteX28" fmla="*/ 959473 w 5755736"/>
                <a:gd name="connsiteY28" fmla="*/ 314084 h 2916914"/>
                <a:gd name="connsiteX29" fmla="*/ 688146 w 5755736"/>
                <a:gd name="connsiteY29" fmla="*/ 648228 h 2916914"/>
                <a:gd name="connsiteX30" fmla="*/ 640637 w 5755736"/>
                <a:gd name="connsiteY30" fmla="*/ 739023 h 2916914"/>
                <a:gd name="connsiteX31" fmla="*/ 574653 w 5755736"/>
                <a:gd name="connsiteY31" fmla="*/ 882604 h 2916914"/>
                <a:gd name="connsiteX32" fmla="*/ 61031 w 5755736"/>
                <a:gd name="connsiteY32" fmla="*/ 1935713 h 2916914"/>
                <a:gd name="connsiteX33" fmla="*/ 27775 w 5755736"/>
                <a:gd name="connsiteY33" fmla="*/ 2010143 h 2916914"/>
                <a:gd name="connsiteX34" fmla="*/ 1909 w 5755736"/>
                <a:gd name="connsiteY34" fmla="*/ 2142111 h 2916914"/>
                <a:gd name="connsiteX35" fmla="*/ 1909 w 5755736"/>
                <a:gd name="connsiteY35" fmla="*/ 2142111 h 2916914"/>
                <a:gd name="connsiteX36" fmla="*/ 75812 w 5755736"/>
                <a:gd name="connsiteY36" fmla="*/ 2322116 h 2916914"/>
                <a:gd name="connsiteX37" fmla="*/ 275348 w 5755736"/>
                <a:gd name="connsiteY37" fmla="*/ 2797203 h 2916914"/>
                <a:gd name="connsiteX38" fmla="*/ 307549 w 5755736"/>
                <a:gd name="connsiteY38" fmla="*/ 2874801 h 2916914"/>
                <a:gd name="connsiteX39" fmla="*/ 324440 w 5755736"/>
                <a:gd name="connsiteY39" fmla="*/ 2913863 h 2916914"/>
                <a:gd name="connsiteX40" fmla="*/ 374589 w 5755736"/>
                <a:gd name="connsiteY40" fmla="*/ 2915975 h 2916914"/>
                <a:gd name="connsiteX41" fmla="*/ 2045838 w 5755736"/>
                <a:gd name="connsiteY41" fmla="*/ 2915975 h 2916914"/>
                <a:gd name="connsiteX42" fmla="*/ 2324555 w 5755736"/>
                <a:gd name="connsiteY42" fmla="*/ 2898027 h 2916914"/>
                <a:gd name="connsiteX43" fmla="*/ 2397402 w 5755736"/>
                <a:gd name="connsiteY43" fmla="*/ 2740193 h 2916914"/>
                <a:gd name="connsiteX44" fmla="*/ 2467609 w 5755736"/>
                <a:gd name="connsiteY44" fmla="*/ 2655205 h 2916914"/>
                <a:gd name="connsiteX45" fmla="*/ 3354437 w 5755736"/>
                <a:gd name="connsiteY45" fmla="*/ 2654677 h 2916914"/>
                <a:gd name="connsiteX46" fmla="*/ 3382415 w 5755736"/>
                <a:gd name="connsiteY46" fmla="*/ 2668930 h 2916914"/>
                <a:gd name="connsiteX47" fmla="*/ 3406697 w 5755736"/>
                <a:gd name="connsiteY47" fmla="*/ 2694268 h 2916914"/>
                <a:gd name="connsiteX48" fmla="*/ 3458428 w 5755736"/>
                <a:gd name="connsiteY48" fmla="*/ 2885886 h 2916914"/>
                <a:gd name="connsiteX49" fmla="*/ 3492212 w 5755736"/>
                <a:gd name="connsiteY49" fmla="*/ 2909640 h 2916914"/>
                <a:gd name="connsiteX50" fmla="*/ 3782543 w 5755736"/>
                <a:gd name="connsiteY50" fmla="*/ 2910168 h 2916914"/>
                <a:gd name="connsiteX51" fmla="*/ 4691542 w 5755736"/>
                <a:gd name="connsiteY51" fmla="*/ 2908584 h 2916914"/>
                <a:gd name="connsiteX52" fmla="*/ 5213082 w 5755736"/>
                <a:gd name="connsiteY52" fmla="*/ 2907529 h 2916914"/>
                <a:gd name="connsiteX53" fmla="*/ 5298998 w 5755736"/>
                <a:gd name="connsiteY53" fmla="*/ 2871761 h 2916914"/>
                <a:gd name="connsiteX54" fmla="*/ 5581575 w 5755736"/>
                <a:gd name="connsiteY54" fmla="*/ 2875293 h 2916914"/>
                <a:gd name="connsiteX55" fmla="*/ 5644882 w 5755736"/>
                <a:gd name="connsiteY55" fmla="*/ 2776616 h 2916914"/>
                <a:gd name="connsiteX56" fmla="*/ 5644882 w 5755736"/>
                <a:gd name="connsiteY56" fmla="*/ 2776616 h 2916914"/>
                <a:gd name="connsiteX57" fmla="*/ 5655968 w 5755736"/>
                <a:gd name="connsiteY57" fmla="*/ 2728052 h 2916914"/>
                <a:gd name="connsiteX58" fmla="*/ 5713506 w 5755736"/>
                <a:gd name="connsiteY58" fmla="*/ 2326339 h 2916914"/>
                <a:gd name="connsiteX59" fmla="*/ 5729342 w 5755736"/>
                <a:gd name="connsiteY59" fmla="*/ 2151085 h 2916914"/>
                <a:gd name="connsiteX60" fmla="*/ 5729342 w 5755736"/>
                <a:gd name="connsiteY60" fmla="*/ 2151085 h 2916914"/>
                <a:gd name="connsiteX61" fmla="*/ 5745179 w 5755736"/>
                <a:gd name="connsiteY61" fmla="*/ 2010671 h 2916914"/>
                <a:gd name="connsiteX62" fmla="*/ 5745179 w 5755736"/>
                <a:gd name="connsiteY62" fmla="*/ 2010671 h 2916914"/>
                <a:gd name="connsiteX63" fmla="*/ 5750457 w 5755736"/>
                <a:gd name="connsiteY63" fmla="*/ 1752013 h 2916914"/>
                <a:gd name="connsiteX64" fmla="*/ 2868793 w 5755736"/>
                <a:gd name="connsiteY64" fmla="*/ 10029 h 2916914"/>
                <a:gd name="connsiteX65" fmla="*/ 2868793 w 5755736"/>
                <a:gd name="connsiteY65" fmla="*/ 10029 h 2916914"/>
                <a:gd name="connsiteX66" fmla="*/ 2868793 w 5755736"/>
                <a:gd name="connsiteY66" fmla="*/ 10029 h 2916914"/>
                <a:gd name="connsiteX0" fmla="*/ 5750457 w 5756073"/>
                <a:gd name="connsiteY0" fmla="*/ 1752013 h 2916914"/>
                <a:gd name="connsiteX1" fmla="*/ 5750457 w 5756073"/>
                <a:gd name="connsiteY1" fmla="*/ 1752013 h 2916914"/>
                <a:gd name="connsiteX2" fmla="*/ 5750457 w 5756073"/>
                <a:gd name="connsiteY2" fmla="*/ 1752013 h 2916914"/>
                <a:gd name="connsiteX3" fmla="*/ 5755736 w 5756073"/>
                <a:gd name="connsiteY3" fmla="*/ 1746206 h 2916914"/>
                <a:gd name="connsiteX4" fmla="*/ 5755736 w 5756073"/>
                <a:gd name="connsiteY4" fmla="*/ 1646966 h 2916914"/>
                <a:gd name="connsiteX5" fmla="*/ 5755736 w 5756073"/>
                <a:gd name="connsiteY5" fmla="*/ 1646966 h 2916914"/>
                <a:gd name="connsiteX6" fmla="*/ 5750457 w 5756073"/>
                <a:gd name="connsiteY6" fmla="*/ 1503912 h 2916914"/>
                <a:gd name="connsiteX7" fmla="*/ 5697670 w 5756073"/>
                <a:gd name="connsiteY7" fmla="*/ 927474 h 2916914"/>
                <a:gd name="connsiteX8" fmla="*/ 5655968 w 5756073"/>
                <a:gd name="connsiteY8" fmla="*/ 647700 h 2916914"/>
                <a:gd name="connsiteX9" fmla="*/ 5655968 w 5756073"/>
                <a:gd name="connsiteY9" fmla="*/ 647700 h 2916914"/>
                <a:gd name="connsiteX10" fmla="*/ 5655968 w 5756073"/>
                <a:gd name="connsiteY10" fmla="*/ 647700 h 2916914"/>
                <a:gd name="connsiteX11" fmla="*/ 5563062 w 5756073"/>
                <a:gd name="connsiteY11" fmla="*/ 403823 h 2916914"/>
                <a:gd name="connsiteX12" fmla="*/ 5352440 w 5756073"/>
                <a:gd name="connsiteY12" fmla="*/ 180532 h 2916914"/>
                <a:gd name="connsiteX13" fmla="*/ 5140763 w 5756073"/>
                <a:gd name="connsiteY13" fmla="*/ 83931 h 2916914"/>
                <a:gd name="connsiteX14" fmla="*/ 4816120 w 5756073"/>
                <a:gd name="connsiteY14" fmla="*/ 46452 h 2916914"/>
                <a:gd name="connsiteX15" fmla="*/ 4598108 w 5756073"/>
                <a:gd name="connsiteY15" fmla="*/ 29032 h 2916914"/>
                <a:gd name="connsiteX16" fmla="*/ 4199036 w 5756073"/>
                <a:gd name="connsiteY16" fmla="*/ 10556 h 2916914"/>
                <a:gd name="connsiteX17" fmla="*/ 3953574 w 5756073"/>
                <a:gd name="connsiteY17" fmla="*/ 3694 h 2916914"/>
                <a:gd name="connsiteX18" fmla="*/ 3301650 w 5756073"/>
                <a:gd name="connsiteY18" fmla="*/ -1 h 2916914"/>
                <a:gd name="connsiteX19" fmla="*/ 2981230 w 5756073"/>
                <a:gd name="connsiteY19" fmla="*/ 7389 h 2916914"/>
                <a:gd name="connsiteX20" fmla="*/ 2868793 w 5756073"/>
                <a:gd name="connsiteY20" fmla="*/ 10029 h 2916914"/>
                <a:gd name="connsiteX21" fmla="*/ 2620164 w 5756073"/>
                <a:gd name="connsiteY21" fmla="*/ 20586 h 2916914"/>
                <a:gd name="connsiteX22" fmla="*/ 2541511 w 5756073"/>
                <a:gd name="connsiteY22" fmla="*/ 20586 h 2916914"/>
                <a:gd name="connsiteX23" fmla="*/ 2541511 w 5756073"/>
                <a:gd name="connsiteY23" fmla="*/ 20586 h 2916914"/>
                <a:gd name="connsiteX24" fmla="*/ 2181501 w 5756073"/>
                <a:gd name="connsiteY24" fmla="*/ 42757 h 2916914"/>
                <a:gd name="connsiteX25" fmla="*/ 1853691 w 5756073"/>
                <a:gd name="connsiteY25" fmla="*/ 72318 h 2916914"/>
                <a:gd name="connsiteX26" fmla="*/ 1366464 w 5756073"/>
                <a:gd name="connsiteY26" fmla="*/ 138830 h 2916914"/>
                <a:gd name="connsiteX27" fmla="*/ 959473 w 5756073"/>
                <a:gd name="connsiteY27" fmla="*/ 314084 h 2916914"/>
                <a:gd name="connsiteX28" fmla="*/ 688146 w 5756073"/>
                <a:gd name="connsiteY28" fmla="*/ 648228 h 2916914"/>
                <a:gd name="connsiteX29" fmla="*/ 640637 w 5756073"/>
                <a:gd name="connsiteY29" fmla="*/ 739023 h 2916914"/>
                <a:gd name="connsiteX30" fmla="*/ 574653 w 5756073"/>
                <a:gd name="connsiteY30" fmla="*/ 882604 h 2916914"/>
                <a:gd name="connsiteX31" fmla="*/ 61031 w 5756073"/>
                <a:gd name="connsiteY31" fmla="*/ 1935713 h 2916914"/>
                <a:gd name="connsiteX32" fmla="*/ 27775 w 5756073"/>
                <a:gd name="connsiteY32" fmla="*/ 2010143 h 2916914"/>
                <a:gd name="connsiteX33" fmla="*/ 1909 w 5756073"/>
                <a:gd name="connsiteY33" fmla="*/ 2142111 h 2916914"/>
                <a:gd name="connsiteX34" fmla="*/ 1909 w 5756073"/>
                <a:gd name="connsiteY34" fmla="*/ 2142111 h 2916914"/>
                <a:gd name="connsiteX35" fmla="*/ 75812 w 5756073"/>
                <a:gd name="connsiteY35" fmla="*/ 2322116 h 2916914"/>
                <a:gd name="connsiteX36" fmla="*/ 275348 w 5756073"/>
                <a:gd name="connsiteY36" fmla="*/ 2797203 h 2916914"/>
                <a:gd name="connsiteX37" fmla="*/ 307549 w 5756073"/>
                <a:gd name="connsiteY37" fmla="*/ 2874801 h 2916914"/>
                <a:gd name="connsiteX38" fmla="*/ 324440 w 5756073"/>
                <a:gd name="connsiteY38" fmla="*/ 2913863 h 2916914"/>
                <a:gd name="connsiteX39" fmla="*/ 374589 w 5756073"/>
                <a:gd name="connsiteY39" fmla="*/ 2915975 h 2916914"/>
                <a:gd name="connsiteX40" fmla="*/ 2045838 w 5756073"/>
                <a:gd name="connsiteY40" fmla="*/ 2915975 h 2916914"/>
                <a:gd name="connsiteX41" fmla="*/ 2324555 w 5756073"/>
                <a:gd name="connsiteY41" fmla="*/ 2898027 h 2916914"/>
                <a:gd name="connsiteX42" fmla="*/ 2397402 w 5756073"/>
                <a:gd name="connsiteY42" fmla="*/ 2740193 h 2916914"/>
                <a:gd name="connsiteX43" fmla="*/ 2467609 w 5756073"/>
                <a:gd name="connsiteY43" fmla="*/ 2655205 h 2916914"/>
                <a:gd name="connsiteX44" fmla="*/ 3354437 w 5756073"/>
                <a:gd name="connsiteY44" fmla="*/ 2654677 h 2916914"/>
                <a:gd name="connsiteX45" fmla="*/ 3382415 w 5756073"/>
                <a:gd name="connsiteY45" fmla="*/ 2668930 h 2916914"/>
                <a:gd name="connsiteX46" fmla="*/ 3406697 w 5756073"/>
                <a:gd name="connsiteY46" fmla="*/ 2694268 h 2916914"/>
                <a:gd name="connsiteX47" fmla="*/ 3458428 w 5756073"/>
                <a:gd name="connsiteY47" fmla="*/ 2885886 h 2916914"/>
                <a:gd name="connsiteX48" fmla="*/ 3492212 w 5756073"/>
                <a:gd name="connsiteY48" fmla="*/ 2909640 h 2916914"/>
                <a:gd name="connsiteX49" fmla="*/ 3782543 w 5756073"/>
                <a:gd name="connsiteY49" fmla="*/ 2910168 h 2916914"/>
                <a:gd name="connsiteX50" fmla="*/ 4691542 w 5756073"/>
                <a:gd name="connsiteY50" fmla="*/ 2908584 h 2916914"/>
                <a:gd name="connsiteX51" fmla="*/ 5213082 w 5756073"/>
                <a:gd name="connsiteY51" fmla="*/ 2907529 h 2916914"/>
                <a:gd name="connsiteX52" fmla="*/ 5298998 w 5756073"/>
                <a:gd name="connsiteY52" fmla="*/ 2871761 h 2916914"/>
                <a:gd name="connsiteX53" fmla="*/ 5581575 w 5756073"/>
                <a:gd name="connsiteY53" fmla="*/ 2875293 h 2916914"/>
                <a:gd name="connsiteX54" fmla="*/ 5644882 w 5756073"/>
                <a:gd name="connsiteY54" fmla="*/ 2776616 h 2916914"/>
                <a:gd name="connsiteX55" fmla="*/ 5644882 w 5756073"/>
                <a:gd name="connsiteY55" fmla="*/ 2776616 h 2916914"/>
                <a:gd name="connsiteX56" fmla="*/ 5655968 w 5756073"/>
                <a:gd name="connsiteY56" fmla="*/ 2728052 h 2916914"/>
                <a:gd name="connsiteX57" fmla="*/ 5713506 w 5756073"/>
                <a:gd name="connsiteY57" fmla="*/ 2326339 h 2916914"/>
                <a:gd name="connsiteX58" fmla="*/ 5729342 w 5756073"/>
                <a:gd name="connsiteY58" fmla="*/ 2151085 h 2916914"/>
                <a:gd name="connsiteX59" fmla="*/ 5729342 w 5756073"/>
                <a:gd name="connsiteY59" fmla="*/ 2151085 h 2916914"/>
                <a:gd name="connsiteX60" fmla="*/ 5745179 w 5756073"/>
                <a:gd name="connsiteY60" fmla="*/ 2010671 h 2916914"/>
                <a:gd name="connsiteX61" fmla="*/ 5745179 w 5756073"/>
                <a:gd name="connsiteY61" fmla="*/ 2010671 h 2916914"/>
                <a:gd name="connsiteX62" fmla="*/ 5750457 w 5756073"/>
                <a:gd name="connsiteY62" fmla="*/ 1752013 h 2916914"/>
                <a:gd name="connsiteX63" fmla="*/ 2868793 w 5756073"/>
                <a:gd name="connsiteY63" fmla="*/ 10029 h 2916914"/>
                <a:gd name="connsiteX64" fmla="*/ 2868793 w 5756073"/>
                <a:gd name="connsiteY64" fmla="*/ 10029 h 2916914"/>
                <a:gd name="connsiteX65" fmla="*/ 2868793 w 5756073"/>
                <a:gd name="connsiteY65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750457 w 5755736"/>
                <a:gd name="connsiteY5" fmla="*/ 1503912 h 2916914"/>
                <a:gd name="connsiteX6" fmla="*/ 5697670 w 5755736"/>
                <a:gd name="connsiteY6" fmla="*/ 927474 h 2916914"/>
                <a:gd name="connsiteX7" fmla="*/ 5655968 w 5755736"/>
                <a:gd name="connsiteY7" fmla="*/ 647700 h 2916914"/>
                <a:gd name="connsiteX8" fmla="*/ 5655968 w 5755736"/>
                <a:gd name="connsiteY8" fmla="*/ 647700 h 2916914"/>
                <a:gd name="connsiteX9" fmla="*/ 5655968 w 5755736"/>
                <a:gd name="connsiteY9" fmla="*/ 647700 h 2916914"/>
                <a:gd name="connsiteX10" fmla="*/ 5563062 w 5755736"/>
                <a:gd name="connsiteY10" fmla="*/ 403823 h 2916914"/>
                <a:gd name="connsiteX11" fmla="*/ 5352440 w 5755736"/>
                <a:gd name="connsiteY11" fmla="*/ 180532 h 2916914"/>
                <a:gd name="connsiteX12" fmla="*/ 5140763 w 5755736"/>
                <a:gd name="connsiteY12" fmla="*/ 83931 h 2916914"/>
                <a:gd name="connsiteX13" fmla="*/ 4816120 w 5755736"/>
                <a:gd name="connsiteY13" fmla="*/ 46452 h 2916914"/>
                <a:gd name="connsiteX14" fmla="*/ 4598108 w 5755736"/>
                <a:gd name="connsiteY14" fmla="*/ 29032 h 2916914"/>
                <a:gd name="connsiteX15" fmla="*/ 4199036 w 5755736"/>
                <a:gd name="connsiteY15" fmla="*/ 10556 h 2916914"/>
                <a:gd name="connsiteX16" fmla="*/ 3953574 w 5755736"/>
                <a:gd name="connsiteY16" fmla="*/ 3694 h 2916914"/>
                <a:gd name="connsiteX17" fmla="*/ 3301650 w 5755736"/>
                <a:gd name="connsiteY17" fmla="*/ -1 h 2916914"/>
                <a:gd name="connsiteX18" fmla="*/ 2981230 w 5755736"/>
                <a:gd name="connsiteY18" fmla="*/ 7389 h 2916914"/>
                <a:gd name="connsiteX19" fmla="*/ 2868793 w 5755736"/>
                <a:gd name="connsiteY19" fmla="*/ 10029 h 2916914"/>
                <a:gd name="connsiteX20" fmla="*/ 2620164 w 5755736"/>
                <a:gd name="connsiteY20" fmla="*/ 20586 h 2916914"/>
                <a:gd name="connsiteX21" fmla="*/ 2541511 w 5755736"/>
                <a:gd name="connsiteY21" fmla="*/ 20586 h 2916914"/>
                <a:gd name="connsiteX22" fmla="*/ 2541511 w 5755736"/>
                <a:gd name="connsiteY22" fmla="*/ 20586 h 2916914"/>
                <a:gd name="connsiteX23" fmla="*/ 2181501 w 5755736"/>
                <a:gd name="connsiteY23" fmla="*/ 42757 h 2916914"/>
                <a:gd name="connsiteX24" fmla="*/ 1853691 w 5755736"/>
                <a:gd name="connsiteY24" fmla="*/ 72318 h 2916914"/>
                <a:gd name="connsiteX25" fmla="*/ 1366464 w 5755736"/>
                <a:gd name="connsiteY25" fmla="*/ 138830 h 2916914"/>
                <a:gd name="connsiteX26" fmla="*/ 959473 w 5755736"/>
                <a:gd name="connsiteY26" fmla="*/ 314084 h 2916914"/>
                <a:gd name="connsiteX27" fmla="*/ 688146 w 5755736"/>
                <a:gd name="connsiteY27" fmla="*/ 648228 h 2916914"/>
                <a:gd name="connsiteX28" fmla="*/ 640637 w 5755736"/>
                <a:gd name="connsiteY28" fmla="*/ 739023 h 2916914"/>
                <a:gd name="connsiteX29" fmla="*/ 574653 w 5755736"/>
                <a:gd name="connsiteY29" fmla="*/ 882604 h 2916914"/>
                <a:gd name="connsiteX30" fmla="*/ 61031 w 5755736"/>
                <a:gd name="connsiteY30" fmla="*/ 1935713 h 2916914"/>
                <a:gd name="connsiteX31" fmla="*/ 27775 w 5755736"/>
                <a:gd name="connsiteY31" fmla="*/ 2010143 h 2916914"/>
                <a:gd name="connsiteX32" fmla="*/ 1909 w 5755736"/>
                <a:gd name="connsiteY32" fmla="*/ 2142111 h 2916914"/>
                <a:gd name="connsiteX33" fmla="*/ 1909 w 5755736"/>
                <a:gd name="connsiteY33" fmla="*/ 2142111 h 2916914"/>
                <a:gd name="connsiteX34" fmla="*/ 75812 w 5755736"/>
                <a:gd name="connsiteY34" fmla="*/ 2322116 h 2916914"/>
                <a:gd name="connsiteX35" fmla="*/ 275348 w 5755736"/>
                <a:gd name="connsiteY35" fmla="*/ 2797203 h 2916914"/>
                <a:gd name="connsiteX36" fmla="*/ 307549 w 5755736"/>
                <a:gd name="connsiteY36" fmla="*/ 2874801 h 2916914"/>
                <a:gd name="connsiteX37" fmla="*/ 324440 w 5755736"/>
                <a:gd name="connsiteY37" fmla="*/ 2913863 h 2916914"/>
                <a:gd name="connsiteX38" fmla="*/ 374589 w 5755736"/>
                <a:gd name="connsiteY38" fmla="*/ 2915975 h 2916914"/>
                <a:gd name="connsiteX39" fmla="*/ 2045838 w 5755736"/>
                <a:gd name="connsiteY39" fmla="*/ 2915975 h 2916914"/>
                <a:gd name="connsiteX40" fmla="*/ 2324555 w 5755736"/>
                <a:gd name="connsiteY40" fmla="*/ 2898027 h 2916914"/>
                <a:gd name="connsiteX41" fmla="*/ 2397402 w 5755736"/>
                <a:gd name="connsiteY41" fmla="*/ 2740193 h 2916914"/>
                <a:gd name="connsiteX42" fmla="*/ 2467609 w 5755736"/>
                <a:gd name="connsiteY42" fmla="*/ 2655205 h 2916914"/>
                <a:gd name="connsiteX43" fmla="*/ 3354437 w 5755736"/>
                <a:gd name="connsiteY43" fmla="*/ 2654677 h 2916914"/>
                <a:gd name="connsiteX44" fmla="*/ 3382415 w 5755736"/>
                <a:gd name="connsiteY44" fmla="*/ 2668930 h 2916914"/>
                <a:gd name="connsiteX45" fmla="*/ 3406697 w 5755736"/>
                <a:gd name="connsiteY45" fmla="*/ 2694268 h 2916914"/>
                <a:gd name="connsiteX46" fmla="*/ 3458428 w 5755736"/>
                <a:gd name="connsiteY46" fmla="*/ 2885886 h 2916914"/>
                <a:gd name="connsiteX47" fmla="*/ 3492212 w 5755736"/>
                <a:gd name="connsiteY47" fmla="*/ 2909640 h 2916914"/>
                <a:gd name="connsiteX48" fmla="*/ 3782543 w 5755736"/>
                <a:gd name="connsiteY48" fmla="*/ 2910168 h 2916914"/>
                <a:gd name="connsiteX49" fmla="*/ 4691542 w 5755736"/>
                <a:gd name="connsiteY49" fmla="*/ 2908584 h 2916914"/>
                <a:gd name="connsiteX50" fmla="*/ 5213082 w 5755736"/>
                <a:gd name="connsiteY50" fmla="*/ 2907529 h 2916914"/>
                <a:gd name="connsiteX51" fmla="*/ 5298998 w 5755736"/>
                <a:gd name="connsiteY51" fmla="*/ 2871761 h 2916914"/>
                <a:gd name="connsiteX52" fmla="*/ 5581575 w 5755736"/>
                <a:gd name="connsiteY52" fmla="*/ 2875293 h 2916914"/>
                <a:gd name="connsiteX53" fmla="*/ 5644882 w 5755736"/>
                <a:gd name="connsiteY53" fmla="*/ 2776616 h 2916914"/>
                <a:gd name="connsiteX54" fmla="*/ 5644882 w 5755736"/>
                <a:gd name="connsiteY54" fmla="*/ 2776616 h 2916914"/>
                <a:gd name="connsiteX55" fmla="*/ 5655968 w 5755736"/>
                <a:gd name="connsiteY55" fmla="*/ 2728052 h 2916914"/>
                <a:gd name="connsiteX56" fmla="*/ 5713506 w 5755736"/>
                <a:gd name="connsiteY56" fmla="*/ 2326339 h 2916914"/>
                <a:gd name="connsiteX57" fmla="*/ 5729342 w 5755736"/>
                <a:gd name="connsiteY57" fmla="*/ 2151085 h 2916914"/>
                <a:gd name="connsiteX58" fmla="*/ 5729342 w 5755736"/>
                <a:gd name="connsiteY58" fmla="*/ 2151085 h 2916914"/>
                <a:gd name="connsiteX59" fmla="*/ 5745179 w 5755736"/>
                <a:gd name="connsiteY59" fmla="*/ 2010671 h 2916914"/>
                <a:gd name="connsiteX60" fmla="*/ 5745179 w 5755736"/>
                <a:gd name="connsiteY60" fmla="*/ 2010671 h 2916914"/>
                <a:gd name="connsiteX61" fmla="*/ 5750457 w 5755736"/>
                <a:gd name="connsiteY61" fmla="*/ 1752013 h 2916914"/>
                <a:gd name="connsiteX62" fmla="*/ 2868793 w 5755736"/>
                <a:gd name="connsiteY62" fmla="*/ 10029 h 2916914"/>
                <a:gd name="connsiteX63" fmla="*/ 2868793 w 5755736"/>
                <a:gd name="connsiteY63" fmla="*/ 10029 h 2916914"/>
                <a:gd name="connsiteX64" fmla="*/ 2868793 w 5755736"/>
                <a:gd name="connsiteY64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755736 w 5755736"/>
                <a:gd name="connsiteY4" fmla="*/ 1646966 h 2916914"/>
                <a:gd name="connsiteX5" fmla="*/ 5697670 w 5755736"/>
                <a:gd name="connsiteY5" fmla="*/ 927474 h 2916914"/>
                <a:gd name="connsiteX6" fmla="*/ 5655968 w 5755736"/>
                <a:gd name="connsiteY6" fmla="*/ 647700 h 2916914"/>
                <a:gd name="connsiteX7" fmla="*/ 5655968 w 5755736"/>
                <a:gd name="connsiteY7" fmla="*/ 647700 h 2916914"/>
                <a:gd name="connsiteX8" fmla="*/ 5655968 w 5755736"/>
                <a:gd name="connsiteY8" fmla="*/ 647700 h 2916914"/>
                <a:gd name="connsiteX9" fmla="*/ 5563062 w 5755736"/>
                <a:gd name="connsiteY9" fmla="*/ 403823 h 2916914"/>
                <a:gd name="connsiteX10" fmla="*/ 5352440 w 5755736"/>
                <a:gd name="connsiteY10" fmla="*/ 180532 h 2916914"/>
                <a:gd name="connsiteX11" fmla="*/ 5140763 w 5755736"/>
                <a:gd name="connsiteY11" fmla="*/ 83931 h 2916914"/>
                <a:gd name="connsiteX12" fmla="*/ 4816120 w 5755736"/>
                <a:gd name="connsiteY12" fmla="*/ 46452 h 2916914"/>
                <a:gd name="connsiteX13" fmla="*/ 4598108 w 5755736"/>
                <a:gd name="connsiteY13" fmla="*/ 29032 h 2916914"/>
                <a:gd name="connsiteX14" fmla="*/ 4199036 w 5755736"/>
                <a:gd name="connsiteY14" fmla="*/ 10556 h 2916914"/>
                <a:gd name="connsiteX15" fmla="*/ 3953574 w 5755736"/>
                <a:gd name="connsiteY15" fmla="*/ 3694 h 2916914"/>
                <a:gd name="connsiteX16" fmla="*/ 3301650 w 5755736"/>
                <a:gd name="connsiteY16" fmla="*/ -1 h 2916914"/>
                <a:gd name="connsiteX17" fmla="*/ 2981230 w 5755736"/>
                <a:gd name="connsiteY17" fmla="*/ 7389 h 2916914"/>
                <a:gd name="connsiteX18" fmla="*/ 2868793 w 5755736"/>
                <a:gd name="connsiteY18" fmla="*/ 10029 h 2916914"/>
                <a:gd name="connsiteX19" fmla="*/ 2620164 w 5755736"/>
                <a:gd name="connsiteY19" fmla="*/ 20586 h 2916914"/>
                <a:gd name="connsiteX20" fmla="*/ 2541511 w 5755736"/>
                <a:gd name="connsiteY20" fmla="*/ 20586 h 2916914"/>
                <a:gd name="connsiteX21" fmla="*/ 2541511 w 5755736"/>
                <a:gd name="connsiteY21" fmla="*/ 20586 h 2916914"/>
                <a:gd name="connsiteX22" fmla="*/ 2181501 w 5755736"/>
                <a:gd name="connsiteY22" fmla="*/ 42757 h 2916914"/>
                <a:gd name="connsiteX23" fmla="*/ 1853691 w 5755736"/>
                <a:gd name="connsiteY23" fmla="*/ 72318 h 2916914"/>
                <a:gd name="connsiteX24" fmla="*/ 1366464 w 5755736"/>
                <a:gd name="connsiteY24" fmla="*/ 138830 h 2916914"/>
                <a:gd name="connsiteX25" fmla="*/ 959473 w 5755736"/>
                <a:gd name="connsiteY25" fmla="*/ 314084 h 2916914"/>
                <a:gd name="connsiteX26" fmla="*/ 688146 w 5755736"/>
                <a:gd name="connsiteY26" fmla="*/ 648228 h 2916914"/>
                <a:gd name="connsiteX27" fmla="*/ 640637 w 5755736"/>
                <a:gd name="connsiteY27" fmla="*/ 739023 h 2916914"/>
                <a:gd name="connsiteX28" fmla="*/ 574653 w 5755736"/>
                <a:gd name="connsiteY28" fmla="*/ 882604 h 2916914"/>
                <a:gd name="connsiteX29" fmla="*/ 61031 w 5755736"/>
                <a:gd name="connsiteY29" fmla="*/ 1935713 h 2916914"/>
                <a:gd name="connsiteX30" fmla="*/ 27775 w 5755736"/>
                <a:gd name="connsiteY30" fmla="*/ 2010143 h 2916914"/>
                <a:gd name="connsiteX31" fmla="*/ 1909 w 5755736"/>
                <a:gd name="connsiteY31" fmla="*/ 2142111 h 2916914"/>
                <a:gd name="connsiteX32" fmla="*/ 1909 w 5755736"/>
                <a:gd name="connsiteY32" fmla="*/ 2142111 h 2916914"/>
                <a:gd name="connsiteX33" fmla="*/ 75812 w 5755736"/>
                <a:gd name="connsiteY33" fmla="*/ 2322116 h 2916914"/>
                <a:gd name="connsiteX34" fmla="*/ 275348 w 5755736"/>
                <a:gd name="connsiteY34" fmla="*/ 2797203 h 2916914"/>
                <a:gd name="connsiteX35" fmla="*/ 307549 w 5755736"/>
                <a:gd name="connsiteY35" fmla="*/ 2874801 h 2916914"/>
                <a:gd name="connsiteX36" fmla="*/ 324440 w 5755736"/>
                <a:gd name="connsiteY36" fmla="*/ 2913863 h 2916914"/>
                <a:gd name="connsiteX37" fmla="*/ 374589 w 5755736"/>
                <a:gd name="connsiteY37" fmla="*/ 2915975 h 2916914"/>
                <a:gd name="connsiteX38" fmla="*/ 2045838 w 5755736"/>
                <a:gd name="connsiteY38" fmla="*/ 2915975 h 2916914"/>
                <a:gd name="connsiteX39" fmla="*/ 2324555 w 5755736"/>
                <a:gd name="connsiteY39" fmla="*/ 2898027 h 2916914"/>
                <a:gd name="connsiteX40" fmla="*/ 2397402 w 5755736"/>
                <a:gd name="connsiteY40" fmla="*/ 2740193 h 2916914"/>
                <a:gd name="connsiteX41" fmla="*/ 2467609 w 5755736"/>
                <a:gd name="connsiteY41" fmla="*/ 2655205 h 2916914"/>
                <a:gd name="connsiteX42" fmla="*/ 3354437 w 5755736"/>
                <a:gd name="connsiteY42" fmla="*/ 2654677 h 2916914"/>
                <a:gd name="connsiteX43" fmla="*/ 3382415 w 5755736"/>
                <a:gd name="connsiteY43" fmla="*/ 2668930 h 2916914"/>
                <a:gd name="connsiteX44" fmla="*/ 3406697 w 5755736"/>
                <a:gd name="connsiteY44" fmla="*/ 2694268 h 2916914"/>
                <a:gd name="connsiteX45" fmla="*/ 3458428 w 5755736"/>
                <a:gd name="connsiteY45" fmla="*/ 2885886 h 2916914"/>
                <a:gd name="connsiteX46" fmla="*/ 3492212 w 5755736"/>
                <a:gd name="connsiteY46" fmla="*/ 2909640 h 2916914"/>
                <a:gd name="connsiteX47" fmla="*/ 3782543 w 5755736"/>
                <a:gd name="connsiteY47" fmla="*/ 2910168 h 2916914"/>
                <a:gd name="connsiteX48" fmla="*/ 4691542 w 5755736"/>
                <a:gd name="connsiteY48" fmla="*/ 2908584 h 2916914"/>
                <a:gd name="connsiteX49" fmla="*/ 5213082 w 5755736"/>
                <a:gd name="connsiteY49" fmla="*/ 2907529 h 2916914"/>
                <a:gd name="connsiteX50" fmla="*/ 5298998 w 5755736"/>
                <a:gd name="connsiteY50" fmla="*/ 2871761 h 2916914"/>
                <a:gd name="connsiteX51" fmla="*/ 5581575 w 5755736"/>
                <a:gd name="connsiteY51" fmla="*/ 2875293 h 2916914"/>
                <a:gd name="connsiteX52" fmla="*/ 5644882 w 5755736"/>
                <a:gd name="connsiteY52" fmla="*/ 2776616 h 2916914"/>
                <a:gd name="connsiteX53" fmla="*/ 5644882 w 5755736"/>
                <a:gd name="connsiteY53" fmla="*/ 2776616 h 2916914"/>
                <a:gd name="connsiteX54" fmla="*/ 5655968 w 5755736"/>
                <a:gd name="connsiteY54" fmla="*/ 2728052 h 2916914"/>
                <a:gd name="connsiteX55" fmla="*/ 5713506 w 5755736"/>
                <a:gd name="connsiteY55" fmla="*/ 2326339 h 2916914"/>
                <a:gd name="connsiteX56" fmla="*/ 5729342 w 5755736"/>
                <a:gd name="connsiteY56" fmla="*/ 2151085 h 2916914"/>
                <a:gd name="connsiteX57" fmla="*/ 5729342 w 5755736"/>
                <a:gd name="connsiteY57" fmla="*/ 2151085 h 2916914"/>
                <a:gd name="connsiteX58" fmla="*/ 5745179 w 5755736"/>
                <a:gd name="connsiteY58" fmla="*/ 2010671 h 2916914"/>
                <a:gd name="connsiteX59" fmla="*/ 5745179 w 5755736"/>
                <a:gd name="connsiteY59" fmla="*/ 2010671 h 2916914"/>
                <a:gd name="connsiteX60" fmla="*/ 5750457 w 5755736"/>
                <a:gd name="connsiteY60" fmla="*/ 1752013 h 2916914"/>
                <a:gd name="connsiteX61" fmla="*/ 2868793 w 5755736"/>
                <a:gd name="connsiteY61" fmla="*/ 10029 h 2916914"/>
                <a:gd name="connsiteX62" fmla="*/ 2868793 w 5755736"/>
                <a:gd name="connsiteY62" fmla="*/ 10029 h 2916914"/>
                <a:gd name="connsiteX63" fmla="*/ 2868793 w 5755736"/>
                <a:gd name="connsiteY63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697670 w 5755736"/>
                <a:gd name="connsiteY4" fmla="*/ 927474 h 2916914"/>
                <a:gd name="connsiteX5" fmla="*/ 5655968 w 5755736"/>
                <a:gd name="connsiteY5" fmla="*/ 647700 h 2916914"/>
                <a:gd name="connsiteX6" fmla="*/ 5655968 w 5755736"/>
                <a:gd name="connsiteY6" fmla="*/ 647700 h 2916914"/>
                <a:gd name="connsiteX7" fmla="*/ 5655968 w 5755736"/>
                <a:gd name="connsiteY7" fmla="*/ 647700 h 2916914"/>
                <a:gd name="connsiteX8" fmla="*/ 5563062 w 5755736"/>
                <a:gd name="connsiteY8" fmla="*/ 403823 h 2916914"/>
                <a:gd name="connsiteX9" fmla="*/ 5352440 w 5755736"/>
                <a:gd name="connsiteY9" fmla="*/ 180532 h 2916914"/>
                <a:gd name="connsiteX10" fmla="*/ 5140763 w 5755736"/>
                <a:gd name="connsiteY10" fmla="*/ 83931 h 2916914"/>
                <a:gd name="connsiteX11" fmla="*/ 4816120 w 5755736"/>
                <a:gd name="connsiteY11" fmla="*/ 46452 h 2916914"/>
                <a:gd name="connsiteX12" fmla="*/ 4598108 w 5755736"/>
                <a:gd name="connsiteY12" fmla="*/ 29032 h 2916914"/>
                <a:gd name="connsiteX13" fmla="*/ 4199036 w 5755736"/>
                <a:gd name="connsiteY13" fmla="*/ 10556 h 2916914"/>
                <a:gd name="connsiteX14" fmla="*/ 3953574 w 5755736"/>
                <a:gd name="connsiteY14" fmla="*/ 3694 h 2916914"/>
                <a:gd name="connsiteX15" fmla="*/ 3301650 w 5755736"/>
                <a:gd name="connsiteY15" fmla="*/ -1 h 2916914"/>
                <a:gd name="connsiteX16" fmla="*/ 2981230 w 5755736"/>
                <a:gd name="connsiteY16" fmla="*/ 7389 h 2916914"/>
                <a:gd name="connsiteX17" fmla="*/ 2868793 w 5755736"/>
                <a:gd name="connsiteY17" fmla="*/ 10029 h 2916914"/>
                <a:gd name="connsiteX18" fmla="*/ 2620164 w 5755736"/>
                <a:gd name="connsiteY18" fmla="*/ 20586 h 2916914"/>
                <a:gd name="connsiteX19" fmla="*/ 2541511 w 5755736"/>
                <a:gd name="connsiteY19" fmla="*/ 20586 h 2916914"/>
                <a:gd name="connsiteX20" fmla="*/ 2541511 w 5755736"/>
                <a:gd name="connsiteY20" fmla="*/ 20586 h 2916914"/>
                <a:gd name="connsiteX21" fmla="*/ 2181501 w 5755736"/>
                <a:gd name="connsiteY21" fmla="*/ 42757 h 2916914"/>
                <a:gd name="connsiteX22" fmla="*/ 1853691 w 5755736"/>
                <a:gd name="connsiteY22" fmla="*/ 72318 h 2916914"/>
                <a:gd name="connsiteX23" fmla="*/ 1366464 w 5755736"/>
                <a:gd name="connsiteY23" fmla="*/ 138830 h 2916914"/>
                <a:gd name="connsiteX24" fmla="*/ 959473 w 5755736"/>
                <a:gd name="connsiteY24" fmla="*/ 314084 h 2916914"/>
                <a:gd name="connsiteX25" fmla="*/ 688146 w 5755736"/>
                <a:gd name="connsiteY25" fmla="*/ 648228 h 2916914"/>
                <a:gd name="connsiteX26" fmla="*/ 640637 w 5755736"/>
                <a:gd name="connsiteY26" fmla="*/ 739023 h 2916914"/>
                <a:gd name="connsiteX27" fmla="*/ 574653 w 5755736"/>
                <a:gd name="connsiteY27" fmla="*/ 882604 h 2916914"/>
                <a:gd name="connsiteX28" fmla="*/ 61031 w 5755736"/>
                <a:gd name="connsiteY28" fmla="*/ 1935713 h 2916914"/>
                <a:gd name="connsiteX29" fmla="*/ 27775 w 5755736"/>
                <a:gd name="connsiteY29" fmla="*/ 2010143 h 2916914"/>
                <a:gd name="connsiteX30" fmla="*/ 1909 w 5755736"/>
                <a:gd name="connsiteY30" fmla="*/ 2142111 h 2916914"/>
                <a:gd name="connsiteX31" fmla="*/ 1909 w 5755736"/>
                <a:gd name="connsiteY31" fmla="*/ 2142111 h 2916914"/>
                <a:gd name="connsiteX32" fmla="*/ 75812 w 5755736"/>
                <a:gd name="connsiteY32" fmla="*/ 2322116 h 2916914"/>
                <a:gd name="connsiteX33" fmla="*/ 275348 w 5755736"/>
                <a:gd name="connsiteY33" fmla="*/ 2797203 h 2916914"/>
                <a:gd name="connsiteX34" fmla="*/ 307549 w 5755736"/>
                <a:gd name="connsiteY34" fmla="*/ 2874801 h 2916914"/>
                <a:gd name="connsiteX35" fmla="*/ 324440 w 5755736"/>
                <a:gd name="connsiteY35" fmla="*/ 2913863 h 2916914"/>
                <a:gd name="connsiteX36" fmla="*/ 374589 w 5755736"/>
                <a:gd name="connsiteY36" fmla="*/ 2915975 h 2916914"/>
                <a:gd name="connsiteX37" fmla="*/ 2045838 w 5755736"/>
                <a:gd name="connsiteY37" fmla="*/ 2915975 h 2916914"/>
                <a:gd name="connsiteX38" fmla="*/ 2324555 w 5755736"/>
                <a:gd name="connsiteY38" fmla="*/ 2898027 h 2916914"/>
                <a:gd name="connsiteX39" fmla="*/ 2397402 w 5755736"/>
                <a:gd name="connsiteY39" fmla="*/ 2740193 h 2916914"/>
                <a:gd name="connsiteX40" fmla="*/ 2467609 w 5755736"/>
                <a:gd name="connsiteY40" fmla="*/ 2655205 h 2916914"/>
                <a:gd name="connsiteX41" fmla="*/ 3354437 w 5755736"/>
                <a:gd name="connsiteY41" fmla="*/ 2654677 h 2916914"/>
                <a:gd name="connsiteX42" fmla="*/ 3382415 w 5755736"/>
                <a:gd name="connsiteY42" fmla="*/ 2668930 h 2916914"/>
                <a:gd name="connsiteX43" fmla="*/ 3406697 w 5755736"/>
                <a:gd name="connsiteY43" fmla="*/ 2694268 h 2916914"/>
                <a:gd name="connsiteX44" fmla="*/ 3458428 w 5755736"/>
                <a:gd name="connsiteY44" fmla="*/ 2885886 h 2916914"/>
                <a:gd name="connsiteX45" fmla="*/ 3492212 w 5755736"/>
                <a:gd name="connsiteY45" fmla="*/ 2909640 h 2916914"/>
                <a:gd name="connsiteX46" fmla="*/ 3782543 w 5755736"/>
                <a:gd name="connsiteY46" fmla="*/ 2910168 h 2916914"/>
                <a:gd name="connsiteX47" fmla="*/ 4691542 w 5755736"/>
                <a:gd name="connsiteY47" fmla="*/ 2908584 h 2916914"/>
                <a:gd name="connsiteX48" fmla="*/ 5213082 w 5755736"/>
                <a:gd name="connsiteY48" fmla="*/ 2907529 h 2916914"/>
                <a:gd name="connsiteX49" fmla="*/ 5298998 w 5755736"/>
                <a:gd name="connsiteY49" fmla="*/ 2871761 h 2916914"/>
                <a:gd name="connsiteX50" fmla="*/ 5581575 w 5755736"/>
                <a:gd name="connsiteY50" fmla="*/ 2875293 h 2916914"/>
                <a:gd name="connsiteX51" fmla="*/ 5644882 w 5755736"/>
                <a:gd name="connsiteY51" fmla="*/ 2776616 h 2916914"/>
                <a:gd name="connsiteX52" fmla="*/ 5644882 w 5755736"/>
                <a:gd name="connsiteY52" fmla="*/ 2776616 h 2916914"/>
                <a:gd name="connsiteX53" fmla="*/ 5655968 w 5755736"/>
                <a:gd name="connsiteY53" fmla="*/ 2728052 h 2916914"/>
                <a:gd name="connsiteX54" fmla="*/ 5713506 w 5755736"/>
                <a:gd name="connsiteY54" fmla="*/ 2326339 h 2916914"/>
                <a:gd name="connsiteX55" fmla="*/ 5729342 w 5755736"/>
                <a:gd name="connsiteY55" fmla="*/ 2151085 h 2916914"/>
                <a:gd name="connsiteX56" fmla="*/ 5729342 w 5755736"/>
                <a:gd name="connsiteY56" fmla="*/ 2151085 h 2916914"/>
                <a:gd name="connsiteX57" fmla="*/ 5745179 w 5755736"/>
                <a:gd name="connsiteY57" fmla="*/ 2010671 h 2916914"/>
                <a:gd name="connsiteX58" fmla="*/ 5745179 w 5755736"/>
                <a:gd name="connsiteY58" fmla="*/ 2010671 h 2916914"/>
                <a:gd name="connsiteX59" fmla="*/ 5750457 w 5755736"/>
                <a:gd name="connsiteY59" fmla="*/ 1752013 h 2916914"/>
                <a:gd name="connsiteX60" fmla="*/ 2868793 w 5755736"/>
                <a:gd name="connsiteY60" fmla="*/ 10029 h 2916914"/>
                <a:gd name="connsiteX61" fmla="*/ 2868793 w 5755736"/>
                <a:gd name="connsiteY61" fmla="*/ 10029 h 2916914"/>
                <a:gd name="connsiteX62" fmla="*/ 2868793 w 5755736"/>
                <a:gd name="connsiteY62" fmla="*/ 10029 h 2916914"/>
                <a:gd name="connsiteX0" fmla="*/ 5750457 w 5755736"/>
                <a:gd name="connsiteY0" fmla="*/ 1752013 h 2916914"/>
                <a:gd name="connsiteX1" fmla="*/ 5750457 w 5755736"/>
                <a:gd name="connsiteY1" fmla="*/ 1752013 h 2916914"/>
                <a:gd name="connsiteX2" fmla="*/ 5750457 w 5755736"/>
                <a:gd name="connsiteY2" fmla="*/ 1752013 h 2916914"/>
                <a:gd name="connsiteX3" fmla="*/ 5755736 w 5755736"/>
                <a:gd name="connsiteY3" fmla="*/ 1746206 h 2916914"/>
                <a:gd name="connsiteX4" fmla="*/ 5697670 w 5755736"/>
                <a:gd name="connsiteY4" fmla="*/ 927474 h 2916914"/>
                <a:gd name="connsiteX5" fmla="*/ 5655968 w 5755736"/>
                <a:gd name="connsiteY5" fmla="*/ 647700 h 2916914"/>
                <a:gd name="connsiteX6" fmla="*/ 5655968 w 5755736"/>
                <a:gd name="connsiteY6" fmla="*/ 647700 h 2916914"/>
                <a:gd name="connsiteX7" fmla="*/ 5655968 w 5755736"/>
                <a:gd name="connsiteY7" fmla="*/ 647700 h 2916914"/>
                <a:gd name="connsiteX8" fmla="*/ 5563062 w 5755736"/>
                <a:gd name="connsiteY8" fmla="*/ 403823 h 2916914"/>
                <a:gd name="connsiteX9" fmla="*/ 5352440 w 5755736"/>
                <a:gd name="connsiteY9" fmla="*/ 180532 h 2916914"/>
                <a:gd name="connsiteX10" fmla="*/ 5140763 w 5755736"/>
                <a:gd name="connsiteY10" fmla="*/ 83931 h 2916914"/>
                <a:gd name="connsiteX11" fmla="*/ 4816120 w 5755736"/>
                <a:gd name="connsiteY11" fmla="*/ 46452 h 2916914"/>
                <a:gd name="connsiteX12" fmla="*/ 4598108 w 5755736"/>
                <a:gd name="connsiteY12" fmla="*/ 29032 h 2916914"/>
                <a:gd name="connsiteX13" fmla="*/ 3953574 w 5755736"/>
                <a:gd name="connsiteY13" fmla="*/ 3694 h 2916914"/>
                <a:gd name="connsiteX14" fmla="*/ 3301650 w 5755736"/>
                <a:gd name="connsiteY14" fmla="*/ -1 h 2916914"/>
                <a:gd name="connsiteX15" fmla="*/ 2981230 w 5755736"/>
                <a:gd name="connsiteY15" fmla="*/ 7389 h 2916914"/>
                <a:gd name="connsiteX16" fmla="*/ 2868793 w 5755736"/>
                <a:gd name="connsiteY16" fmla="*/ 10029 h 2916914"/>
                <a:gd name="connsiteX17" fmla="*/ 2620164 w 5755736"/>
                <a:gd name="connsiteY17" fmla="*/ 20586 h 2916914"/>
                <a:gd name="connsiteX18" fmla="*/ 2541511 w 5755736"/>
                <a:gd name="connsiteY18" fmla="*/ 20586 h 2916914"/>
                <a:gd name="connsiteX19" fmla="*/ 2541511 w 5755736"/>
                <a:gd name="connsiteY19" fmla="*/ 20586 h 2916914"/>
                <a:gd name="connsiteX20" fmla="*/ 2181501 w 5755736"/>
                <a:gd name="connsiteY20" fmla="*/ 42757 h 2916914"/>
                <a:gd name="connsiteX21" fmla="*/ 1853691 w 5755736"/>
                <a:gd name="connsiteY21" fmla="*/ 72318 h 2916914"/>
                <a:gd name="connsiteX22" fmla="*/ 1366464 w 5755736"/>
                <a:gd name="connsiteY22" fmla="*/ 138830 h 2916914"/>
                <a:gd name="connsiteX23" fmla="*/ 959473 w 5755736"/>
                <a:gd name="connsiteY23" fmla="*/ 314084 h 2916914"/>
                <a:gd name="connsiteX24" fmla="*/ 688146 w 5755736"/>
                <a:gd name="connsiteY24" fmla="*/ 648228 h 2916914"/>
                <a:gd name="connsiteX25" fmla="*/ 640637 w 5755736"/>
                <a:gd name="connsiteY25" fmla="*/ 739023 h 2916914"/>
                <a:gd name="connsiteX26" fmla="*/ 574653 w 5755736"/>
                <a:gd name="connsiteY26" fmla="*/ 882604 h 2916914"/>
                <a:gd name="connsiteX27" fmla="*/ 61031 w 5755736"/>
                <a:gd name="connsiteY27" fmla="*/ 1935713 h 2916914"/>
                <a:gd name="connsiteX28" fmla="*/ 27775 w 5755736"/>
                <a:gd name="connsiteY28" fmla="*/ 2010143 h 2916914"/>
                <a:gd name="connsiteX29" fmla="*/ 1909 w 5755736"/>
                <a:gd name="connsiteY29" fmla="*/ 2142111 h 2916914"/>
                <a:gd name="connsiteX30" fmla="*/ 1909 w 5755736"/>
                <a:gd name="connsiteY30" fmla="*/ 2142111 h 2916914"/>
                <a:gd name="connsiteX31" fmla="*/ 75812 w 5755736"/>
                <a:gd name="connsiteY31" fmla="*/ 2322116 h 2916914"/>
                <a:gd name="connsiteX32" fmla="*/ 275348 w 5755736"/>
                <a:gd name="connsiteY32" fmla="*/ 2797203 h 2916914"/>
                <a:gd name="connsiteX33" fmla="*/ 307549 w 5755736"/>
                <a:gd name="connsiteY33" fmla="*/ 2874801 h 2916914"/>
                <a:gd name="connsiteX34" fmla="*/ 324440 w 5755736"/>
                <a:gd name="connsiteY34" fmla="*/ 2913863 h 2916914"/>
                <a:gd name="connsiteX35" fmla="*/ 374589 w 5755736"/>
                <a:gd name="connsiteY35" fmla="*/ 2915975 h 2916914"/>
                <a:gd name="connsiteX36" fmla="*/ 2045838 w 5755736"/>
                <a:gd name="connsiteY36" fmla="*/ 2915975 h 2916914"/>
                <a:gd name="connsiteX37" fmla="*/ 2324555 w 5755736"/>
                <a:gd name="connsiteY37" fmla="*/ 2898027 h 2916914"/>
                <a:gd name="connsiteX38" fmla="*/ 2397402 w 5755736"/>
                <a:gd name="connsiteY38" fmla="*/ 2740193 h 2916914"/>
                <a:gd name="connsiteX39" fmla="*/ 2467609 w 5755736"/>
                <a:gd name="connsiteY39" fmla="*/ 2655205 h 2916914"/>
                <a:gd name="connsiteX40" fmla="*/ 3354437 w 5755736"/>
                <a:gd name="connsiteY40" fmla="*/ 2654677 h 2916914"/>
                <a:gd name="connsiteX41" fmla="*/ 3382415 w 5755736"/>
                <a:gd name="connsiteY41" fmla="*/ 2668930 h 2916914"/>
                <a:gd name="connsiteX42" fmla="*/ 3406697 w 5755736"/>
                <a:gd name="connsiteY42" fmla="*/ 2694268 h 2916914"/>
                <a:gd name="connsiteX43" fmla="*/ 3458428 w 5755736"/>
                <a:gd name="connsiteY43" fmla="*/ 2885886 h 2916914"/>
                <a:gd name="connsiteX44" fmla="*/ 3492212 w 5755736"/>
                <a:gd name="connsiteY44" fmla="*/ 2909640 h 2916914"/>
                <a:gd name="connsiteX45" fmla="*/ 3782543 w 5755736"/>
                <a:gd name="connsiteY45" fmla="*/ 2910168 h 2916914"/>
                <a:gd name="connsiteX46" fmla="*/ 4691542 w 5755736"/>
                <a:gd name="connsiteY46" fmla="*/ 2908584 h 2916914"/>
                <a:gd name="connsiteX47" fmla="*/ 5213082 w 5755736"/>
                <a:gd name="connsiteY47" fmla="*/ 2907529 h 2916914"/>
                <a:gd name="connsiteX48" fmla="*/ 5298998 w 5755736"/>
                <a:gd name="connsiteY48" fmla="*/ 2871761 h 2916914"/>
                <a:gd name="connsiteX49" fmla="*/ 5581575 w 5755736"/>
                <a:gd name="connsiteY49" fmla="*/ 2875293 h 2916914"/>
                <a:gd name="connsiteX50" fmla="*/ 5644882 w 5755736"/>
                <a:gd name="connsiteY50" fmla="*/ 2776616 h 2916914"/>
                <a:gd name="connsiteX51" fmla="*/ 5644882 w 5755736"/>
                <a:gd name="connsiteY51" fmla="*/ 2776616 h 2916914"/>
                <a:gd name="connsiteX52" fmla="*/ 5655968 w 5755736"/>
                <a:gd name="connsiteY52" fmla="*/ 2728052 h 2916914"/>
                <a:gd name="connsiteX53" fmla="*/ 5713506 w 5755736"/>
                <a:gd name="connsiteY53" fmla="*/ 2326339 h 2916914"/>
                <a:gd name="connsiteX54" fmla="*/ 5729342 w 5755736"/>
                <a:gd name="connsiteY54" fmla="*/ 2151085 h 2916914"/>
                <a:gd name="connsiteX55" fmla="*/ 5729342 w 5755736"/>
                <a:gd name="connsiteY55" fmla="*/ 2151085 h 2916914"/>
                <a:gd name="connsiteX56" fmla="*/ 5745179 w 5755736"/>
                <a:gd name="connsiteY56" fmla="*/ 2010671 h 2916914"/>
                <a:gd name="connsiteX57" fmla="*/ 5745179 w 5755736"/>
                <a:gd name="connsiteY57" fmla="*/ 2010671 h 2916914"/>
                <a:gd name="connsiteX58" fmla="*/ 5750457 w 5755736"/>
                <a:gd name="connsiteY58" fmla="*/ 1752013 h 2916914"/>
                <a:gd name="connsiteX59" fmla="*/ 2868793 w 5755736"/>
                <a:gd name="connsiteY59" fmla="*/ 10029 h 2916914"/>
                <a:gd name="connsiteX60" fmla="*/ 2868793 w 5755736"/>
                <a:gd name="connsiteY60" fmla="*/ 10029 h 2916914"/>
                <a:gd name="connsiteX61" fmla="*/ 2868793 w 5755736"/>
                <a:gd name="connsiteY61" fmla="*/ 10029 h 2916914"/>
                <a:gd name="connsiteX0" fmla="*/ 5750457 w 5755736"/>
                <a:gd name="connsiteY0" fmla="*/ 1752640 h 2917541"/>
                <a:gd name="connsiteX1" fmla="*/ 5750457 w 5755736"/>
                <a:gd name="connsiteY1" fmla="*/ 1752640 h 2917541"/>
                <a:gd name="connsiteX2" fmla="*/ 5750457 w 5755736"/>
                <a:gd name="connsiteY2" fmla="*/ 1752640 h 2917541"/>
                <a:gd name="connsiteX3" fmla="*/ 5755736 w 5755736"/>
                <a:gd name="connsiteY3" fmla="*/ 1746833 h 2917541"/>
                <a:gd name="connsiteX4" fmla="*/ 5697670 w 5755736"/>
                <a:gd name="connsiteY4" fmla="*/ 928101 h 2917541"/>
                <a:gd name="connsiteX5" fmla="*/ 5655968 w 5755736"/>
                <a:gd name="connsiteY5" fmla="*/ 648327 h 2917541"/>
                <a:gd name="connsiteX6" fmla="*/ 5655968 w 5755736"/>
                <a:gd name="connsiteY6" fmla="*/ 648327 h 2917541"/>
                <a:gd name="connsiteX7" fmla="*/ 5655968 w 5755736"/>
                <a:gd name="connsiteY7" fmla="*/ 648327 h 2917541"/>
                <a:gd name="connsiteX8" fmla="*/ 5563062 w 5755736"/>
                <a:gd name="connsiteY8" fmla="*/ 404450 h 2917541"/>
                <a:gd name="connsiteX9" fmla="*/ 5352440 w 5755736"/>
                <a:gd name="connsiteY9" fmla="*/ 181159 h 2917541"/>
                <a:gd name="connsiteX10" fmla="*/ 5140763 w 5755736"/>
                <a:gd name="connsiteY10" fmla="*/ 84558 h 2917541"/>
                <a:gd name="connsiteX11" fmla="*/ 4816120 w 5755736"/>
                <a:gd name="connsiteY11" fmla="*/ 47079 h 2917541"/>
                <a:gd name="connsiteX12" fmla="*/ 3953574 w 5755736"/>
                <a:gd name="connsiteY12" fmla="*/ 4321 h 2917541"/>
                <a:gd name="connsiteX13" fmla="*/ 3301650 w 5755736"/>
                <a:gd name="connsiteY13" fmla="*/ 626 h 2917541"/>
                <a:gd name="connsiteX14" fmla="*/ 2981230 w 5755736"/>
                <a:gd name="connsiteY14" fmla="*/ 8016 h 2917541"/>
                <a:gd name="connsiteX15" fmla="*/ 2868793 w 5755736"/>
                <a:gd name="connsiteY15" fmla="*/ 10656 h 2917541"/>
                <a:gd name="connsiteX16" fmla="*/ 2620164 w 5755736"/>
                <a:gd name="connsiteY16" fmla="*/ 21213 h 2917541"/>
                <a:gd name="connsiteX17" fmla="*/ 2541511 w 5755736"/>
                <a:gd name="connsiteY17" fmla="*/ 21213 h 2917541"/>
                <a:gd name="connsiteX18" fmla="*/ 2541511 w 5755736"/>
                <a:gd name="connsiteY18" fmla="*/ 21213 h 2917541"/>
                <a:gd name="connsiteX19" fmla="*/ 2181501 w 5755736"/>
                <a:gd name="connsiteY19" fmla="*/ 43384 h 2917541"/>
                <a:gd name="connsiteX20" fmla="*/ 1853691 w 5755736"/>
                <a:gd name="connsiteY20" fmla="*/ 72945 h 2917541"/>
                <a:gd name="connsiteX21" fmla="*/ 1366464 w 5755736"/>
                <a:gd name="connsiteY21" fmla="*/ 139457 h 2917541"/>
                <a:gd name="connsiteX22" fmla="*/ 959473 w 5755736"/>
                <a:gd name="connsiteY22" fmla="*/ 314711 h 2917541"/>
                <a:gd name="connsiteX23" fmla="*/ 688146 w 5755736"/>
                <a:gd name="connsiteY23" fmla="*/ 648855 h 2917541"/>
                <a:gd name="connsiteX24" fmla="*/ 640637 w 5755736"/>
                <a:gd name="connsiteY24" fmla="*/ 739650 h 2917541"/>
                <a:gd name="connsiteX25" fmla="*/ 574653 w 5755736"/>
                <a:gd name="connsiteY25" fmla="*/ 883231 h 2917541"/>
                <a:gd name="connsiteX26" fmla="*/ 61031 w 5755736"/>
                <a:gd name="connsiteY26" fmla="*/ 1936340 h 2917541"/>
                <a:gd name="connsiteX27" fmla="*/ 27775 w 5755736"/>
                <a:gd name="connsiteY27" fmla="*/ 2010770 h 2917541"/>
                <a:gd name="connsiteX28" fmla="*/ 1909 w 5755736"/>
                <a:gd name="connsiteY28" fmla="*/ 2142738 h 2917541"/>
                <a:gd name="connsiteX29" fmla="*/ 1909 w 5755736"/>
                <a:gd name="connsiteY29" fmla="*/ 2142738 h 2917541"/>
                <a:gd name="connsiteX30" fmla="*/ 75812 w 5755736"/>
                <a:gd name="connsiteY30" fmla="*/ 2322743 h 2917541"/>
                <a:gd name="connsiteX31" fmla="*/ 275348 w 5755736"/>
                <a:gd name="connsiteY31" fmla="*/ 2797830 h 2917541"/>
                <a:gd name="connsiteX32" fmla="*/ 307549 w 5755736"/>
                <a:gd name="connsiteY32" fmla="*/ 2875428 h 2917541"/>
                <a:gd name="connsiteX33" fmla="*/ 324440 w 5755736"/>
                <a:gd name="connsiteY33" fmla="*/ 2914490 h 2917541"/>
                <a:gd name="connsiteX34" fmla="*/ 374589 w 5755736"/>
                <a:gd name="connsiteY34" fmla="*/ 2916602 h 2917541"/>
                <a:gd name="connsiteX35" fmla="*/ 2045838 w 5755736"/>
                <a:gd name="connsiteY35" fmla="*/ 2916602 h 2917541"/>
                <a:gd name="connsiteX36" fmla="*/ 2324555 w 5755736"/>
                <a:gd name="connsiteY36" fmla="*/ 2898654 h 2917541"/>
                <a:gd name="connsiteX37" fmla="*/ 2397402 w 5755736"/>
                <a:gd name="connsiteY37" fmla="*/ 2740820 h 2917541"/>
                <a:gd name="connsiteX38" fmla="*/ 2467609 w 5755736"/>
                <a:gd name="connsiteY38" fmla="*/ 2655832 h 2917541"/>
                <a:gd name="connsiteX39" fmla="*/ 3354437 w 5755736"/>
                <a:gd name="connsiteY39" fmla="*/ 2655304 h 2917541"/>
                <a:gd name="connsiteX40" fmla="*/ 3382415 w 5755736"/>
                <a:gd name="connsiteY40" fmla="*/ 2669557 h 2917541"/>
                <a:gd name="connsiteX41" fmla="*/ 3406697 w 5755736"/>
                <a:gd name="connsiteY41" fmla="*/ 2694895 h 2917541"/>
                <a:gd name="connsiteX42" fmla="*/ 3458428 w 5755736"/>
                <a:gd name="connsiteY42" fmla="*/ 2886513 h 2917541"/>
                <a:gd name="connsiteX43" fmla="*/ 3492212 w 5755736"/>
                <a:gd name="connsiteY43" fmla="*/ 2910267 h 2917541"/>
                <a:gd name="connsiteX44" fmla="*/ 3782543 w 5755736"/>
                <a:gd name="connsiteY44" fmla="*/ 2910795 h 2917541"/>
                <a:gd name="connsiteX45" fmla="*/ 4691542 w 5755736"/>
                <a:gd name="connsiteY45" fmla="*/ 2909211 h 2917541"/>
                <a:gd name="connsiteX46" fmla="*/ 5213082 w 5755736"/>
                <a:gd name="connsiteY46" fmla="*/ 2908156 h 2917541"/>
                <a:gd name="connsiteX47" fmla="*/ 5298998 w 5755736"/>
                <a:gd name="connsiteY47" fmla="*/ 2872388 h 2917541"/>
                <a:gd name="connsiteX48" fmla="*/ 5581575 w 5755736"/>
                <a:gd name="connsiteY48" fmla="*/ 2875920 h 2917541"/>
                <a:gd name="connsiteX49" fmla="*/ 5644882 w 5755736"/>
                <a:gd name="connsiteY49" fmla="*/ 2777243 h 2917541"/>
                <a:gd name="connsiteX50" fmla="*/ 5644882 w 5755736"/>
                <a:gd name="connsiteY50" fmla="*/ 2777243 h 2917541"/>
                <a:gd name="connsiteX51" fmla="*/ 5655968 w 5755736"/>
                <a:gd name="connsiteY51" fmla="*/ 2728679 h 2917541"/>
                <a:gd name="connsiteX52" fmla="*/ 5713506 w 5755736"/>
                <a:gd name="connsiteY52" fmla="*/ 2326966 h 2917541"/>
                <a:gd name="connsiteX53" fmla="*/ 5729342 w 5755736"/>
                <a:gd name="connsiteY53" fmla="*/ 2151712 h 2917541"/>
                <a:gd name="connsiteX54" fmla="*/ 5729342 w 5755736"/>
                <a:gd name="connsiteY54" fmla="*/ 2151712 h 2917541"/>
                <a:gd name="connsiteX55" fmla="*/ 5745179 w 5755736"/>
                <a:gd name="connsiteY55" fmla="*/ 2011298 h 2917541"/>
                <a:gd name="connsiteX56" fmla="*/ 5745179 w 5755736"/>
                <a:gd name="connsiteY56" fmla="*/ 2011298 h 2917541"/>
                <a:gd name="connsiteX57" fmla="*/ 5750457 w 5755736"/>
                <a:gd name="connsiteY57" fmla="*/ 1752640 h 2917541"/>
                <a:gd name="connsiteX58" fmla="*/ 2868793 w 5755736"/>
                <a:gd name="connsiteY58" fmla="*/ 10656 h 2917541"/>
                <a:gd name="connsiteX59" fmla="*/ 2868793 w 5755736"/>
                <a:gd name="connsiteY59" fmla="*/ 10656 h 2917541"/>
                <a:gd name="connsiteX60" fmla="*/ 2868793 w 5755736"/>
                <a:gd name="connsiteY60" fmla="*/ 10656 h 2917541"/>
                <a:gd name="connsiteX0" fmla="*/ 5750457 w 5755736"/>
                <a:gd name="connsiteY0" fmla="*/ 1752640 h 2917541"/>
                <a:gd name="connsiteX1" fmla="*/ 5750457 w 5755736"/>
                <a:gd name="connsiteY1" fmla="*/ 1752640 h 2917541"/>
                <a:gd name="connsiteX2" fmla="*/ 5750457 w 5755736"/>
                <a:gd name="connsiteY2" fmla="*/ 1752640 h 2917541"/>
                <a:gd name="connsiteX3" fmla="*/ 5755736 w 5755736"/>
                <a:gd name="connsiteY3" fmla="*/ 1746833 h 2917541"/>
                <a:gd name="connsiteX4" fmla="*/ 5697670 w 5755736"/>
                <a:gd name="connsiteY4" fmla="*/ 928101 h 2917541"/>
                <a:gd name="connsiteX5" fmla="*/ 5655968 w 5755736"/>
                <a:gd name="connsiteY5" fmla="*/ 648327 h 2917541"/>
                <a:gd name="connsiteX6" fmla="*/ 5655968 w 5755736"/>
                <a:gd name="connsiteY6" fmla="*/ 648327 h 2917541"/>
                <a:gd name="connsiteX7" fmla="*/ 5655968 w 5755736"/>
                <a:gd name="connsiteY7" fmla="*/ 648327 h 2917541"/>
                <a:gd name="connsiteX8" fmla="*/ 5563062 w 5755736"/>
                <a:gd name="connsiteY8" fmla="*/ 404450 h 2917541"/>
                <a:gd name="connsiteX9" fmla="*/ 5352440 w 5755736"/>
                <a:gd name="connsiteY9" fmla="*/ 181159 h 2917541"/>
                <a:gd name="connsiteX10" fmla="*/ 5140763 w 5755736"/>
                <a:gd name="connsiteY10" fmla="*/ 84558 h 2917541"/>
                <a:gd name="connsiteX11" fmla="*/ 4816120 w 5755736"/>
                <a:gd name="connsiteY11" fmla="*/ 47079 h 2917541"/>
                <a:gd name="connsiteX12" fmla="*/ 3953574 w 5755736"/>
                <a:gd name="connsiteY12" fmla="*/ 4321 h 2917541"/>
                <a:gd name="connsiteX13" fmla="*/ 3301650 w 5755736"/>
                <a:gd name="connsiteY13" fmla="*/ 626 h 2917541"/>
                <a:gd name="connsiteX14" fmla="*/ 2981230 w 5755736"/>
                <a:gd name="connsiteY14" fmla="*/ 8016 h 2917541"/>
                <a:gd name="connsiteX15" fmla="*/ 2868793 w 5755736"/>
                <a:gd name="connsiteY15" fmla="*/ 10656 h 2917541"/>
                <a:gd name="connsiteX16" fmla="*/ 2620164 w 5755736"/>
                <a:gd name="connsiteY16" fmla="*/ 21213 h 2917541"/>
                <a:gd name="connsiteX17" fmla="*/ 2541511 w 5755736"/>
                <a:gd name="connsiteY17" fmla="*/ 21213 h 2917541"/>
                <a:gd name="connsiteX18" fmla="*/ 2181501 w 5755736"/>
                <a:gd name="connsiteY18" fmla="*/ 43384 h 2917541"/>
                <a:gd name="connsiteX19" fmla="*/ 1853691 w 5755736"/>
                <a:gd name="connsiteY19" fmla="*/ 72945 h 2917541"/>
                <a:gd name="connsiteX20" fmla="*/ 1366464 w 5755736"/>
                <a:gd name="connsiteY20" fmla="*/ 139457 h 2917541"/>
                <a:gd name="connsiteX21" fmla="*/ 959473 w 5755736"/>
                <a:gd name="connsiteY21" fmla="*/ 314711 h 2917541"/>
                <a:gd name="connsiteX22" fmla="*/ 688146 w 5755736"/>
                <a:gd name="connsiteY22" fmla="*/ 648855 h 2917541"/>
                <a:gd name="connsiteX23" fmla="*/ 640637 w 5755736"/>
                <a:gd name="connsiteY23" fmla="*/ 739650 h 2917541"/>
                <a:gd name="connsiteX24" fmla="*/ 574653 w 5755736"/>
                <a:gd name="connsiteY24" fmla="*/ 883231 h 2917541"/>
                <a:gd name="connsiteX25" fmla="*/ 61031 w 5755736"/>
                <a:gd name="connsiteY25" fmla="*/ 1936340 h 2917541"/>
                <a:gd name="connsiteX26" fmla="*/ 27775 w 5755736"/>
                <a:gd name="connsiteY26" fmla="*/ 2010770 h 2917541"/>
                <a:gd name="connsiteX27" fmla="*/ 1909 w 5755736"/>
                <a:gd name="connsiteY27" fmla="*/ 2142738 h 2917541"/>
                <a:gd name="connsiteX28" fmla="*/ 1909 w 5755736"/>
                <a:gd name="connsiteY28" fmla="*/ 2142738 h 2917541"/>
                <a:gd name="connsiteX29" fmla="*/ 75812 w 5755736"/>
                <a:gd name="connsiteY29" fmla="*/ 2322743 h 2917541"/>
                <a:gd name="connsiteX30" fmla="*/ 275348 w 5755736"/>
                <a:gd name="connsiteY30" fmla="*/ 2797830 h 2917541"/>
                <a:gd name="connsiteX31" fmla="*/ 307549 w 5755736"/>
                <a:gd name="connsiteY31" fmla="*/ 2875428 h 2917541"/>
                <a:gd name="connsiteX32" fmla="*/ 324440 w 5755736"/>
                <a:gd name="connsiteY32" fmla="*/ 2914490 h 2917541"/>
                <a:gd name="connsiteX33" fmla="*/ 374589 w 5755736"/>
                <a:gd name="connsiteY33" fmla="*/ 2916602 h 2917541"/>
                <a:gd name="connsiteX34" fmla="*/ 2045838 w 5755736"/>
                <a:gd name="connsiteY34" fmla="*/ 2916602 h 2917541"/>
                <a:gd name="connsiteX35" fmla="*/ 2324555 w 5755736"/>
                <a:gd name="connsiteY35" fmla="*/ 2898654 h 2917541"/>
                <a:gd name="connsiteX36" fmla="*/ 2397402 w 5755736"/>
                <a:gd name="connsiteY36" fmla="*/ 2740820 h 2917541"/>
                <a:gd name="connsiteX37" fmla="*/ 2467609 w 5755736"/>
                <a:gd name="connsiteY37" fmla="*/ 2655832 h 2917541"/>
                <a:gd name="connsiteX38" fmla="*/ 3354437 w 5755736"/>
                <a:gd name="connsiteY38" fmla="*/ 2655304 h 2917541"/>
                <a:gd name="connsiteX39" fmla="*/ 3382415 w 5755736"/>
                <a:gd name="connsiteY39" fmla="*/ 2669557 h 2917541"/>
                <a:gd name="connsiteX40" fmla="*/ 3406697 w 5755736"/>
                <a:gd name="connsiteY40" fmla="*/ 2694895 h 2917541"/>
                <a:gd name="connsiteX41" fmla="*/ 3458428 w 5755736"/>
                <a:gd name="connsiteY41" fmla="*/ 2886513 h 2917541"/>
                <a:gd name="connsiteX42" fmla="*/ 3492212 w 5755736"/>
                <a:gd name="connsiteY42" fmla="*/ 2910267 h 2917541"/>
                <a:gd name="connsiteX43" fmla="*/ 3782543 w 5755736"/>
                <a:gd name="connsiteY43" fmla="*/ 2910795 h 2917541"/>
                <a:gd name="connsiteX44" fmla="*/ 4691542 w 5755736"/>
                <a:gd name="connsiteY44" fmla="*/ 2909211 h 2917541"/>
                <a:gd name="connsiteX45" fmla="*/ 5213082 w 5755736"/>
                <a:gd name="connsiteY45" fmla="*/ 2908156 h 2917541"/>
                <a:gd name="connsiteX46" fmla="*/ 5298998 w 5755736"/>
                <a:gd name="connsiteY46" fmla="*/ 2872388 h 2917541"/>
                <a:gd name="connsiteX47" fmla="*/ 5581575 w 5755736"/>
                <a:gd name="connsiteY47" fmla="*/ 2875920 h 2917541"/>
                <a:gd name="connsiteX48" fmla="*/ 5644882 w 5755736"/>
                <a:gd name="connsiteY48" fmla="*/ 2777243 h 2917541"/>
                <a:gd name="connsiteX49" fmla="*/ 5644882 w 5755736"/>
                <a:gd name="connsiteY49" fmla="*/ 2777243 h 2917541"/>
                <a:gd name="connsiteX50" fmla="*/ 5655968 w 5755736"/>
                <a:gd name="connsiteY50" fmla="*/ 2728679 h 2917541"/>
                <a:gd name="connsiteX51" fmla="*/ 5713506 w 5755736"/>
                <a:gd name="connsiteY51" fmla="*/ 2326966 h 2917541"/>
                <a:gd name="connsiteX52" fmla="*/ 5729342 w 5755736"/>
                <a:gd name="connsiteY52" fmla="*/ 2151712 h 2917541"/>
                <a:gd name="connsiteX53" fmla="*/ 5729342 w 5755736"/>
                <a:gd name="connsiteY53" fmla="*/ 2151712 h 2917541"/>
                <a:gd name="connsiteX54" fmla="*/ 5745179 w 5755736"/>
                <a:gd name="connsiteY54" fmla="*/ 2011298 h 2917541"/>
                <a:gd name="connsiteX55" fmla="*/ 5745179 w 5755736"/>
                <a:gd name="connsiteY55" fmla="*/ 2011298 h 2917541"/>
                <a:gd name="connsiteX56" fmla="*/ 5750457 w 5755736"/>
                <a:gd name="connsiteY56" fmla="*/ 1752640 h 2917541"/>
                <a:gd name="connsiteX57" fmla="*/ 2868793 w 5755736"/>
                <a:gd name="connsiteY57" fmla="*/ 10656 h 2917541"/>
                <a:gd name="connsiteX58" fmla="*/ 2868793 w 5755736"/>
                <a:gd name="connsiteY58" fmla="*/ 10656 h 2917541"/>
                <a:gd name="connsiteX59" fmla="*/ 2868793 w 5755736"/>
                <a:gd name="connsiteY59" fmla="*/ 10656 h 2917541"/>
                <a:gd name="connsiteX0" fmla="*/ 5750457 w 5755736"/>
                <a:gd name="connsiteY0" fmla="*/ 1752640 h 2917541"/>
                <a:gd name="connsiteX1" fmla="*/ 5750457 w 5755736"/>
                <a:gd name="connsiteY1" fmla="*/ 1752640 h 2917541"/>
                <a:gd name="connsiteX2" fmla="*/ 5750457 w 5755736"/>
                <a:gd name="connsiteY2" fmla="*/ 1752640 h 2917541"/>
                <a:gd name="connsiteX3" fmla="*/ 5755736 w 5755736"/>
                <a:gd name="connsiteY3" fmla="*/ 1746833 h 2917541"/>
                <a:gd name="connsiteX4" fmla="*/ 5697670 w 5755736"/>
                <a:gd name="connsiteY4" fmla="*/ 928101 h 2917541"/>
                <a:gd name="connsiteX5" fmla="*/ 5655968 w 5755736"/>
                <a:gd name="connsiteY5" fmla="*/ 648327 h 2917541"/>
                <a:gd name="connsiteX6" fmla="*/ 5655968 w 5755736"/>
                <a:gd name="connsiteY6" fmla="*/ 648327 h 2917541"/>
                <a:gd name="connsiteX7" fmla="*/ 5655968 w 5755736"/>
                <a:gd name="connsiteY7" fmla="*/ 648327 h 2917541"/>
                <a:gd name="connsiteX8" fmla="*/ 5563062 w 5755736"/>
                <a:gd name="connsiteY8" fmla="*/ 404450 h 2917541"/>
                <a:gd name="connsiteX9" fmla="*/ 5352440 w 5755736"/>
                <a:gd name="connsiteY9" fmla="*/ 181159 h 2917541"/>
                <a:gd name="connsiteX10" fmla="*/ 5140763 w 5755736"/>
                <a:gd name="connsiteY10" fmla="*/ 84558 h 2917541"/>
                <a:gd name="connsiteX11" fmla="*/ 4816120 w 5755736"/>
                <a:gd name="connsiteY11" fmla="*/ 47079 h 2917541"/>
                <a:gd name="connsiteX12" fmla="*/ 3953574 w 5755736"/>
                <a:gd name="connsiteY12" fmla="*/ 4321 h 2917541"/>
                <a:gd name="connsiteX13" fmla="*/ 3301650 w 5755736"/>
                <a:gd name="connsiteY13" fmla="*/ 626 h 2917541"/>
                <a:gd name="connsiteX14" fmla="*/ 2981230 w 5755736"/>
                <a:gd name="connsiteY14" fmla="*/ 8016 h 2917541"/>
                <a:gd name="connsiteX15" fmla="*/ 2868793 w 5755736"/>
                <a:gd name="connsiteY15" fmla="*/ 10656 h 2917541"/>
                <a:gd name="connsiteX16" fmla="*/ 2620164 w 5755736"/>
                <a:gd name="connsiteY16" fmla="*/ 21213 h 2917541"/>
                <a:gd name="connsiteX17" fmla="*/ 2541511 w 5755736"/>
                <a:gd name="connsiteY17" fmla="*/ 21213 h 2917541"/>
                <a:gd name="connsiteX18" fmla="*/ 1853691 w 5755736"/>
                <a:gd name="connsiteY18" fmla="*/ 72945 h 2917541"/>
                <a:gd name="connsiteX19" fmla="*/ 1366464 w 5755736"/>
                <a:gd name="connsiteY19" fmla="*/ 139457 h 2917541"/>
                <a:gd name="connsiteX20" fmla="*/ 959473 w 5755736"/>
                <a:gd name="connsiteY20" fmla="*/ 314711 h 2917541"/>
                <a:gd name="connsiteX21" fmla="*/ 688146 w 5755736"/>
                <a:gd name="connsiteY21" fmla="*/ 648855 h 2917541"/>
                <a:gd name="connsiteX22" fmla="*/ 640637 w 5755736"/>
                <a:gd name="connsiteY22" fmla="*/ 739650 h 2917541"/>
                <a:gd name="connsiteX23" fmla="*/ 574653 w 5755736"/>
                <a:gd name="connsiteY23" fmla="*/ 883231 h 2917541"/>
                <a:gd name="connsiteX24" fmla="*/ 61031 w 5755736"/>
                <a:gd name="connsiteY24" fmla="*/ 1936340 h 2917541"/>
                <a:gd name="connsiteX25" fmla="*/ 27775 w 5755736"/>
                <a:gd name="connsiteY25" fmla="*/ 2010770 h 2917541"/>
                <a:gd name="connsiteX26" fmla="*/ 1909 w 5755736"/>
                <a:gd name="connsiteY26" fmla="*/ 2142738 h 2917541"/>
                <a:gd name="connsiteX27" fmla="*/ 1909 w 5755736"/>
                <a:gd name="connsiteY27" fmla="*/ 2142738 h 2917541"/>
                <a:gd name="connsiteX28" fmla="*/ 75812 w 5755736"/>
                <a:gd name="connsiteY28" fmla="*/ 2322743 h 2917541"/>
                <a:gd name="connsiteX29" fmla="*/ 275348 w 5755736"/>
                <a:gd name="connsiteY29" fmla="*/ 2797830 h 2917541"/>
                <a:gd name="connsiteX30" fmla="*/ 307549 w 5755736"/>
                <a:gd name="connsiteY30" fmla="*/ 2875428 h 2917541"/>
                <a:gd name="connsiteX31" fmla="*/ 324440 w 5755736"/>
                <a:gd name="connsiteY31" fmla="*/ 2914490 h 2917541"/>
                <a:gd name="connsiteX32" fmla="*/ 374589 w 5755736"/>
                <a:gd name="connsiteY32" fmla="*/ 2916602 h 2917541"/>
                <a:gd name="connsiteX33" fmla="*/ 2045838 w 5755736"/>
                <a:gd name="connsiteY33" fmla="*/ 2916602 h 2917541"/>
                <a:gd name="connsiteX34" fmla="*/ 2324555 w 5755736"/>
                <a:gd name="connsiteY34" fmla="*/ 2898654 h 2917541"/>
                <a:gd name="connsiteX35" fmla="*/ 2397402 w 5755736"/>
                <a:gd name="connsiteY35" fmla="*/ 2740820 h 2917541"/>
                <a:gd name="connsiteX36" fmla="*/ 2467609 w 5755736"/>
                <a:gd name="connsiteY36" fmla="*/ 2655832 h 2917541"/>
                <a:gd name="connsiteX37" fmla="*/ 3354437 w 5755736"/>
                <a:gd name="connsiteY37" fmla="*/ 2655304 h 2917541"/>
                <a:gd name="connsiteX38" fmla="*/ 3382415 w 5755736"/>
                <a:gd name="connsiteY38" fmla="*/ 2669557 h 2917541"/>
                <a:gd name="connsiteX39" fmla="*/ 3406697 w 5755736"/>
                <a:gd name="connsiteY39" fmla="*/ 2694895 h 2917541"/>
                <a:gd name="connsiteX40" fmla="*/ 3458428 w 5755736"/>
                <a:gd name="connsiteY40" fmla="*/ 2886513 h 2917541"/>
                <a:gd name="connsiteX41" fmla="*/ 3492212 w 5755736"/>
                <a:gd name="connsiteY41" fmla="*/ 2910267 h 2917541"/>
                <a:gd name="connsiteX42" fmla="*/ 3782543 w 5755736"/>
                <a:gd name="connsiteY42" fmla="*/ 2910795 h 2917541"/>
                <a:gd name="connsiteX43" fmla="*/ 4691542 w 5755736"/>
                <a:gd name="connsiteY43" fmla="*/ 2909211 h 2917541"/>
                <a:gd name="connsiteX44" fmla="*/ 5213082 w 5755736"/>
                <a:gd name="connsiteY44" fmla="*/ 2908156 h 2917541"/>
                <a:gd name="connsiteX45" fmla="*/ 5298998 w 5755736"/>
                <a:gd name="connsiteY45" fmla="*/ 2872388 h 2917541"/>
                <a:gd name="connsiteX46" fmla="*/ 5581575 w 5755736"/>
                <a:gd name="connsiteY46" fmla="*/ 2875920 h 2917541"/>
                <a:gd name="connsiteX47" fmla="*/ 5644882 w 5755736"/>
                <a:gd name="connsiteY47" fmla="*/ 2777243 h 2917541"/>
                <a:gd name="connsiteX48" fmla="*/ 5644882 w 5755736"/>
                <a:gd name="connsiteY48" fmla="*/ 2777243 h 2917541"/>
                <a:gd name="connsiteX49" fmla="*/ 5655968 w 5755736"/>
                <a:gd name="connsiteY49" fmla="*/ 2728679 h 2917541"/>
                <a:gd name="connsiteX50" fmla="*/ 5713506 w 5755736"/>
                <a:gd name="connsiteY50" fmla="*/ 2326966 h 2917541"/>
                <a:gd name="connsiteX51" fmla="*/ 5729342 w 5755736"/>
                <a:gd name="connsiteY51" fmla="*/ 2151712 h 2917541"/>
                <a:gd name="connsiteX52" fmla="*/ 5729342 w 5755736"/>
                <a:gd name="connsiteY52" fmla="*/ 2151712 h 2917541"/>
                <a:gd name="connsiteX53" fmla="*/ 5745179 w 5755736"/>
                <a:gd name="connsiteY53" fmla="*/ 2011298 h 2917541"/>
                <a:gd name="connsiteX54" fmla="*/ 5745179 w 5755736"/>
                <a:gd name="connsiteY54" fmla="*/ 2011298 h 2917541"/>
                <a:gd name="connsiteX55" fmla="*/ 5750457 w 5755736"/>
                <a:gd name="connsiteY55" fmla="*/ 1752640 h 2917541"/>
                <a:gd name="connsiteX56" fmla="*/ 2868793 w 5755736"/>
                <a:gd name="connsiteY56" fmla="*/ 10656 h 2917541"/>
                <a:gd name="connsiteX57" fmla="*/ 2868793 w 5755736"/>
                <a:gd name="connsiteY57" fmla="*/ 10656 h 2917541"/>
                <a:gd name="connsiteX58" fmla="*/ 2868793 w 5755736"/>
                <a:gd name="connsiteY58" fmla="*/ 10656 h 2917541"/>
                <a:gd name="connsiteX0" fmla="*/ 5750457 w 5755736"/>
                <a:gd name="connsiteY0" fmla="*/ 1752640 h 2917541"/>
                <a:gd name="connsiteX1" fmla="*/ 5750457 w 5755736"/>
                <a:gd name="connsiteY1" fmla="*/ 1752640 h 2917541"/>
                <a:gd name="connsiteX2" fmla="*/ 5750457 w 5755736"/>
                <a:gd name="connsiteY2" fmla="*/ 1752640 h 2917541"/>
                <a:gd name="connsiteX3" fmla="*/ 5755736 w 5755736"/>
                <a:gd name="connsiteY3" fmla="*/ 1746833 h 2917541"/>
                <a:gd name="connsiteX4" fmla="*/ 5697670 w 5755736"/>
                <a:gd name="connsiteY4" fmla="*/ 928101 h 2917541"/>
                <a:gd name="connsiteX5" fmla="*/ 5655968 w 5755736"/>
                <a:gd name="connsiteY5" fmla="*/ 648327 h 2917541"/>
                <a:gd name="connsiteX6" fmla="*/ 5655968 w 5755736"/>
                <a:gd name="connsiteY6" fmla="*/ 648327 h 2917541"/>
                <a:gd name="connsiteX7" fmla="*/ 5655968 w 5755736"/>
                <a:gd name="connsiteY7" fmla="*/ 648327 h 2917541"/>
                <a:gd name="connsiteX8" fmla="*/ 5563062 w 5755736"/>
                <a:gd name="connsiteY8" fmla="*/ 404450 h 2917541"/>
                <a:gd name="connsiteX9" fmla="*/ 5352440 w 5755736"/>
                <a:gd name="connsiteY9" fmla="*/ 181159 h 2917541"/>
                <a:gd name="connsiteX10" fmla="*/ 5140763 w 5755736"/>
                <a:gd name="connsiteY10" fmla="*/ 84558 h 2917541"/>
                <a:gd name="connsiteX11" fmla="*/ 4816120 w 5755736"/>
                <a:gd name="connsiteY11" fmla="*/ 47079 h 2917541"/>
                <a:gd name="connsiteX12" fmla="*/ 3953574 w 5755736"/>
                <a:gd name="connsiteY12" fmla="*/ 4321 h 2917541"/>
                <a:gd name="connsiteX13" fmla="*/ 3301650 w 5755736"/>
                <a:gd name="connsiteY13" fmla="*/ 626 h 2917541"/>
                <a:gd name="connsiteX14" fmla="*/ 2981230 w 5755736"/>
                <a:gd name="connsiteY14" fmla="*/ 8016 h 2917541"/>
                <a:gd name="connsiteX15" fmla="*/ 2868793 w 5755736"/>
                <a:gd name="connsiteY15" fmla="*/ 10656 h 2917541"/>
                <a:gd name="connsiteX16" fmla="*/ 2620164 w 5755736"/>
                <a:gd name="connsiteY16" fmla="*/ 21213 h 2917541"/>
                <a:gd name="connsiteX17" fmla="*/ 1853691 w 5755736"/>
                <a:gd name="connsiteY17" fmla="*/ 72945 h 2917541"/>
                <a:gd name="connsiteX18" fmla="*/ 1366464 w 5755736"/>
                <a:gd name="connsiteY18" fmla="*/ 139457 h 2917541"/>
                <a:gd name="connsiteX19" fmla="*/ 959473 w 5755736"/>
                <a:gd name="connsiteY19" fmla="*/ 314711 h 2917541"/>
                <a:gd name="connsiteX20" fmla="*/ 688146 w 5755736"/>
                <a:gd name="connsiteY20" fmla="*/ 648855 h 2917541"/>
                <a:gd name="connsiteX21" fmla="*/ 640637 w 5755736"/>
                <a:gd name="connsiteY21" fmla="*/ 739650 h 2917541"/>
                <a:gd name="connsiteX22" fmla="*/ 574653 w 5755736"/>
                <a:gd name="connsiteY22" fmla="*/ 883231 h 2917541"/>
                <a:gd name="connsiteX23" fmla="*/ 61031 w 5755736"/>
                <a:gd name="connsiteY23" fmla="*/ 1936340 h 2917541"/>
                <a:gd name="connsiteX24" fmla="*/ 27775 w 5755736"/>
                <a:gd name="connsiteY24" fmla="*/ 2010770 h 2917541"/>
                <a:gd name="connsiteX25" fmla="*/ 1909 w 5755736"/>
                <a:gd name="connsiteY25" fmla="*/ 2142738 h 2917541"/>
                <a:gd name="connsiteX26" fmla="*/ 1909 w 5755736"/>
                <a:gd name="connsiteY26" fmla="*/ 2142738 h 2917541"/>
                <a:gd name="connsiteX27" fmla="*/ 75812 w 5755736"/>
                <a:gd name="connsiteY27" fmla="*/ 2322743 h 2917541"/>
                <a:gd name="connsiteX28" fmla="*/ 275348 w 5755736"/>
                <a:gd name="connsiteY28" fmla="*/ 2797830 h 2917541"/>
                <a:gd name="connsiteX29" fmla="*/ 307549 w 5755736"/>
                <a:gd name="connsiteY29" fmla="*/ 2875428 h 2917541"/>
                <a:gd name="connsiteX30" fmla="*/ 324440 w 5755736"/>
                <a:gd name="connsiteY30" fmla="*/ 2914490 h 2917541"/>
                <a:gd name="connsiteX31" fmla="*/ 374589 w 5755736"/>
                <a:gd name="connsiteY31" fmla="*/ 2916602 h 2917541"/>
                <a:gd name="connsiteX32" fmla="*/ 2045838 w 5755736"/>
                <a:gd name="connsiteY32" fmla="*/ 2916602 h 2917541"/>
                <a:gd name="connsiteX33" fmla="*/ 2324555 w 5755736"/>
                <a:gd name="connsiteY33" fmla="*/ 2898654 h 2917541"/>
                <a:gd name="connsiteX34" fmla="*/ 2397402 w 5755736"/>
                <a:gd name="connsiteY34" fmla="*/ 2740820 h 2917541"/>
                <a:gd name="connsiteX35" fmla="*/ 2467609 w 5755736"/>
                <a:gd name="connsiteY35" fmla="*/ 2655832 h 2917541"/>
                <a:gd name="connsiteX36" fmla="*/ 3354437 w 5755736"/>
                <a:gd name="connsiteY36" fmla="*/ 2655304 h 2917541"/>
                <a:gd name="connsiteX37" fmla="*/ 3382415 w 5755736"/>
                <a:gd name="connsiteY37" fmla="*/ 2669557 h 2917541"/>
                <a:gd name="connsiteX38" fmla="*/ 3406697 w 5755736"/>
                <a:gd name="connsiteY38" fmla="*/ 2694895 h 2917541"/>
                <a:gd name="connsiteX39" fmla="*/ 3458428 w 5755736"/>
                <a:gd name="connsiteY39" fmla="*/ 2886513 h 2917541"/>
                <a:gd name="connsiteX40" fmla="*/ 3492212 w 5755736"/>
                <a:gd name="connsiteY40" fmla="*/ 2910267 h 2917541"/>
                <a:gd name="connsiteX41" fmla="*/ 3782543 w 5755736"/>
                <a:gd name="connsiteY41" fmla="*/ 2910795 h 2917541"/>
                <a:gd name="connsiteX42" fmla="*/ 4691542 w 5755736"/>
                <a:gd name="connsiteY42" fmla="*/ 2909211 h 2917541"/>
                <a:gd name="connsiteX43" fmla="*/ 5213082 w 5755736"/>
                <a:gd name="connsiteY43" fmla="*/ 2908156 h 2917541"/>
                <a:gd name="connsiteX44" fmla="*/ 5298998 w 5755736"/>
                <a:gd name="connsiteY44" fmla="*/ 2872388 h 2917541"/>
                <a:gd name="connsiteX45" fmla="*/ 5581575 w 5755736"/>
                <a:gd name="connsiteY45" fmla="*/ 2875920 h 2917541"/>
                <a:gd name="connsiteX46" fmla="*/ 5644882 w 5755736"/>
                <a:gd name="connsiteY46" fmla="*/ 2777243 h 2917541"/>
                <a:gd name="connsiteX47" fmla="*/ 5644882 w 5755736"/>
                <a:gd name="connsiteY47" fmla="*/ 2777243 h 2917541"/>
                <a:gd name="connsiteX48" fmla="*/ 5655968 w 5755736"/>
                <a:gd name="connsiteY48" fmla="*/ 2728679 h 2917541"/>
                <a:gd name="connsiteX49" fmla="*/ 5713506 w 5755736"/>
                <a:gd name="connsiteY49" fmla="*/ 2326966 h 2917541"/>
                <a:gd name="connsiteX50" fmla="*/ 5729342 w 5755736"/>
                <a:gd name="connsiteY50" fmla="*/ 2151712 h 2917541"/>
                <a:gd name="connsiteX51" fmla="*/ 5729342 w 5755736"/>
                <a:gd name="connsiteY51" fmla="*/ 2151712 h 2917541"/>
                <a:gd name="connsiteX52" fmla="*/ 5745179 w 5755736"/>
                <a:gd name="connsiteY52" fmla="*/ 2011298 h 2917541"/>
                <a:gd name="connsiteX53" fmla="*/ 5745179 w 5755736"/>
                <a:gd name="connsiteY53" fmla="*/ 2011298 h 2917541"/>
                <a:gd name="connsiteX54" fmla="*/ 5750457 w 5755736"/>
                <a:gd name="connsiteY54" fmla="*/ 1752640 h 2917541"/>
                <a:gd name="connsiteX55" fmla="*/ 2868793 w 5755736"/>
                <a:gd name="connsiteY55" fmla="*/ 10656 h 2917541"/>
                <a:gd name="connsiteX56" fmla="*/ 2868793 w 5755736"/>
                <a:gd name="connsiteY56" fmla="*/ 10656 h 2917541"/>
                <a:gd name="connsiteX57" fmla="*/ 2868793 w 5755736"/>
                <a:gd name="connsiteY57" fmla="*/ 10656 h 2917541"/>
                <a:gd name="connsiteX0" fmla="*/ 5750457 w 5755736"/>
                <a:gd name="connsiteY0" fmla="*/ 1752640 h 2917541"/>
                <a:gd name="connsiteX1" fmla="*/ 5750457 w 5755736"/>
                <a:gd name="connsiteY1" fmla="*/ 1752640 h 2917541"/>
                <a:gd name="connsiteX2" fmla="*/ 5750457 w 5755736"/>
                <a:gd name="connsiteY2" fmla="*/ 1752640 h 2917541"/>
                <a:gd name="connsiteX3" fmla="*/ 5755736 w 5755736"/>
                <a:gd name="connsiteY3" fmla="*/ 1746833 h 2917541"/>
                <a:gd name="connsiteX4" fmla="*/ 5697670 w 5755736"/>
                <a:gd name="connsiteY4" fmla="*/ 928101 h 2917541"/>
                <a:gd name="connsiteX5" fmla="*/ 5655968 w 5755736"/>
                <a:gd name="connsiteY5" fmla="*/ 648327 h 2917541"/>
                <a:gd name="connsiteX6" fmla="*/ 5655968 w 5755736"/>
                <a:gd name="connsiteY6" fmla="*/ 648327 h 2917541"/>
                <a:gd name="connsiteX7" fmla="*/ 5655968 w 5755736"/>
                <a:gd name="connsiteY7" fmla="*/ 648327 h 2917541"/>
                <a:gd name="connsiteX8" fmla="*/ 5563062 w 5755736"/>
                <a:gd name="connsiteY8" fmla="*/ 404450 h 2917541"/>
                <a:gd name="connsiteX9" fmla="*/ 5352440 w 5755736"/>
                <a:gd name="connsiteY9" fmla="*/ 181159 h 2917541"/>
                <a:gd name="connsiteX10" fmla="*/ 5140763 w 5755736"/>
                <a:gd name="connsiteY10" fmla="*/ 84558 h 2917541"/>
                <a:gd name="connsiteX11" fmla="*/ 4816120 w 5755736"/>
                <a:gd name="connsiteY11" fmla="*/ 47079 h 2917541"/>
                <a:gd name="connsiteX12" fmla="*/ 3953574 w 5755736"/>
                <a:gd name="connsiteY12" fmla="*/ 4321 h 2917541"/>
                <a:gd name="connsiteX13" fmla="*/ 3301650 w 5755736"/>
                <a:gd name="connsiteY13" fmla="*/ 626 h 2917541"/>
                <a:gd name="connsiteX14" fmla="*/ 2981230 w 5755736"/>
                <a:gd name="connsiteY14" fmla="*/ 8016 h 2917541"/>
                <a:gd name="connsiteX15" fmla="*/ 2868793 w 5755736"/>
                <a:gd name="connsiteY15" fmla="*/ 10656 h 2917541"/>
                <a:gd name="connsiteX16" fmla="*/ 2620164 w 5755736"/>
                <a:gd name="connsiteY16" fmla="*/ 21213 h 2917541"/>
                <a:gd name="connsiteX17" fmla="*/ 1853691 w 5755736"/>
                <a:gd name="connsiteY17" fmla="*/ 72945 h 2917541"/>
                <a:gd name="connsiteX18" fmla="*/ 1366464 w 5755736"/>
                <a:gd name="connsiteY18" fmla="*/ 139457 h 2917541"/>
                <a:gd name="connsiteX19" fmla="*/ 959473 w 5755736"/>
                <a:gd name="connsiteY19" fmla="*/ 314711 h 2917541"/>
                <a:gd name="connsiteX20" fmla="*/ 688146 w 5755736"/>
                <a:gd name="connsiteY20" fmla="*/ 648855 h 2917541"/>
                <a:gd name="connsiteX21" fmla="*/ 574653 w 5755736"/>
                <a:gd name="connsiteY21" fmla="*/ 883231 h 2917541"/>
                <a:gd name="connsiteX22" fmla="*/ 61031 w 5755736"/>
                <a:gd name="connsiteY22" fmla="*/ 1936340 h 2917541"/>
                <a:gd name="connsiteX23" fmla="*/ 27775 w 5755736"/>
                <a:gd name="connsiteY23" fmla="*/ 2010770 h 2917541"/>
                <a:gd name="connsiteX24" fmla="*/ 1909 w 5755736"/>
                <a:gd name="connsiteY24" fmla="*/ 2142738 h 2917541"/>
                <a:gd name="connsiteX25" fmla="*/ 1909 w 5755736"/>
                <a:gd name="connsiteY25" fmla="*/ 2142738 h 2917541"/>
                <a:gd name="connsiteX26" fmla="*/ 75812 w 5755736"/>
                <a:gd name="connsiteY26" fmla="*/ 2322743 h 2917541"/>
                <a:gd name="connsiteX27" fmla="*/ 275348 w 5755736"/>
                <a:gd name="connsiteY27" fmla="*/ 2797830 h 2917541"/>
                <a:gd name="connsiteX28" fmla="*/ 307549 w 5755736"/>
                <a:gd name="connsiteY28" fmla="*/ 2875428 h 2917541"/>
                <a:gd name="connsiteX29" fmla="*/ 324440 w 5755736"/>
                <a:gd name="connsiteY29" fmla="*/ 2914490 h 2917541"/>
                <a:gd name="connsiteX30" fmla="*/ 374589 w 5755736"/>
                <a:gd name="connsiteY30" fmla="*/ 2916602 h 2917541"/>
                <a:gd name="connsiteX31" fmla="*/ 2045838 w 5755736"/>
                <a:gd name="connsiteY31" fmla="*/ 2916602 h 2917541"/>
                <a:gd name="connsiteX32" fmla="*/ 2324555 w 5755736"/>
                <a:gd name="connsiteY32" fmla="*/ 2898654 h 2917541"/>
                <a:gd name="connsiteX33" fmla="*/ 2397402 w 5755736"/>
                <a:gd name="connsiteY33" fmla="*/ 2740820 h 2917541"/>
                <a:gd name="connsiteX34" fmla="*/ 2467609 w 5755736"/>
                <a:gd name="connsiteY34" fmla="*/ 2655832 h 2917541"/>
                <a:gd name="connsiteX35" fmla="*/ 3354437 w 5755736"/>
                <a:gd name="connsiteY35" fmla="*/ 2655304 h 2917541"/>
                <a:gd name="connsiteX36" fmla="*/ 3382415 w 5755736"/>
                <a:gd name="connsiteY36" fmla="*/ 2669557 h 2917541"/>
                <a:gd name="connsiteX37" fmla="*/ 3406697 w 5755736"/>
                <a:gd name="connsiteY37" fmla="*/ 2694895 h 2917541"/>
                <a:gd name="connsiteX38" fmla="*/ 3458428 w 5755736"/>
                <a:gd name="connsiteY38" fmla="*/ 2886513 h 2917541"/>
                <a:gd name="connsiteX39" fmla="*/ 3492212 w 5755736"/>
                <a:gd name="connsiteY39" fmla="*/ 2910267 h 2917541"/>
                <a:gd name="connsiteX40" fmla="*/ 3782543 w 5755736"/>
                <a:gd name="connsiteY40" fmla="*/ 2910795 h 2917541"/>
                <a:gd name="connsiteX41" fmla="*/ 4691542 w 5755736"/>
                <a:gd name="connsiteY41" fmla="*/ 2909211 h 2917541"/>
                <a:gd name="connsiteX42" fmla="*/ 5213082 w 5755736"/>
                <a:gd name="connsiteY42" fmla="*/ 2908156 h 2917541"/>
                <a:gd name="connsiteX43" fmla="*/ 5298998 w 5755736"/>
                <a:gd name="connsiteY43" fmla="*/ 2872388 h 2917541"/>
                <a:gd name="connsiteX44" fmla="*/ 5581575 w 5755736"/>
                <a:gd name="connsiteY44" fmla="*/ 2875920 h 2917541"/>
                <a:gd name="connsiteX45" fmla="*/ 5644882 w 5755736"/>
                <a:gd name="connsiteY45" fmla="*/ 2777243 h 2917541"/>
                <a:gd name="connsiteX46" fmla="*/ 5644882 w 5755736"/>
                <a:gd name="connsiteY46" fmla="*/ 2777243 h 2917541"/>
                <a:gd name="connsiteX47" fmla="*/ 5655968 w 5755736"/>
                <a:gd name="connsiteY47" fmla="*/ 2728679 h 2917541"/>
                <a:gd name="connsiteX48" fmla="*/ 5713506 w 5755736"/>
                <a:gd name="connsiteY48" fmla="*/ 2326966 h 2917541"/>
                <a:gd name="connsiteX49" fmla="*/ 5729342 w 5755736"/>
                <a:gd name="connsiteY49" fmla="*/ 2151712 h 2917541"/>
                <a:gd name="connsiteX50" fmla="*/ 5729342 w 5755736"/>
                <a:gd name="connsiteY50" fmla="*/ 2151712 h 2917541"/>
                <a:gd name="connsiteX51" fmla="*/ 5745179 w 5755736"/>
                <a:gd name="connsiteY51" fmla="*/ 2011298 h 2917541"/>
                <a:gd name="connsiteX52" fmla="*/ 5745179 w 5755736"/>
                <a:gd name="connsiteY52" fmla="*/ 2011298 h 2917541"/>
                <a:gd name="connsiteX53" fmla="*/ 5750457 w 5755736"/>
                <a:gd name="connsiteY53" fmla="*/ 1752640 h 2917541"/>
                <a:gd name="connsiteX54" fmla="*/ 2868793 w 5755736"/>
                <a:gd name="connsiteY54" fmla="*/ 10656 h 2917541"/>
                <a:gd name="connsiteX55" fmla="*/ 2868793 w 5755736"/>
                <a:gd name="connsiteY55" fmla="*/ 10656 h 2917541"/>
                <a:gd name="connsiteX56" fmla="*/ 2868793 w 5755736"/>
                <a:gd name="connsiteY56" fmla="*/ 10656 h 29175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5755736" h="2917541">
                  <a:moveTo>
                    <a:pt x="5750457" y="1752640"/>
                  </a:moveTo>
                  <a:lnTo>
                    <a:pt x="5750457" y="1752640"/>
                  </a:lnTo>
                  <a:lnTo>
                    <a:pt x="5750457" y="1752640"/>
                  </a:lnTo>
                  <a:cubicBezTo>
                    <a:pt x="5752041" y="1750528"/>
                    <a:pt x="5754152" y="1748944"/>
                    <a:pt x="5755736" y="1746833"/>
                  </a:cubicBezTo>
                  <a:lnTo>
                    <a:pt x="5697670" y="928101"/>
                  </a:lnTo>
                  <a:cubicBezTo>
                    <a:pt x="5685969" y="841354"/>
                    <a:pt x="5662918" y="694956"/>
                    <a:pt x="5655968" y="648327"/>
                  </a:cubicBezTo>
                  <a:lnTo>
                    <a:pt x="5655968" y="648327"/>
                  </a:lnTo>
                  <a:lnTo>
                    <a:pt x="5655968" y="648327"/>
                  </a:lnTo>
                  <a:cubicBezTo>
                    <a:pt x="5650689" y="557533"/>
                    <a:pt x="5610571" y="478880"/>
                    <a:pt x="5563062" y="404450"/>
                  </a:cubicBezTo>
                  <a:cubicBezTo>
                    <a:pt x="5507107" y="316822"/>
                    <a:pt x="5434788" y="243976"/>
                    <a:pt x="5352440" y="181159"/>
                  </a:cubicBezTo>
                  <a:cubicBezTo>
                    <a:pt x="5289623" y="132594"/>
                    <a:pt x="5219944" y="97227"/>
                    <a:pt x="5140763" y="84558"/>
                  </a:cubicBezTo>
                  <a:cubicBezTo>
                    <a:pt x="5033076" y="67138"/>
                    <a:pt x="5013985" y="60452"/>
                    <a:pt x="4816120" y="47079"/>
                  </a:cubicBezTo>
                  <a:cubicBezTo>
                    <a:pt x="4618255" y="33706"/>
                    <a:pt x="4205986" y="12063"/>
                    <a:pt x="3953574" y="4321"/>
                  </a:cubicBezTo>
                  <a:cubicBezTo>
                    <a:pt x="3701162" y="-3421"/>
                    <a:pt x="3518958" y="1858"/>
                    <a:pt x="3301650" y="626"/>
                  </a:cubicBezTo>
                  <a:lnTo>
                    <a:pt x="2981230" y="8016"/>
                  </a:lnTo>
                  <a:cubicBezTo>
                    <a:pt x="2960203" y="8896"/>
                    <a:pt x="2928971" y="8457"/>
                    <a:pt x="2868793" y="10656"/>
                  </a:cubicBezTo>
                  <a:lnTo>
                    <a:pt x="2620164" y="21213"/>
                  </a:lnTo>
                  <a:lnTo>
                    <a:pt x="1853691" y="72945"/>
                  </a:lnTo>
                  <a:cubicBezTo>
                    <a:pt x="1690050" y="87725"/>
                    <a:pt x="1526410" y="99866"/>
                    <a:pt x="1366464" y="139457"/>
                  </a:cubicBezTo>
                  <a:cubicBezTo>
                    <a:pt x="1221298" y="175880"/>
                    <a:pt x="1082995" y="227084"/>
                    <a:pt x="959473" y="314711"/>
                  </a:cubicBezTo>
                  <a:cubicBezTo>
                    <a:pt x="838062" y="401282"/>
                    <a:pt x="739349" y="505273"/>
                    <a:pt x="688146" y="648855"/>
                  </a:cubicBezTo>
                  <a:cubicBezTo>
                    <a:pt x="624009" y="743608"/>
                    <a:pt x="679172" y="668650"/>
                    <a:pt x="574653" y="883231"/>
                  </a:cubicBezTo>
                  <a:cubicBezTo>
                    <a:pt x="478052" y="1082679"/>
                    <a:pt x="152177" y="1748417"/>
                    <a:pt x="61031" y="1936340"/>
                  </a:cubicBezTo>
                  <a:cubicBezTo>
                    <a:pt x="49418" y="1961150"/>
                    <a:pt x="38861" y="1985960"/>
                    <a:pt x="27775" y="2010770"/>
                  </a:cubicBezTo>
                  <a:cubicBezTo>
                    <a:pt x="1382" y="2051416"/>
                    <a:pt x="-3369" y="2096286"/>
                    <a:pt x="1909" y="2142738"/>
                  </a:cubicBezTo>
                  <a:lnTo>
                    <a:pt x="1909" y="2142738"/>
                  </a:lnTo>
                  <a:cubicBezTo>
                    <a:pt x="23024" y="2203972"/>
                    <a:pt x="51002" y="2262566"/>
                    <a:pt x="75812" y="2322743"/>
                  </a:cubicBezTo>
                  <a:cubicBezTo>
                    <a:pt x="142324" y="2481106"/>
                    <a:pt x="213059" y="2637884"/>
                    <a:pt x="275348" y="2797830"/>
                  </a:cubicBezTo>
                  <a:cubicBezTo>
                    <a:pt x="285906" y="2823696"/>
                    <a:pt x="296991" y="2849562"/>
                    <a:pt x="307549" y="2875428"/>
                  </a:cubicBezTo>
                  <a:cubicBezTo>
                    <a:pt x="295407" y="2894959"/>
                    <a:pt x="301214" y="2909211"/>
                    <a:pt x="324440" y="2914490"/>
                  </a:cubicBezTo>
                  <a:cubicBezTo>
                    <a:pt x="340805" y="2918185"/>
                    <a:pt x="357697" y="2916602"/>
                    <a:pt x="374589" y="2916602"/>
                  </a:cubicBezTo>
                  <a:lnTo>
                    <a:pt x="2045838" y="2916602"/>
                  </a:lnTo>
                  <a:cubicBezTo>
                    <a:pt x="2370832" y="2913611"/>
                    <a:pt x="2265961" y="2927951"/>
                    <a:pt x="2324555" y="2898654"/>
                  </a:cubicBezTo>
                  <a:cubicBezTo>
                    <a:pt x="2383149" y="2869357"/>
                    <a:pt x="2373560" y="2781290"/>
                    <a:pt x="2397402" y="2740820"/>
                  </a:cubicBezTo>
                  <a:cubicBezTo>
                    <a:pt x="2407431" y="2698590"/>
                    <a:pt x="2431186" y="2673252"/>
                    <a:pt x="2467609" y="2655832"/>
                  </a:cubicBezTo>
                  <a:lnTo>
                    <a:pt x="3354437" y="2655304"/>
                  </a:lnTo>
                  <a:cubicBezTo>
                    <a:pt x="3363939" y="2660055"/>
                    <a:pt x="3372913" y="2665862"/>
                    <a:pt x="3382415" y="2669557"/>
                  </a:cubicBezTo>
                  <a:cubicBezTo>
                    <a:pt x="3395083" y="2674308"/>
                    <a:pt x="3403002" y="2681698"/>
                    <a:pt x="3406697" y="2694895"/>
                  </a:cubicBezTo>
                  <a:cubicBezTo>
                    <a:pt x="3419366" y="2731054"/>
                    <a:pt x="3450598" y="2853433"/>
                    <a:pt x="3458428" y="2886513"/>
                  </a:cubicBezTo>
                  <a:cubicBezTo>
                    <a:pt x="3472680" y="2922408"/>
                    <a:pt x="3438193" y="2906220"/>
                    <a:pt x="3492212" y="2910267"/>
                  </a:cubicBezTo>
                  <a:cubicBezTo>
                    <a:pt x="3546231" y="2914314"/>
                    <a:pt x="3685766" y="2910619"/>
                    <a:pt x="3782543" y="2910795"/>
                  </a:cubicBezTo>
                  <a:lnTo>
                    <a:pt x="4691542" y="2909211"/>
                  </a:lnTo>
                  <a:cubicBezTo>
                    <a:pt x="4865213" y="2907100"/>
                    <a:pt x="5111839" y="2914293"/>
                    <a:pt x="5213082" y="2908156"/>
                  </a:cubicBezTo>
                  <a:cubicBezTo>
                    <a:pt x="5314325" y="2902019"/>
                    <a:pt x="5281050" y="2892976"/>
                    <a:pt x="5298998" y="2872388"/>
                  </a:cubicBezTo>
                  <a:cubicBezTo>
                    <a:pt x="5357856" y="2869573"/>
                    <a:pt x="5520518" y="2895187"/>
                    <a:pt x="5581575" y="2875920"/>
                  </a:cubicBezTo>
                  <a:cubicBezTo>
                    <a:pt x="5624861" y="2850054"/>
                    <a:pt x="5644355" y="2833198"/>
                    <a:pt x="5644882" y="2777243"/>
                  </a:cubicBezTo>
                  <a:lnTo>
                    <a:pt x="5644882" y="2777243"/>
                  </a:lnTo>
                  <a:cubicBezTo>
                    <a:pt x="5651745" y="2761935"/>
                    <a:pt x="5653328" y="2745043"/>
                    <a:pt x="5655968" y="2728679"/>
                  </a:cubicBezTo>
                  <a:cubicBezTo>
                    <a:pt x="5677610" y="2595126"/>
                    <a:pt x="5698198" y="2461574"/>
                    <a:pt x="5713506" y="2326966"/>
                  </a:cubicBezTo>
                  <a:cubicBezTo>
                    <a:pt x="5720369" y="2268373"/>
                    <a:pt x="5731982" y="2210834"/>
                    <a:pt x="5729342" y="2151712"/>
                  </a:cubicBezTo>
                  <a:lnTo>
                    <a:pt x="5729342" y="2151712"/>
                  </a:lnTo>
                  <a:cubicBezTo>
                    <a:pt x="5734621" y="2105259"/>
                    <a:pt x="5739900" y="2058279"/>
                    <a:pt x="5745179" y="2011298"/>
                  </a:cubicBezTo>
                  <a:lnTo>
                    <a:pt x="5745179" y="2011298"/>
                  </a:lnTo>
                  <a:cubicBezTo>
                    <a:pt x="5746059" y="1968188"/>
                    <a:pt x="5749577" y="1795750"/>
                    <a:pt x="5750457" y="1752640"/>
                  </a:cubicBezTo>
                  <a:close/>
                  <a:moveTo>
                    <a:pt x="2868793" y="10656"/>
                  </a:moveTo>
                  <a:lnTo>
                    <a:pt x="2868793" y="10656"/>
                  </a:lnTo>
                  <a:lnTo>
                    <a:pt x="2868793" y="10656"/>
                  </a:lnTo>
                  <a:close/>
                </a:path>
              </a:pathLst>
            </a:custGeom>
            <a:solidFill>
              <a:schemeClr val="accent1"/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4" name="Freeform: Shape 35">
              <a:extLst>
                <a:ext uri="{FF2B5EF4-FFF2-40B4-BE49-F238E27FC236}">
                  <a16:creationId xmlns:a16="http://schemas.microsoft.com/office/drawing/2014/main" id="{A41CA817-1BAE-4331-B655-E1DCE80C2F26}"/>
                </a:ext>
              </a:extLst>
            </p:cNvPr>
            <p:cNvSpPr/>
            <p:nvPr/>
          </p:nvSpPr>
          <p:spPr>
            <a:xfrm>
              <a:off x="4989299" y="5088103"/>
              <a:ext cx="607011" cy="400578"/>
            </a:xfrm>
            <a:custGeom>
              <a:avLst/>
              <a:gdLst>
                <a:gd name="connsiteX0" fmla="*/ 1144431 w 1303848"/>
                <a:gd name="connsiteY0" fmla="*/ 863602 h 860434"/>
                <a:gd name="connsiteX1" fmla="*/ 162057 w 1303848"/>
                <a:gd name="connsiteY1" fmla="*/ 863602 h 860434"/>
                <a:gd name="connsiteX2" fmla="*/ 0 w 1303848"/>
                <a:gd name="connsiteY2" fmla="*/ 701545 h 860434"/>
                <a:gd name="connsiteX3" fmla="*/ 0 w 1303848"/>
                <a:gd name="connsiteY3" fmla="*/ 162057 h 860434"/>
                <a:gd name="connsiteX4" fmla="*/ 162057 w 1303848"/>
                <a:gd name="connsiteY4" fmla="*/ 0 h 860434"/>
                <a:gd name="connsiteX5" fmla="*/ 1144959 w 1303848"/>
                <a:gd name="connsiteY5" fmla="*/ 0 h 860434"/>
                <a:gd name="connsiteX6" fmla="*/ 1307016 w 1303848"/>
                <a:gd name="connsiteY6" fmla="*/ 162057 h 860434"/>
                <a:gd name="connsiteX7" fmla="*/ 1307016 w 1303848"/>
                <a:gd name="connsiteY7" fmla="*/ 701545 h 860434"/>
                <a:gd name="connsiteX8" fmla="*/ 1144431 w 1303848"/>
                <a:gd name="connsiteY8" fmla="*/ 863602 h 860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03848" h="860434">
                  <a:moveTo>
                    <a:pt x="1144431" y="863602"/>
                  </a:moveTo>
                  <a:lnTo>
                    <a:pt x="162057" y="863602"/>
                  </a:lnTo>
                  <a:cubicBezTo>
                    <a:pt x="72847" y="863602"/>
                    <a:pt x="0" y="790755"/>
                    <a:pt x="0" y="701545"/>
                  </a:cubicBezTo>
                  <a:lnTo>
                    <a:pt x="0" y="162057"/>
                  </a:lnTo>
                  <a:cubicBezTo>
                    <a:pt x="0" y="72847"/>
                    <a:pt x="72847" y="0"/>
                    <a:pt x="162057" y="0"/>
                  </a:cubicBezTo>
                  <a:lnTo>
                    <a:pt x="1144959" y="0"/>
                  </a:lnTo>
                  <a:cubicBezTo>
                    <a:pt x="1234169" y="0"/>
                    <a:pt x="1307016" y="72847"/>
                    <a:pt x="1307016" y="162057"/>
                  </a:cubicBezTo>
                  <a:lnTo>
                    <a:pt x="1307016" y="701545"/>
                  </a:lnTo>
                  <a:cubicBezTo>
                    <a:pt x="1307016" y="790755"/>
                    <a:pt x="1233641" y="863602"/>
                    <a:pt x="1144431" y="863602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5" name="Freeform: Shape 36">
              <a:extLst>
                <a:ext uri="{FF2B5EF4-FFF2-40B4-BE49-F238E27FC236}">
                  <a16:creationId xmlns:a16="http://schemas.microsoft.com/office/drawing/2014/main" id="{6A898F10-FE76-42D4-8596-E97449069CDF}"/>
                </a:ext>
              </a:extLst>
            </p:cNvPr>
            <p:cNvSpPr/>
            <p:nvPr/>
          </p:nvSpPr>
          <p:spPr>
            <a:xfrm>
              <a:off x="4663921" y="6028977"/>
              <a:ext cx="1123093" cy="46693"/>
            </a:xfrm>
            <a:custGeom>
              <a:avLst/>
              <a:gdLst>
                <a:gd name="connsiteX0" fmla="*/ 2294140 w 2412384"/>
                <a:gd name="connsiteY0" fmla="*/ 16613 h 100296"/>
                <a:gd name="connsiteX1" fmla="*/ 2384935 w 2412384"/>
                <a:gd name="connsiteY1" fmla="*/ 22420 h 100296"/>
                <a:gd name="connsiteX2" fmla="*/ 2415551 w 2412384"/>
                <a:gd name="connsiteY2" fmla="*/ 56204 h 100296"/>
                <a:gd name="connsiteX3" fmla="*/ 2411856 w 2412384"/>
                <a:gd name="connsiteY3" fmla="*/ 100545 h 100296"/>
                <a:gd name="connsiteX4" fmla="*/ 2332675 w 2412384"/>
                <a:gd name="connsiteY4" fmla="*/ 101073 h 100296"/>
                <a:gd name="connsiteX5" fmla="*/ 46453 w 2412384"/>
                <a:gd name="connsiteY5" fmla="*/ 101073 h 100296"/>
                <a:gd name="connsiteX6" fmla="*/ 0 w 2412384"/>
                <a:gd name="connsiteY6" fmla="*/ 53564 h 100296"/>
                <a:gd name="connsiteX7" fmla="*/ 54899 w 2412384"/>
                <a:gd name="connsiteY7" fmla="*/ 1305 h 100296"/>
                <a:gd name="connsiteX8" fmla="*/ 212205 w 2412384"/>
                <a:gd name="connsiteY8" fmla="*/ 14502 h 100296"/>
                <a:gd name="connsiteX9" fmla="*/ 251796 w 2412384"/>
                <a:gd name="connsiteY9" fmla="*/ 15557 h 100296"/>
                <a:gd name="connsiteX10" fmla="*/ 273967 w 2412384"/>
                <a:gd name="connsiteY10" fmla="*/ 42479 h 100296"/>
                <a:gd name="connsiteX11" fmla="*/ 303000 w 2412384"/>
                <a:gd name="connsiteY11" fmla="*/ 43535 h 100296"/>
                <a:gd name="connsiteX12" fmla="*/ 2005921 w 2412384"/>
                <a:gd name="connsiteY12" fmla="*/ 43535 h 100296"/>
                <a:gd name="connsiteX13" fmla="*/ 2050263 w 2412384"/>
                <a:gd name="connsiteY13" fmla="*/ 32977 h 100296"/>
                <a:gd name="connsiteX14" fmla="*/ 2150559 w 2412384"/>
                <a:gd name="connsiteY14" fmla="*/ 25059 h 100296"/>
                <a:gd name="connsiteX15" fmla="*/ 2294140 w 2412384"/>
                <a:gd name="connsiteY15" fmla="*/ 16613 h 100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12384" h="100296">
                  <a:moveTo>
                    <a:pt x="2294140" y="16613"/>
                  </a:moveTo>
                  <a:cubicBezTo>
                    <a:pt x="2323701" y="29282"/>
                    <a:pt x="2354846" y="20836"/>
                    <a:pt x="2384935" y="22420"/>
                  </a:cubicBezTo>
                  <a:cubicBezTo>
                    <a:pt x="2415551" y="24003"/>
                    <a:pt x="2418191" y="25587"/>
                    <a:pt x="2415551" y="56204"/>
                  </a:cubicBezTo>
                  <a:cubicBezTo>
                    <a:pt x="2414496" y="70984"/>
                    <a:pt x="2413440" y="85765"/>
                    <a:pt x="2411856" y="100545"/>
                  </a:cubicBezTo>
                  <a:cubicBezTo>
                    <a:pt x="2385463" y="100545"/>
                    <a:pt x="2359069" y="101073"/>
                    <a:pt x="2332675" y="101073"/>
                  </a:cubicBezTo>
                  <a:cubicBezTo>
                    <a:pt x="1570425" y="101073"/>
                    <a:pt x="808703" y="101073"/>
                    <a:pt x="46453" y="101073"/>
                  </a:cubicBezTo>
                  <a:cubicBezTo>
                    <a:pt x="0" y="101073"/>
                    <a:pt x="0" y="101073"/>
                    <a:pt x="0" y="53564"/>
                  </a:cubicBezTo>
                  <a:cubicBezTo>
                    <a:pt x="0" y="-1862"/>
                    <a:pt x="0" y="-2390"/>
                    <a:pt x="54899" y="1305"/>
                  </a:cubicBezTo>
                  <a:cubicBezTo>
                    <a:pt x="107686" y="5000"/>
                    <a:pt x="159946" y="10279"/>
                    <a:pt x="212205" y="14502"/>
                  </a:cubicBezTo>
                  <a:cubicBezTo>
                    <a:pt x="225402" y="15557"/>
                    <a:pt x="238599" y="15030"/>
                    <a:pt x="251796" y="15557"/>
                  </a:cubicBezTo>
                  <a:cubicBezTo>
                    <a:pt x="249684" y="32449"/>
                    <a:pt x="259714" y="39840"/>
                    <a:pt x="273967" y="42479"/>
                  </a:cubicBezTo>
                  <a:cubicBezTo>
                    <a:pt x="283468" y="44063"/>
                    <a:pt x="292970" y="43535"/>
                    <a:pt x="303000" y="43535"/>
                  </a:cubicBezTo>
                  <a:cubicBezTo>
                    <a:pt x="870464" y="43535"/>
                    <a:pt x="1438457" y="43535"/>
                    <a:pt x="2005921" y="43535"/>
                  </a:cubicBezTo>
                  <a:cubicBezTo>
                    <a:pt x="2021230" y="43535"/>
                    <a:pt x="2038121" y="47230"/>
                    <a:pt x="2050263" y="32977"/>
                  </a:cubicBezTo>
                  <a:cubicBezTo>
                    <a:pt x="2082991" y="21364"/>
                    <a:pt x="2116775" y="25587"/>
                    <a:pt x="2150559" y="25059"/>
                  </a:cubicBezTo>
                  <a:cubicBezTo>
                    <a:pt x="2199123" y="25059"/>
                    <a:pt x="2247160" y="27699"/>
                    <a:pt x="2294140" y="1661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6" name="Freeform: Shape 37">
              <a:extLst>
                <a:ext uri="{FF2B5EF4-FFF2-40B4-BE49-F238E27FC236}">
                  <a16:creationId xmlns:a16="http://schemas.microsoft.com/office/drawing/2014/main" id="{66A1B3BD-CA13-4013-B1BD-690CA01EE8F5}"/>
                </a:ext>
              </a:extLst>
            </p:cNvPr>
            <p:cNvSpPr/>
            <p:nvPr/>
          </p:nvSpPr>
          <p:spPr>
            <a:xfrm>
              <a:off x="6201885" y="6034008"/>
              <a:ext cx="892085" cy="41778"/>
            </a:xfrm>
            <a:custGeom>
              <a:avLst/>
              <a:gdLst>
                <a:gd name="connsiteX0" fmla="*/ 1502 w 1916182"/>
                <a:gd name="connsiteY0" fmla="*/ 92378 h 89738"/>
                <a:gd name="connsiteX1" fmla="*/ 446 w 1916182"/>
                <a:gd name="connsiteY1" fmla="*/ 42230 h 89738"/>
                <a:gd name="connsiteX2" fmla="*/ 30007 w 1916182"/>
                <a:gd name="connsiteY2" fmla="*/ 11085 h 89738"/>
                <a:gd name="connsiteX3" fmla="*/ 69598 w 1916182"/>
                <a:gd name="connsiteY3" fmla="*/ 11085 h 89738"/>
                <a:gd name="connsiteX4" fmla="*/ 91240 w 1916182"/>
                <a:gd name="connsiteY4" fmla="*/ 0 h 89738"/>
                <a:gd name="connsiteX5" fmla="*/ 102326 w 1916182"/>
                <a:gd name="connsiteY5" fmla="*/ 21115 h 89738"/>
                <a:gd name="connsiteX6" fmla="*/ 129247 w 1916182"/>
                <a:gd name="connsiteY6" fmla="*/ 26921 h 89738"/>
                <a:gd name="connsiteX7" fmla="*/ 1866481 w 1916182"/>
                <a:gd name="connsiteY7" fmla="*/ 26921 h 89738"/>
                <a:gd name="connsiteX8" fmla="*/ 1918740 w 1916182"/>
                <a:gd name="connsiteY8" fmla="*/ 22699 h 89738"/>
                <a:gd name="connsiteX9" fmla="*/ 1890763 w 1916182"/>
                <a:gd name="connsiteY9" fmla="*/ 48036 h 89738"/>
                <a:gd name="connsiteX10" fmla="*/ 1397729 w 1916182"/>
                <a:gd name="connsiteY10" fmla="*/ 46981 h 89738"/>
                <a:gd name="connsiteX11" fmla="*/ 1259426 w 1916182"/>
                <a:gd name="connsiteY11" fmla="*/ 71791 h 89738"/>
                <a:gd name="connsiteX12" fmla="*/ 1159658 w 1916182"/>
                <a:gd name="connsiteY12" fmla="*/ 90266 h 89738"/>
                <a:gd name="connsiteX13" fmla="*/ 44260 w 1916182"/>
                <a:gd name="connsiteY13" fmla="*/ 89739 h 89738"/>
                <a:gd name="connsiteX14" fmla="*/ 1502 w 1916182"/>
                <a:gd name="connsiteY14" fmla="*/ 92378 h 89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16182" h="89738">
                  <a:moveTo>
                    <a:pt x="1502" y="92378"/>
                  </a:moveTo>
                  <a:cubicBezTo>
                    <a:pt x="974" y="75486"/>
                    <a:pt x="2030" y="59122"/>
                    <a:pt x="446" y="42230"/>
                  </a:cubicBezTo>
                  <a:cubicBezTo>
                    <a:pt x="-2193" y="19531"/>
                    <a:pt x="6781" y="9502"/>
                    <a:pt x="30007" y="11085"/>
                  </a:cubicBezTo>
                  <a:cubicBezTo>
                    <a:pt x="43204" y="12141"/>
                    <a:pt x="56401" y="11085"/>
                    <a:pt x="69598" y="11085"/>
                  </a:cubicBezTo>
                  <a:cubicBezTo>
                    <a:pt x="78572" y="11085"/>
                    <a:pt x="87545" y="10557"/>
                    <a:pt x="91240" y="0"/>
                  </a:cubicBezTo>
                  <a:cubicBezTo>
                    <a:pt x="106549" y="1056"/>
                    <a:pt x="107077" y="9502"/>
                    <a:pt x="102326" y="21115"/>
                  </a:cubicBezTo>
                  <a:cubicBezTo>
                    <a:pt x="109716" y="31144"/>
                    <a:pt x="120274" y="26921"/>
                    <a:pt x="129247" y="26921"/>
                  </a:cubicBezTo>
                  <a:cubicBezTo>
                    <a:pt x="708325" y="26921"/>
                    <a:pt x="1287403" y="26921"/>
                    <a:pt x="1866481" y="26921"/>
                  </a:cubicBezTo>
                  <a:cubicBezTo>
                    <a:pt x="1883901" y="26921"/>
                    <a:pt x="1901321" y="24282"/>
                    <a:pt x="1918740" y="22699"/>
                  </a:cubicBezTo>
                  <a:cubicBezTo>
                    <a:pt x="1922435" y="45925"/>
                    <a:pt x="1909239" y="48036"/>
                    <a:pt x="1890763" y="48036"/>
                  </a:cubicBezTo>
                  <a:cubicBezTo>
                    <a:pt x="1726594" y="47509"/>
                    <a:pt x="1561898" y="49092"/>
                    <a:pt x="1397729" y="46981"/>
                  </a:cubicBezTo>
                  <a:cubicBezTo>
                    <a:pt x="1349164" y="46453"/>
                    <a:pt x="1303767" y="52259"/>
                    <a:pt x="1259426" y="71791"/>
                  </a:cubicBezTo>
                  <a:cubicBezTo>
                    <a:pt x="1227753" y="86043"/>
                    <a:pt x="1194497" y="90266"/>
                    <a:pt x="1159658" y="90266"/>
                  </a:cubicBezTo>
                  <a:cubicBezTo>
                    <a:pt x="788034" y="89739"/>
                    <a:pt x="415883" y="89739"/>
                    <a:pt x="44260" y="89739"/>
                  </a:cubicBezTo>
                  <a:cubicBezTo>
                    <a:pt x="29479" y="90794"/>
                    <a:pt x="15755" y="91850"/>
                    <a:pt x="1502" y="9237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pSp>
          <p:nvGrpSpPr>
            <p:cNvPr id="467" name="Group 38">
              <a:extLst>
                <a:ext uri="{FF2B5EF4-FFF2-40B4-BE49-F238E27FC236}">
                  <a16:creationId xmlns:a16="http://schemas.microsoft.com/office/drawing/2014/main" id="{F6744AD2-A0A0-4E2A-A40E-8C69543591E8}"/>
                </a:ext>
              </a:extLst>
            </p:cNvPr>
            <p:cNvGrpSpPr/>
            <p:nvPr/>
          </p:nvGrpSpPr>
          <p:grpSpPr>
            <a:xfrm>
              <a:off x="5726977" y="5924475"/>
              <a:ext cx="523037" cy="356058"/>
              <a:chOff x="5726977" y="5924475"/>
              <a:chExt cx="523037" cy="356058"/>
            </a:xfrm>
          </p:grpSpPr>
          <p:sp>
            <p:nvSpPr>
              <p:cNvPr id="488" name="Freeform: Shape 59">
                <a:extLst>
                  <a:ext uri="{FF2B5EF4-FFF2-40B4-BE49-F238E27FC236}">
                    <a16:creationId xmlns:a16="http://schemas.microsoft.com/office/drawing/2014/main" id="{3F56493E-F625-4C77-BC6B-6C93C465F4A7}"/>
                  </a:ext>
                </a:extLst>
              </p:cNvPr>
              <p:cNvSpPr/>
              <p:nvPr/>
            </p:nvSpPr>
            <p:spPr>
              <a:xfrm>
                <a:off x="5726977" y="5924475"/>
                <a:ext cx="523037" cy="356058"/>
              </a:xfrm>
              <a:custGeom>
                <a:avLst/>
                <a:gdLst>
                  <a:gd name="connsiteX0" fmla="*/ 1021594 w 1119092"/>
                  <a:gd name="connsiteY0" fmla="*/ 318308 h 754859"/>
                  <a:gd name="connsiteX1" fmla="*/ 737071 w 1119092"/>
                  <a:gd name="connsiteY1" fmla="*/ 726882 h 754859"/>
                  <a:gd name="connsiteX2" fmla="*/ 146907 w 1119092"/>
                  <a:gd name="connsiteY2" fmla="*/ 437607 h 754859"/>
                  <a:gd name="connsiteX3" fmla="*/ 128432 w 1119092"/>
                  <a:gd name="connsiteY3" fmla="*/ 315669 h 754859"/>
                  <a:gd name="connsiteX4" fmla="*/ 115763 w 1119092"/>
                  <a:gd name="connsiteY4" fmla="*/ 286108 h 754859"/>
                  <a:gd name="connsiteX5" fmla="*/ 81451 w 1119092"/>
                  <a:gd name="connsiteY5" fmla="*/ 250740 h 754859"/>
                  <a:gd name="connsiteX6" fmla="*/ 31831 w 1119092"/>
                  <a:gd name="connsiteY6" fmla="*/ 250212 h 754859"/>
                  <a:gd name="connsiteX7" fmla="*/ 4381 w 1119092"/>
                  <a:gd name="connsiteY7" fmla="*/ 237543 h 754859"/>
                  <a:gd name="connsiteX8" fmla="*/ 4909 w 1119092"/>
                  <a:gd name="connsiteY8" fmla="*/ 205343 h 754859"/>
                  <a:gd name="connsiteX9" fmla="*/ 59280 w 1119092"/>
                  <a:gd name="connsiteY9" fmla="*/ 51732 h 754859"/>
                  <a:gd name="connsiteX10" fmla="*/ 132655 w 1119092"/>
                  <a:gd name="connsiteY10" fmla="*/ 1056 h 754859"/>
                  <a:gd name="connsiteX11" fmla="*/ 184386 w 1119092"/>
                  <a:gd name="connsiteY11" fmla="*/ 7390 h 754859"/>
                  <a:gd name="connsiteX12" fmla="*/ 391313 w 1119092"/>
                  <a:gd name="connsiteY12" fmla="*/ 7390 h 754859"/>
                  <a:gd name="connsiteX13" fmla="*/ 421930 w 1119092"/>
                  <a:gd name="connsiteY13" fmla="*/ 11613 h 754859"/>
                  <a:gd name="connsiteX14" fmla="*/ 412428 w 1119092"/>
                  <a:gd name="connsiteY14" fmla="*/ 43286 h 754859"/>
                  <a:gd name="connsiteX15" fmla="*/ 320578 w 1119092"/>
                  <a:gd name="connsiteY15" fmla="*/ 128801 h 754859"/>
                  <a:gd name="connsiteX16" fmla="*/ 444101 w 1119092"/>
                  <a:gd name="connsiteY16" fmla="*/ 591219 h 754859"/>
                  <a:gd name="connsiteX17" fmla="*/ 881708 w 1119092"/>
                  <a:gd name="connsiteY17" fmla="*/ 364233 h 754859"/>
                  <a:gd name="connsiteX18" fmla="*/ 758713 w 1119092"/>
                  <a:gd name="connsiteY18" fmla="*/ 55955 h 754859"/>
                  <a:gd name="connsiteX19" fmla="*/ 732847 w 1119092"/>
                  <a:gd name="connsiteY19" fmla="*/ 38007 h 754859"/>
                  <a:gd name="connsiteX20" fmla="*/ 730208 w 1119092"/>
                  <a:gd name="connsiteY20" fmla="*/ 12141 h 754859"/>
                  <a:gd name="connsiteX21" fmla="*/ 760825 w 1119092"/>
                  <a:gd name="connsiteY21" fmla="*/ 7390 h 754859"/>
                  <a:gd name="connsiteX22" fmla="*/ 958778 w 1119092"/>
                  <a:gd name="connsiteY22" fmla="*/ 7390 h 754859"/>
                  <a:gd name="connsiteX23" fmla="*/ 1010509 w 1119092"/>
                  <a:gd name="connsiteY23" fmla="*/ 0 h 754859"/>
                  <a:gd name="connsiteX24" fmla="*/ 1083356 w 1119092"/>
                  <a:gd name="connsiteY24" fmla="*/ 59650 h 754859"/>
                  <a:gd name="connsiteX25" fmla="*/ 1123474 w 1119092"/>
                  <a:gd name="connsiteY25" fmla="*/ 230153 h 754859"/>
                  <a:gd name="connsiteX26" fmla="*/ 1080716 w 1119092"/>
                  <a:gd name="connsiteY26" fmla="*/ 250212 h 754859"/>
                  <a:gd name="connsiteX27" fmla="*/ 1033208 w 1119092"/>
                  <a:gd name="connsiteY27" fmla="*/ 291386 h 754859"/>
                  <a:gd name="connsiteX28" fmla="*/ 1021594 w 1119092"/>
                  <a:gd name="connsiteY28" fmla="*/ 318308 h 754859"/>
                  <a:gd name="connsiteX0" fmla="*/ 1021594 w 1123474"/>
                  <a:gd name="connsiteY0" fmla="*/ 319640 h 756792"/>
                  <a:gd name="connsiteX1" fmla="*/ 737071 w 1123474"/>
                  <a:gd name="connsiteY1" fmla="*/ 728214 h 756792"/>
                  <a:gd name="connsiteX2" fmla="*/ 146907 w 1123474"/>
                  <a:gd name="connsiteY2" fmla="*/ 438939 h 756792"/>
                  <a:gd name="connsiteX3" fmla="*/ 128432 w 1123474"/>
                  <a:gd name="connsiteY3" fmla="*/ 317001 h 756792"/>
                  <a:gd name="connsiteX4" fmla="*/ 115763 w 1123474"/>
                  <a:gd name="connsiteY4" fmla="*/ 287440 h 756792"/>
                  <a:gd name="connsiteX5" fmla="*/ 81451 w 1123474"/>
                  <a:gd name="connsiteY5" fmla="*/ 252072 h 756792"/>
                  <a:gd name="connsiteX6" fmla="*/ 31831 w 1123474"/>
                  <a:gd name="connsiteY6" fmla="*/ 251544 h 756792"/>
                  <a:gd name="connsiteX7" fmla="*/ 4381 w 1123474"/>
                  <a:gd name="connsiteY7" fmla="*/ 238875 h 756792"/>
                  <a:gd name="connsiteX8" fmla="*/ 4909 w 1123474"/>
                  <a:gd name="connsiteY8" fmla="*/ 206675 h 756792"/>
                  <a:gd name="connsiteX9" fmla="*/ 59280 w 1123474"/>
                  <a:gd name="connsiteY9" fmla="*/ 53064 h 756792"/>
                  <a:gd name="connsiteX10" fmla="*/ 132655 w 1123474"/>
                  <a:gd name="connsiteY10" fmla="*/ 2388 h 756792"/>
                  <a:gd name="connsiteX11" fmla="*/ 391313 w 1123474"/>
                  <a:gd name="connsiteY11" fmla="*/ 8722 h 756792"/>
                  <a:gd name="connsiteX12" fmla="*/ 421930 w 1123474"/>
                  <a:gd name="connsiteY12" fmla="*/ 12945 h 756792"/>
                  <a:gd name="connsiteX13" fmla="*/ 412428 w 1123474"/>
                  <a:gd name="connsiteY13" fmla="*/ 44618 h 756792"/>
                  <a:gd name="connsiteX14" fmla="*/ 320578 w 1123474"/>
                  <a:gd name="connsiteY14" fmla="*/ 130133 h 756792"/>
                  <a:gd name="connsiteX15" fmla="*/ 444101 w 1123474"/>
                  <a:gd name="connsiteY15" fmla="*/ 592551 h 756792"/>
                  <a:gd name="connsiteX16" fmla="*/ 881708 w 1123474"/>
                  <a:gd name="connsiteY16" fmla="*/ 365565 h 756792"/>
                  <a:gd name="connsiteX17" fmla="*/ 758713 w 1123474"/>
                  <a:gd name="connsiteY17" fmla="*/ 57287 h 756792"/>
                  <a:gd name="connsiteX18" fmla="*/ 732847 w 1123474"/>
                  <a:gd name="connsiteY18" fmla="*/ 39339 h 756792"/>
                  <a:gd name="connsiteX19" fmla="*/ 730208 w 1123474"/>
                  <a:gd name="connsiteY19" fmla="*/ 13473 h 756792"/>
                  <a:gd name="connsiteX20" fmla="*/ 760825 w 1123474"/>
                  <a:gd name="connsiteY20" fmla="*/ 8722 h 756792"/>
                  <a:gd name="connsiteX21" fmla="*/ 958778 w 1123474"/>
                  <a:gd name="connsiteY21" fmla="*/ 8722 h 756792"/>
                  <a:gd name="connsiteX22" fmla="*/ 1010509 w 1123474"/>
                  <a:gd name="connsiteY22" fmla="*/ 1332 h 756792"/>
                  <a:gd name="connsiteX23" fmla="*/ 1083356 w 1123474"/>
                  <a:gd name="connsiteY23" fmla="*/ 60982 h 756792"/>
                  <a:gd name="connsiteX24" fmla="*/ 1123474 w 1123474"/>
                  <a:gd name="connsiteY24" fmla="*/ 231485 h 756792"/>
                  <a:gd name="connsiteX25" fmla="*/ 1080716 w 1123474"/>
                  <a:gd name="connsiteY25" fmla="*/ 251544 h 756792"/>
                  <a:gd name="connsiteX26" fmla="*/ 1033208 w 1123474"/>
                  <a:gd name="connsiteY26" fmla="*/ 292718 h 756792"/>
                  <a:gd name="connsiteX27" fmla="*/ 1021594 w 1123474"/>
                  <a:gd name="connsiteY27" fmla="*/ 319640 h 756792"/>
                  <a:gd name="connsiteX0" fmla="*/ 1021594 w 1123474"/>
                  <a:gd name="connsiteY0" fmla="*/ 319429 h 756581"/>
                  <a:gd name="connsiteX1" fmla="*/ 737071 w 1123474"/>
                  <a:gd name="connsiteY1" fmla="*/ 728003 h 756581"/>
                  <a:gd name="connsiteX2" fmla="*/ 146907 w 1123474"/>
                  <a:gd name="connsiteY2" fmla="*/ 438728 h 756581"/>
                  <a:gd name="connsiteX3" fmla="*/ 128432 w 1123474"/>
                  <a:gd name="connsiteY3" fmla="*/ 316790 h 756581"/>
                  <a:gd name="connsiteX4" fmla="*/ 115763 w 1123474"/>
                  <a:gd name="connsiteY4" fmla="*/ 287229 h 756581"/>
                  <a:gd name="connsiteX5" fmla="*/ 81451 w 1123474"/>
                  <a:gd name="connsiteY5" fmla="*/ 251861 h 756581"/>
                  <a:gd name="connsiteX6" fmla="*/ 31831 w 1123474"/>
                  <a:gd name="connsiteY6" fmla="*/ 251333 h 756581"/>
                  <a:gd name="connsiteX7" fmla="*/ 4381 w 1123474"/>
                  <a:gd name="connsiteY7" fmla="*/ 238664 h 756581"/>
                  <a:gd name="connsiteX8" fmla="*/ 4909 w 1123474"/>
                  <a:gd name="connsiteY8" fmla="*/ 206464 h 756581"/>
                  <a:gd name="connsiteX9" fmla="*/ 59280 w 1123474"/>
                  <a:gd name="connsiteY9" fmla="*/ 52853 h 756581"/>
                  <a:gd name="connsiteX10" fmla="*/ 132655 w 1123474"/>
                  <a:gd name="connsiteY10" fmla="*/ 2177 h 756581"/>
                  <a:gd name="connsiteX11" fmla="*/ 421930 w 1123474"/>
                  <a:gd name="connsiteY11" fmla="*/ 12734 h 756581"/>
                  <a:gd name="connsiteX12" fmla="*/ 412428 w 1123474"/>
                  <a:gd name="connsiteY12" fmla="*/ 44407 h 756581"/>
                  <a:gd name="connsiteX13" fmla="*/ 320578 w 1123474"/>
                  <a:gd name="connsiteY13" fmla="*/ 129922 h 756581"/>
                  <a:gd name="connsiteX14" fmla="*/ 444101 w 1123474"/>
                  <a:gd name="connsiteY14" fmla="*/ 592340 h 756581"/>
                  <a:gd name="connsiteX15" fmla="*/ 881708 w 1123474"/>
                  <a:gd name="connsiteY15" fmla="*/ 365354 h 756581"/>
                  <a:gd name="connsiteX16" fmla="*/ 758713 w 1123474"/>
                  <a:gd name="connsiteY16" fmla="*/ 57076 h 756581"/>
                  <a:gd name="connsiteX17" fmla="*/ 732847 w 1123474"/>
                  <a:gd name="connsiteY17" fmla="*/ 39128 h 756581"/>
                  <a:gd name="connsiteX18" fmla="*/ 730208 w 1123474"/>
                  <a:gd name="connsiteY18" fmla="*/ 13262 h 756581"/>
                  <a:gd name="connsiteX19" fmla="*/ 760825 w 1123474"/>
                  <a:gd name="connsiteY19" fmla="*/ 8511 h 756581"/>
                  <a:gd name="connsiteX20" fmla="*/ 958778 w 1123474"/>
                  <a:gd name="connsiteY20" fmla="*/ 8511 h 756581"/>
                  <a:gd name="connsiteX21" fmla="*/ 1010509 w 1123474"/>
                  <a:gd name="connsiteY21" fmla="*/ 1121 h 756581"/>
                  <a:gd name="connsiteX22" fmla="*/ 1083356 w 1123474"/>
                  <a:gd name="connsiteY22" fmla="*/ 60771 h 756581"/>
                  <a:gd name="connsiteX23" fmla="*/ 1123474 w 1123474"/>
                  <a:gd name="connsiteY23" fmla="*/ 231274 h 756581"/>
                  <a:gd name="connsiteX24" fmla="*/ 1080716 w 1123474"/>
                  <a:gd name="connsiteY24" fmla="*/ 251333 h 756581"/>
                  <a:gd name="connsiteX25" fmla="*/ 1033208 w 1123474"/>
                  <a:gd name="connsiteY25" fmla="*/ 292507 h 756581"/>
                  <a:gd name="connsiteX26" fmla="*/ 1021594 w 1123474"/>
                  <a:gd name="connsiteY26" fmla="*/ 319429 h 756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123474" h="756581">
                    <a:moveTo>
                      <a:pt x="1021594" y="319429"/>
                    </a:moveTo>
                    <a:cubicBezTo>
                      <a:pt x="1016844" y="513687"/>
                      <a:pt x="914436" y="663075"/>
                      <a:pt x="737071" y="728003"/>
                    </a:cubicBezTo>
                    <a:cubicBezTo>
                      <a:pt x="502167" y="813519"/>
                      <a:pt x="220810" y="704249"/>
                      <a:pt x="146907" y="438728"/>
                    </a:cubicBezTo>
                    <a:cubicBezTo>
                      <a:pt x="135822" y="398610"/>
                      <a:pt x="133711" y="357964"/>
                      <a:pt x="128432" y="316790"/>
                    </a:cubicBezTo>
                    <a:cubicBezTo>
                      <a:pt x="116818" y="309927"/>
                      <a:pt x="116291" y="299370"/>
                      <a:pt x="115763" y="287229"/>
                    </a:cubicBezTo>
                    <a:cubicBezTo>
                      <a:pt x="115763" y="260835"/>
                      <a:pt x="108372" y="253445"/>
                      <a:pt x="81451" y="251861"/>
                    </a:cubicBezTo>
                    <a:cubicBezTo>
                      <a:pt x="65087" y="250805"/>
                      <a:pt x="48195" y="251861"/>
                      <a:pt x="31831" y="251333"/>
                    </a:cubicBezTo>
                    <a:cubicBezTo>
                      <a:pt x="20746" y="250805"/>
                      <a:pt x="11244" y="248166"/>
                      <a:pt x="4381" y="238664"/>
                    </a:cubicBezTo>
                    <a:cubicBezTo>
                      <a:pt x="-4065" y="227579"/>
                      <a:pt x="1742" y="217021"/>
                      <a:pt x="4909" y="206464"/>
                    </a:cubicBezTo>
                    <a:cubicBezTo>
                      <a:pt x="21801" y="154732"/>
                      <a:pt x="41333" y="104584"/>
                      <a:pt x="59280" y="52853"/>
                    </a:cubicBezTo>
                    <a:cubicBezTo>
                      <a:pt x="69838" y="21180"/>
                      <a:pt x="100982" y="8511"/>
                      <a:pt x="132655" y="2177"/>
                    </a:cubicBezTo>
                    <a:cubicBezTo>
                      <a:pt x="193097" y="-4509"/>
                      <a:pt x="375301" y="5696"/>
                      <a:pt x="421930" y="12734"/>
                    </a:cubicBezTo>
                    <a:cubicBezTo>
                      <a:pt x="438822" y="29626"/>
                      <a:pt x="424569" y="37017"/>
                      <a:pt x="412428" y="44407"/>
                    </a:cubicBezTo>
                    <a:cubicBezTo>
                      <a:pt x="375477" y="66050"/>
                      <a:pt x="344860" y="95083"/>
                      <a:pt x="320578" y="129922"/>
                    </a:cubicBezTo>
                    <a:cubicBezTo>
                      <a:pt x="210780" y="287757"/>
                      <a:pt x="267790" y="513159"/>
                      <a:pt x="444101" y="592340"/>
                    </a:cubicBezTo>
                    <a:cubicBezTo>
                      <a:pt x="631496" y="676272"/>
                      <a:pt x="848980" y="567002"/>
                      <a:pt x="881708" y="365354"/>
                    </a:cubicBezTo>
                    <a:cubicBezTo>
                      <a:pt x="902295" y="240248"/>
                      <a:pt x="863232" y="134145"/>
                      <a:pt x="758713" y="57076"/>
                    </a:cubicBezTo>
                    <a:cubicBezTo>
                      <a:pt x="750267" y="50741"/>
                      <a:pt x="741294" y="44935"/>
                      <a:pt x="732847" y="39128"/>
                    </a:cubicBezTo>
                    <a:cubicBezTo>
                      <a:pt x="722818" y="31738"/>
                      <a:pt x="719123" y="23292"/>
                      <a:pt x="730208" y="13262"/>
                    </a:cubicBezTo>
                    <a:cubicBezTo>
                      <a:pt x="739710" y="6400"/>
                      <a:pt x="750267" y="8511"/>
                      <a:pt x="760825" y="8511"/>
                    </a:cubicBezTo>
                    <a:lnTo>
                      <a:pt x="958778" y="8511"/>
                    </a:lnTo>
                    <a:cubicBezTo>
                      <a:pt x="976197" y="8511"/>
                      <a:pt x="994145" y="9039"/>
                      <a:pt x="1010509" y="1121"/>
                    </a:cubicBezTo>
                    <a:cubicBezTo>
                      <a:pt x="1049572" y="5872"/>
                      <a:pt x="1074910" y="25403"/>
                      <a:pt x="1083356" y="60771"/>
                    </a:cubicBezTo>
                    <a:cubicBezTo>
                      <a:pt x="1097080" y="117253"/>
                      <a:pt x="1115556" y="173208"/>
                      <a:pt x="1123474" y="231274"/>
                    </a:cubicBezTo>
                    <a:cubicBezTo>
                      <a:pt x="1113972" y="248166"/>
                      <a:pt x="1098136" y="250805"/>
                      <a:pt x="1080716" y="251333"/>
                    </a:cubicBezTo>
                    <a:cubicBezTo>
                      <a:pt x="1043237" y="252917"/>
                      <a:pt x="1038486" y="257140"/>
                      <a:pt x="1033208" y="292507"/>
                    </a:cubicBezTo>
                    <a:cubicBezTo>
                      <a:pt x="1031624" y="303593"/>
                      <a:pt x="1027401" y="312039"/>
                      <a:pt x="1021594" y="319429"/>
                    </a:cubicBezTo>
                    <a:close/>
                  </a:path>
                </a:pathLst>
              </a:custGeom>
              <a:solidFill>
                <a:srgbClr val="484848"/>
              </a:solidFill>
              <a:ln w="527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89" name="Freeform: Shape 60">
                <a:extLst>
                  <a:ext uri="{FF2B5EF4-FFF2-40B4-BE49-F238E27FC236}">
                    <a16:creationId xmlns:a16="http://schemas.microsoft.com/office/drawing/2014/main" id="{FBD5D893-1A4D-4131-B6AD-2AE45C47208A}"/>
                  </a:ext>
                </a:extLst>
              </p:cNvPr>
              <p:cNvSpPr/>
              <p:nvPr/>
            </p:nvSpPr>
            <p:spPr>
              <a:xfrm>
                <a:off x="5859996" y="5936198"/>
                <a:ext cx="268124" cy="270330"/>
              </a:xfrm>
              <a:custGeom>
                <a:avLst/>
                <a:gdLst>
                  <a:gd name="connsiteX0" fmla="*/ 191203 w 268124"/>
                  <a:gd name="connsiteY0" fmla="*/ 244033 h 270330"/>
                  <a:gd name="connsiteX1" fmla="*/ 202016 w 268124"/>
                  <a:gd name="connsiteY1" fmla="*/ 250177 h 270330"/>
                  <a:gd name="connsiteX2" fmla="*/ 197347 w 268124"/>
                  <a:gd name="connsiteY2" fmla="*/ 257796 h 270330"/>
                  <a:gd name="connsiteX3" fmla="*/ 148933 w 268124"/>
                  <a:gd name="connsiteY3" fmla="*/ 270329 h 270330"/>
                  <a:gd name="connsiteX4" fmla="*/ 140823 w 268124"/>
                  <a:gd name="connsiteY4" fmla="*/ 270329 h 270330"/>
                  <a:gd name="connsiteX5" fmla="*/ 132958 w 268124"/>
                  <a:gd name="connsiteY5" fmla="*/ 265168 h 270330"/>
                  <a:gd name="connsiteX6" fmla="*/ 139594 w 268124"/>
                  <a:gd name="connsiteY6" fmla="*/ 257304 h 270330"/>
                  <a:gd name="connsiteX7" fmla="*/ 191203 w 268124"/>
                  <a:gd name="connsiteY7" fmla="*/ 244033 h 270330"/>
                  <a:gd name="connsiteX8" fmla="*/ 50632 w 268124"/>
                  <a:gd name="connsiteY8" fmla="*/ 223390 h 270330"/>
                  <a:gd name="connsiteX9" fmla="*/ 54318 w 268124"/>
                  <a:gd name="connsiteY9" fmla="*/ 226340 h 270330"/>
                  <a:gd name="connsiteX10" fmla="*/ 93393 w 268124"/>
                  <a:gd name="connsiteY10" fmla="*/ 250423 h 270330"/>
                  <a:gd name="connsiteX11" fmla="*/ 101011 w 268124"/>
                  <a:gd name="connsiteY11" fmla="*/ 261728 h 270330"/>
                  <a:gd name="connsiteX12" fmla="*/ 88969 w 268124"/>
                  <a:gd name="connsiteY12" fmla="*/ 262957 h 270330"/>
                  <a:gd name="connsiteX13" fmla="*/ 43259 w 268124"/>
                  <a:gd name="connsiteY13" fmla="*/ 237644 h 270330"/>
                  <a:gd name="connsiteX14" fmla="*/ 40310 w 268124"/>
                  <a:gd name="connsiteY14" fmla="*/ 231992 h 270330"/>
                  <a:gd name="connsiteX15" fmla="*/ 50632 w 268124"/>
                  <a:gd name="connsiteY15" fmla="*/ 223390 h 270330"/>
                  <a:gd name="connsiteX16" fmla="*/ 256819 w 268124"/>
                  <a:gd name="connsiteY16" fmla="*/ 168096 h 270330"/>
                  <a:gd name="connsiteX17" fmla="*/ 263208 w 268124"/>
                  <a:gd name="connsiteY17" fmla="*/ 175222 h 270330"/>
                  <a:gd name="connsiteX18" fmla="*/ 257064 w 268124"/>
                  <a:gd name="connsiteY18" fmla="*/ 193654 h 270330"/>
                  <a:gd name="connsiteX19" fmla="*/ 233718 w 268124"/>
                  <a:gd name="connsiteY19" fmla="*/ 227814 h 270330"/>
                  <a:gd name="connsiteX20" fmla="*/ 229540 w 268124"/>
                  <a:gd name="connsiteY20" fmla="*/ 235187 h 270330"/>
                  <a:gd name="connsiteX21" fmla="*/ 222905 w 268124"/>
                  <a:gd name="connsiteY21" fmla="*/ 226093 h 270330"/>
                  <a:gd name="connsiteX22" fmla="*/ 223642 w 268124"/>
                  <a:gd name="connsiteY22" fmla="*/ 218475 h 270330"/>
                  <a:gd name="connsiteX23" fmla="*/ 251412 w 268124"/>
                  <a:gd name="connsiteY23" fmla="*/ 170799 h 270330"/>
                  <a:gd name="connsiteX24" fmla="*/ 256819 w 268124"/>
                  <a:gd name="connsiteY24" fmla="*/ 168096 h 270330"/>
                  <a:gd name="connsiteX25" fmla="*/ 1788 w 268124"/>
                  <a:gd name="connsiteY25" fmla="*/ 135103 h 270330"/>
                  <a:gd name="connsiteX26" fmla="*/ 5167 w 268124"/>
                  <a:gd name="connsiteY26" fmla="*/ 135165 h 270330"/>
                  <a:gd name="connsiteX27" fmla="*/ 14997 w 268124"/>
                  <a:gd name="connsiteY27" fmla="*/ 142783 h 270330"/>
                  <a:gd name="connsiteX28" fmla="*/ 27531 w 268124"/>
                  <a:gd name="connsiteY28" fmla="*/ 191934 h 270330"/>
                  <a:gd name="connsiteX29" fmla="*/ 23845 w 268124"/>
                  <a:gd name="connsiteY29" fmla="*/ 203485 h 270330"/>
                  <a:gd name="connsiteX30" fmla="*/ 14260 w 268124"/>
                  <a:gd name="connsiteY30" fmla="*/ 198815 h 270330"/>
                  <a:gd name="connsiteX31" fmla="*/ 252 w 268124"/>
                  <a:gd name="connsiteY31" fmla="*/ 139834 h 270330"/>
                  <a:gd name="connsiteX32" fmla="*/ 1788 w 268124"/>
                  <a:gd name="connsiteY32" fmla="*/ 135103 h 270330"/>
                  <a:gd name="connsiteX33" fmla="*/ 252887 w 268124"/>
                  <a:gd name="connsiteY33" fmla="*/ 69641 h 270330"/>
                  <a:gd name="connsiteX34" fmla="*/ 255836 w 268124"/>
                  <a:gd name="connsiteY34" fmla="*/ 73972 h 270330"/>
                  <a:gd name="connsiteX35" fmla="*/ 268124 w 268124"/>
                  <a:gd name="connsiteY35" fmla="*/ 122632 h 270330"/>
                  <a:gd name="connsiteX36" fmla="*/ 268124 w 268124"/>
                  <a:gd name="connsiteY36" fmla="*/ 134427 h 270330"/>
                  <a:gd name="connsiteX37" fmla="*/ 262717 w 268124"/>
                  <a:gd name="connsiteY37" fmla="*/ 139343 h 270330"/>
                  <a:gd name="connsiteX38" fmla="*/ 256328 w 268124"/>
                  <a:gd name="connsiteY38" fmla="*/ 133936 h 270330"/>
                  <a:gd name="connsiteX39" fmla="*/ 242566 w 268124"/>
                  <a:gd name="connsiteY39" fmla="*/ 80607 h 270330"/>
                  <a:gd name="connsiteX40" fmla="*/ 247727 w 268124"/>
                  <a:gd name="connsiteY40" fmla="*/ 70286 h 270330"/>
                  <a:gd name="connsiteX41" fmla="*/ 252887 w 268124"/>
                  <a:gd name="connsiteY41" fmla="*/ 69641 h 270330"/>
                  <a:gd name="connsiteX42" fmla="*/ 40064 w 268124"/>
                  <a:gd name="connsiteY42" fmla="*/ 41779 h 270330"/>
                  <a:gd name="connsiteX43" fmla="*/ 48911 w 268124"/>
                  <a:gd name="connsiteY43" fmla="*/ 50380 h 270330"/>
                  <a:gd name="connsiteX44" fmla="*/ 46454 w 268124"/>
                  <a:gd name="connsiteY44" fmla="*/ 53821 h 270330"/>
                  <a:gd name="connsiteX45" fmla="*/ 18683 w 268124"/>
                  <a:gd name="connsiteY45" fmla="*/ 98793 h 270330"/>
                  <a:gd name="connsiteX46" fmla="*/ 9345 w 268124"/>
                  <a:gd name="connsiteY46" fmla="*/ 102971 h 270330"/>
                  <a:gd name="connsiteX47" fmla="*/ 7133 w 268124"/>
                  <a:gd name="connsiteY47" fmla="*/ 93878 h 270330"/>
                  <a:gd name="connsiteX48" fmla="*/ 35641 w 268124"/>
                  <a:gd name="connsiteY48" fmla="*/ 44236 h 270330"/>
                  <a:gd name="connsiteX49" fmla="*/ 40064 w 268124"/>
                  <a:gd name="connsiteY49" fmla="*/ 41779 h 270330"/>
                  <a:gd name="connsiteX50" fmla="*/ 174000 w 268124"/>
                  <a:gd name="connsiteY50" fmla="*/ 8356 h 270330"/>
                  <a:gd name="connsiteX51" fmla="*/ 226346 w 268124"/>
                  <a:gd name="connsiteY51" fmla="*/ 40305 h 270330"/>
                  <a:gd name="connsiteX52" fmla="*/ 224134 w 268124"/>
                  <a:gd name="connsiteY52" fmla="*/ 48414 h 270330"/>
                  <a:gd name="connsiteX53" fmla="*/ 216270 w 268124"/>
                  <a:gd name="connsiteY53" fmla="*/ 47677 h 270330"/>
                  <a:gd name="connsiteX54" fmla="*/ 169822 w 268124"/>
                  <a:gd name="connsiteY54" fmla="*/ 20152 h 270330"/>
                  <a:gd name="connsiteX55" fmla="*/ 166873 w 268124"/>
                  <a:gd name="connsiteY55" fmla="*/ 14254 h 270330"/>
                  <a:gd name="connsiteX56" fmla="*/ 174000 w 268124"/>
                  <a:gd name="connsiteY56" fmla="*/ 8356 h 270330"/>
                  <a:gd name="connsiteX57" fmla="*/ 135663 w 268124"/>
                  <a:gd name="connsiteY57" fmla="*/ 0 h 270330"/>
                  <a:gd name="connsiteX58" fmla="*/ 137629 w 268124"/>
                  <a:gd name="connsiteY58" fmla="*/ 737 h 270330"/>
                  <a:gd name="connsiteX59" fmla="*/ 122883 w 268124"/>
                  <a:gd name="connsiteY59" fmla="*/ 16957 h 270330"/>
                  <a:gd name="connsiteX60" fmla="*/ 81105 w 268124"/>
                  <a:gd name="connsiteY60" fmla="*/ 28999 h 270330"/>
                  <a:gd name="connsiteX61" fmla="*/ 68817 w 268124"/>
                  <a:gd name="connsiteY61" fmla="*/ 25067 h 270330"/>
                  <a:gd name="connsiteX62" fmla="*/ 74224 w 268124"/>
                  <a:gd name="connsiteY62" fmla="*/ 15728 h 270330"/>
                  <a:gd name="connsiteX63" fmla="*/ 135663 w 268124"/>
                  <a:gd name="connsiteY63" fmla="*/ 0 h 2703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</a:cxnLst>
                <a:rect l="l" t="t" r="r" b="b"/>
                <a:pathLst>
                  <a:path w="268124" h="270330">
                    <a:moveTo>
                      <a:pt x="191203" y="244033"/>
                    </a:moveTo>
                    <a:cubicBezTo>
                      <a:pt x="198084" y="240593"/>
                      <a:pt x="199558" y="246491"/>
                      <a:pt x="202016" y="250177"/>
                    </a:cubicBezTo>
                    <a:cubicBezTo>
                      <a:pt x="205457" y="255584"/>
                      <a:pt x="200050" y="256321"/>
                      <a:pt x="197347" y="257796"/>
                    </a:cubicBezTo>
                    <a:cubicBezTo>
                      <a:pt x="181372" y="266151"/>
                      <a:pt x="163678" y="269346"/>
                      <a:pt x="148933" y="270329"/>
                    </a:cubicBezTo>
                    <a:cubicBezTo>
                      <a:pt x="144263" y="270329"/>
                      <a:pt x="142543" y="270329"/>
                      <a:pt x="140823" y="270329"/>
                    </a:cubicBezTo>
                    <a:cubicBezTo>
                      <a:pt x="137136" y="270329"/>
                      <a:pt x="133450" y="270575"/>
                      <a:pt x="132958" y="265168"/>
                    </a:cubicBezTo>
                    <a:cubicBezTo>
                      <a:pt x="132713" y="260253"/>
                      <a:pt x="134187" y="257796"/>
                      <a:pt x="139594" y="257304"/>
                    </a:cubicBezTo>
                    <a:cubicBezTo>
                      <a:pt x="157534" y="255830"/>
                      <a:pt x="174983" y="252143"/>
                      <a:pt x="191203" y="244033"/>
                    </a:cubicBezTo>
                    <a:close/>
                    <a:moveTo>
                      <a:pt x="50632" y="223390"/>
                    </a:moveTo>
                    <a:cubicBezTo>
                      <a:pt x="51861" y="224374"/>
                      <a:pt x="53335" y="225110"/>
                      <a:pt x="54318" y="226340"/>
                    </a:cubicBezTo>
                    <a:cubicBezTo>
                      <a:pt x="64885" y="238135"/>
                      <a:pt x="78648" y="245017"/>
                      <a:pt x="93393" y="250423"/>
                    </a:cubicBezTo>
                    <a:cubicBezTo>
                      <a:pt x="99045" y="252389"/>
                      <a:pt x="103223" y="255584"/>
                      <a:pt x="101011" y="261728"/>
                    </a:cubicBezTo>
                    <a:cubicBezTo>
                      <a:pt x="98308" y="269346"/>
                      <a:pt x="92656" y="264185"/>
                      <a:pt x="88969" y="262957"/>
                    </a:cubicBezTo>
                    <a:cubicBezTo>
                      <a:pt x="72258" y="257550"/>
                      <a:pt x="57759" y="247474"/>
                      <a:pt x="43259" y="237644"/>
                    </a:cubicBezTo>
                    <a:cubicBezTo>
                      <a:pt x="41293" y="236415"/>
                      <a:pt x="38344" y="234941"/>
                      <a:pt x="40310" y="231992"/>
                    </a:cubicBezTo>
                    <a:cubicBezTo>
                      <a:pt x="43259" y="228551"/>
                      <a:pt x="45717" y="224865"/>
                      <a:pt x="50632" y="223390"/>
                    </a:cubicBezTo>
                    <a:close/>
                    <a:moveTo>
                      <a:pt x="256819" y="168096"/>
                    </a:moveTo>
                    <a:cubicBezTo>
                      <a:pt x="260260" y="169324"/>
                      <a:pt x="263946" y="169816"/>
                      <a:pt x="263208" y="175222"/>
                    </a:cubicBezTo>
                    <a:cubicBezTo>
                      <a:pt x="262226" y="181858"/>
                      <a:pt x="260014" y="187756"/>
                      <a:pt x="257064" y="193654"/>
                    </a:cubicBezTo>
                    <a:cubicBezTo>
                      <a:pt x="250921" y="206187"/>
                      <a:pt x="242565" y="217246"/>
                      <a:pt x="233718" y="227814"/>
                    </a:cubicBezTo>
                    <a:cubicBezTo>
                      <a:pt x="232243" y="229780"/>
                      <a:pt x="231506" y="231991"/>
                      <a:pt x="229540" y="235187"/>
                    </a:cubicBezTo>
                    <a:cubicBezTo>
                      <a:pt x="226099" y="230517"/>
                      <a:pt x="224625" y="228305"/>
                      <a:pt x="222905" y="226093"/>
                    </a:cubicBezTo>
                    <a:cubicBezTo>
                      <a:pt x="220693" y="223390"/>
                      <a:pt x="221185" y="220933"/>
                      <a:pt x="223642" y="218475"/>
                    </a:cubicBezTo>
                    <a:cubicBezTo>
                      <a:pt x="236667" y="204713"/>
                      <a:pt x="246743" y="189230"/>
                      <a:pt x="251412" y="170799"/>
                    </a:cubicBezTo>
                    <a:cubicBezTo>
                      <a:pt x="252150" y="167604"/>
                      <a:pt x="254116" y="167358"/>
                      <a:pt x="256819" y="168096"/>
                    </a:cubicBezTo>
                    <a:close/>
                    <a:moveTo>
                      <a:pt x="1788" y="135103"/>
                    </a:moveTo>
                    <a:cubicBezTo>
                      <a:pt x="3078" y="134796"/>
                      <a:pt x="4676" y="135288"/>
                      <a:pt x="5167" y="135165"/>
                    </a:cubicBezTo>
                    <a:cubicBezTo>
                      <a:pt x="13523" y="133936"/>
                      <a:pt x="15243" y="137131"/>
                      <a:pt x="14997" y="142783"/>
                    </a:cubicBezTo>
                    <a:cubicBezTo>
                      <a:pt x="14260" y="160478"/>
                      <a:pt x="18929" y="176697"/>
                      <a:pt x="27531" y="191934"/>
                    </a:cubicBezTo>
                    <a:cubicBezTo>
                      <a:pt x="30971" y="198078"/>
                      <a:pt x="28268" y="200535"/>
                      <a:pt x="23845" y="203485"/>
                    </a:cubicBezTo>
                    <a:cubicBezTo>
                      <a:pt x="17455" y="207908"/>
                      <a:pt x="16472" y="202501"/>
                      <a:pt x="14260" y="198815"/>
                    </a:cubicBezTo>
                    <a:cubicBezTo>
                      <a:pt x="3447" y="180629"/>
                      <a:pt x="4184" y="159494"/>
                      <a:pt x="252" y="139834"/>
                    </a:cubicBezTo>
                    <a:cubicBezTo>
                      <a:pt x="-485" y="136516"/>
                      <a:pt x="498" y="135410"/>
                      <a:pt x="1788" y="135103"/>
                    </a:cubicBezTo>
                    <a:close/>
                    <a:moveTo>
                      <a:pt x="252887" y="69641"/>
                    </a:moveTo>
                    <a:cubicBezTo>
                      <a:pt x="254116" y="70593"/>
                      <a:pt x="254976" y="72375"/>
                      <a:pt x="255836" y="73972"/>
                    </a:cubicBezTo>
                    <a:cubicBezTo>
                      <a:pt x="264683" y="89946"/>
                      <a:pt x="266649" y="107886"/>
                      <a:pt x="268124" y="122632"/>
                    </a:cubicBezTo>
                    <a:cubicBezTo>
                      <a:pt x="268124" y="128775"/>
                      <a:pt x="268124" y="131479"/>
                      <a:pt x="268124" y="134427"/>
                    </a:cubicBezTo>
                    <a:cubicBezTo>
                      <a:pt x="268124" y="138114"/>
                      <a:pt x="265912" y="139343"/>
                      <a:pt x="262717" y="139343"/>
                    </a:cubicBezTo>
                    <a:cubicBezTo>
                      <a:pt x="259031" y="139343"/>
                      <a:pt x="256574" y="138360"/>
                      <a:pt x="256328" y="133936"/>
                    </a:cubicBezTo>
                    <a:cubicBezTo>
                      <a:pt x="254853" y="115504"/>
                      <a:pt x="250430" y="97564"/>
                      <a:pt x="242566" y="80607"/>
                    </a:cubicBezTo>
                    <a:cubicBezTo>
                      <a:pt x="239617" y="74218"/>
                      <a:pt x="244286" y="72743"/>
                      <a:pt x="247727" y="70286"/>
                    </a:cubicBezTo>
                    <a:cubicBezTo>
                      <a:pt x="250061" y="68566"/>
                      <a:pt x="251659" y="68688"/>
                      <a:pt x="252887" y="69641"/>
                    </a:cubicBezTo>
                    <a:close/>
                    <a:moveTo>
                      <a:pt x="40064" y="41779"/>
                    </a:moveTo>
                    <a:cubicBezTo>
                      <a:pt x="43259" y="44236"/>
                      <a:pt x="45962" y="47431"/>
                      <a:pt x="48911" y="50380"/>
                    </a:cubicBezTo>
                    <a:cubicBezTo>
                      <a:pt x="47928" y="51855"/>
                      <a:pt x="47436" y="53083"/>
                      <a:pt x="46454" y="53821"/>
                    </a:cubicBezTo>
                    <a:cubicBezTo>
                      <a:pt x="32446" y="65863"/>
                      <a:pt x="27039" y="83311"/>
                      <a:pt x="18683" y="98793"/>
                    </a:cubicBezTo>
                    <a:cubicBezTo>
                      <a:pt x="15980" y="103954"/>
                      <a:pt x="12785" y="103954"/>
                      <a:pt x="9345" y="102971"/>
                    </a:cubicBezTo>
                    <a:cubicBezTo>
                      <a:pt x="4184" y="101497"/>
                      <a:pt x="5658" y="97073"/>
                      <a:pt x="7133" y="93878"/>
                    </a:cubicBezTo>
                    <a:cubicBezTo>
                      <a:pt x="15980" y="76921"/>
                      <a:pt x="22370" y="58736"/>
                      <a:pt x="35641" y="44236"/>
                    </a:cubicBezTo>
                    <a:cubicBezTo>
                      <a:pt x="36869" y="43008"/>
                      <a:pt x="37607" y="39813"/>
                      <a:pt x="40064" y="41779"/>
                    </a:cubicBezTo>
                    <a:close/>
                    <a:moveTo>
                      <a:pt x="174000" y="8356"/>
                    </a:moveTo>
                    <a:cubicBezTo>
                      <a:pt x="193661" y="14500"/>
                      <a:pt x="212092" y="23839"/>
                      <a:pt x="226346" y="40305"/>
                    </a:cubicBezTo>
                    <a:cubicBezTo>
                      <a:pt x="229541" y="43991"/>
                      <a:pt x="226101" y="45957"/>
                      <a:pt x="224134" y="48414"/>
                    </a:cubicBezTo>
                    <a:cubicBezTo>
                      <a:pt x="220939" y="52100"/>
                      <a:pt x="218728" y="50381"/>
                      <a:pt x="216270" y="47677"/>
                    </a:cubicBezTo>
                    <a:cubicBezTo>
                      <a:pt x="203982" y="33177"/>
                      <a:pt x="187025" y="26296"/>
                      <a:pt x="169822" y="20152"/>
                    </a:cubicBezTo>
                    <a:cubicBezTo>
                      <a:pt x="165890" y="18678"/>
                      <a:pt x="165890" y="17449"/>
                      <a:pt x="166873" y="14254"/>
                    </a:cubicBezTo>
                    <a:cubicBezTo>
                      <a:pt x="168102" y="9340"/>
                      <a:pt x="168839" y="8602"/>
                      <a:pt x="174000" y="8356"/>
                    </a:cubicBezTo>
                    <a:close/>
                    <a:moveTo>
                      <a:pt x="135663" y="0"/>
                    </a:moveTo>
                    <a:cubicBezTo>
                      <a:pt x="136154" y="246"/>
                      <a:pt x="136891" y="737"/>
                      <a:pt x="137629" y="737"/>
                    </a:cubicBezTo>
                    <a:cubicBezTo>
                      <a:pt x="139349" y="12288"/>
                      <a:pt x="136154" y="17695"/>
                      <a:pt x="122883" y="16957"/>
                    </a:cubicBezTo>
                    <a:cubicBezTo>
                      <a:pt x="108138" y="16220"/>
                      <a:pt x="93884" y="21627"/>
                      <a:pt x="81105" y="28999"/>
                    </a:cubicBezTo>
                    <a:cubicBezTo>
                      <a:pt x="74715" y="32685"/>
                      <a:pt x="72012" y="30228"/>
                      <a:pt x="68817" y="25067"/>
                    </a:cubicBezTo>
                    <a:cubicBezTo>
                      <a:pt x="64639" y="18186"/>
                      <a:pt x="70783" y="17449"/>
                      <a:pt x="74224" y="15728"/>
                    </a:cubicBezTo>
                    <a:cubicBezTo>
                      <a:pt x="93638" y="6389"/>
                      <a:pt x="114773" y="3686"/>
                      <a:pt x="135663" y="0"/>
                    </a:cubicBezTo>
                    <a:close/>
                  </a:path>
                </a:pathLst>
              </a:custGeom>
              <a:solidFill>
                <a:srgbClr val="484848"/>
              </a:solidFill>
              <a:ln w="5273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</p:grpSp>
        <p:sp>
          <p:nvSpPr>
            <p:cNvPr id="468" name="Freeform: Shape 39">
              <a:extLst>
                <a:ext uri="{FF2B5EF4-FFF2-40B4-BE49-F238E27FC236}">
                  <a16:creationId xmlns:a16="http://schemas.microsoft.com/office/drawing/2014/main" id="{80839B8E-724F-47F5-B1E2-608058523440}"/>
                </a:ext>
              </a:extLst>
            </p:cNvPr>
            <p:cNvSpPr/>
            <p:nvPr/>
          </p:nvSpPr>
          <p:spPr>
            <a:xfrm>
              <a:off x="4761936" y="5819957"/>
              <a:ext cx="2508940" cy="228551"/>
            </a:xfrm>
            <a:custGeom>
              <a:avLst/>
              <a:gdLst>
                <a:gd name="connsiteX0" fmla="*/ 0 w 5368478"/>
                <a:gd name="connsiteY0" fmla="*/ 376902 h 490922"/>
                <a:gd name="connsiteX1" fmla="*/ 29561 w 5368478"/>
                <a:gd name="connsiteY1" fmla="*/ 366872 h 490922"/>
                <a:gd name="connsiteX2" fmla="*/ 298777 w 5368478"/>
                <a:gd name="connsiteY2" fmla="*/ 366344 h 490922"/>
                <a:gd name="connsiteX3" fmla="*/ 1728787 w 5368478"/>
                <a:gd name="connsiteY3" fmla="*/ 366872 h 490922"/>
                <a:gd name="connsiteX4" fmla="*/ 1788437 w 5368478"/>
                <a:gd name="connsiteY4" fmla="*/ 332033 h 490922"/>
                <a:gd name="connsiteX5" fmla="*/ 1948911 w 5368478"/>
                <a:gd name="connsiteY5" fmla="*/ 56482 h 490922"/>
                <a:gd name="connsiteX6" fmla="*/ 2052374 w 5368478"/>
                <a:gd name="connsiteY6" fmla="*/ 528 h 490922"/>
                <a:gd name="connsiteX7" fmla="*/ 2316311 w 5368478"/>
                <a:gd name="connsiteY7" fmla="*/ 528 h 490922"/>
                <a:gd name="connsiteX8" fmla="*/ 3139267 w 5368478"/>
                <a:gd name="connsiteY8" fmla="*/ 0 h 490922"/>
                <a:gd name="connsiteX9" fmla="*/ 3288127 w 5368478"/>
                <a:gd name="connsiteY9" fmla="*/ 83932 h 490922"/>
                <a:gd name="connsiteX10" fmla="*/ 3437515 w 5368478"/>
                <a:gd name="connsiteY10" fmla="*/ 332560 h 490922"/>
                <a:gd name="connsiteX11" fmla="*/ 3482385 w 5368478"/>
                <a:gd name="connsiteY11" fmla="*/ 356843 h 490922"/>
                <a:gd name="connsiteX12" fmla="*/ 5369006 w 5368478"/>
                <a:gd name="connsiteY12" fmla="*/ 356315 h 490922"/>
                <a:gd name="connsiteX13" fmla="*/ 5290353 w 5368478"/>
                <a:gd name="connsiteY13" fmla="*/ 470336 h 490922"/>
                <a:gd name="connsiteX14" fmla="*/ 5037501 w 5368478"/>
                <a:gd name="connsiteY14" fmla="*/ 468752 h 490922"/>
                <a:gd name="connsiteX15" fmla="*/ 5006357 w 5368478"/>
                <a:gd name="connsiteY15" fmla="*/ 470336 h 490922"/>
                <a:gd name="connsiteX16" fmla="*/ 5002662 w 5368478"/>
                <a:gd name="connsiteY16" fmla="*/ 471919 h 490922"/>
                <a:gd name="connsiteX17" fmla="*/ 4937205 w 5368478"/>
                <a:gd name="connsiteY17" fmla="*/ 487228 h 490922"/>
                <a:gd name="connsiteX18" fmla="*/ 4415666 w 5368478"/>
                <a:gd name="connsiteY18" fmla="*/ 488283 h 490922"/>
                <a:gd name="connsiteX19" fmla="*/ 3506667 w 5368478"/>
                <a:gd name="connsiteY19" fmla="*/ 489867 h 490922"/>
                <a:gd name="connsiteX20" fmla="*/ 3216336 w 5368478"/>
                <a:gd name="connsiteY20" fmla="*/ 489339 h 490922"/>
                <a:gd name="connsiteX21" fmla="*/ 3177801 w 5368478"/>
                <a:gd name="connsiteY21" fmla="*/ 472447 h 490922"/>
                <a:gd name="connsiteX22" fmla="*/ 3212113 w 5368478"/>
                <a:gd name="connsiteY22" fmla="*/ 458722 h 490922"/>
                <a:gd name="connsiteX23" fmla="*/ 3328245 w 5368478"/>
                <a:gd name="connsiteY23" fmla="*/ 458195 h 490922"/>
                <a:gd name="connsiteX24" fmla="*/ 3349360 w 5368478"/>
                <a:gd name="connsiteY24" fmla="*/ 423883 h 490922"/>
                <a:gd name="connsiteX25" fmla="*/ 3187831 w 5368478"/>
                <a:gd name="connsiteY25" fmla="*/ 145693 h 490922"/>
                <a:gd name="connsiteX26" fmla="*/ 3111289 w 5368478"/>
                <a:gd name="connsiteY26" fmla="*/ 100296 h 490922"/>
                <a:gd name="connsiteX27" fmla="*/ 3074338 w 5368478"/>
                <a:gd name="connsiteY27" fmla="*/ 99240 h 490922"/>
                <a:gd name="connsiteX28" fmla="*/ 2119942 w 5368478"/>
                <a:gd name="connsiteY28" fmla="*/ 98185 h 490922"/>
                <a:gd name="connsiteX29" fmla="*/ 2009616 w 5368478"/>
                <a:gd name="connsiteY29" fmla="*/ 162585 h 490922"/>
                <a:gd name="connsiteX30" fmla="*/ 1872369 w 5368478"/>
                <a:gd name="connsiteY30" fmla="*/ 423883 h 490922"/>
                <a:gd name="connsiteX31" fmla="*/ 1839113 w 5368478"/>
                <a:gd name="connsiteY31" fmla="*/ 483533 h 490922"/>
                <a:gd name="connsiteX32" fmla="*/ 1810608 w 5368478"/>
                <a:gd name="connsiteY32" fmla="*/ 494090 h 490922"/>
                <a:gd name="connsiteX33" fmla="*/ 1771017 w 5368478"/>
                <a:gd name="connsiteY33" fmla="*/ 494618 h 490922"/>
                <a:gd name="connsiteX34" fmla="*/ 99768 w 5368478"/>
                <a:gd name="connsiteY34" fmla="*/ 494618 h 490922"/>
                <a:gd name="connsiteX35" fmla="*/ 49620 w 5368478"/>
                <a:gd name="connsiteY35" fmla="*/ 492506 h 490922"/>
                <a:gd name="connsiteX36" fmla="*/ 32728 w 5368478"/>
                <a:gd name="connsiteY36" fmla="*/ 453444 h 490922"/>
                <a:gd name="connsiteX37" fmla="*/ 0 w 5368478"/>
                <a:gd name="connsiteY37" fmla="*/ 376902 h 490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5368478" h="490922">
                  <a:moveTo>
                    <a:pt x="0" y="376902"/>
                  </a:moveTo>
                  <a:cubicBezTo>
                    <a:pt x="5807" y="361593"/>
                    <a:pt x="19003" y="366872"/>
                    <a:pt x="29561" y="366872"/>
                  </a:cubicBezTo>
                  <a:cubicBezTo>
                    <a:pt x="119300" y="366344"/>
                    <a:pt x="209038" y="366344"/>
                    <a:pt x="298777" y="366344"/>
                  </a:cubicBezTo>
                  <a:cubicBezTo>
                    <a:pt x="775447" y="366344"/>
                    <a:pt x="1252117" y="365817"/>
                    <a:pt x="1728787" y="366872"/>
                  </a:cubicBezTo>
                  <a:cubicBezTo>
                    <a:pt x="1758348" y="366872"/>
                    <a:pt x="1774185" y="357371"/>
                    <a:pt x="1788437" y="332033"/>
                  </a:cubicBezTo>
                  <a:cubicBezTo>
                    <a:pt x="1840169" y="239127"/>
                    <a:pt x="1892956" y="146749"/>
                    <a:pt x="1948911" y="56482"/>
                  </a:cubicBezTo>
                  <a:cubicBezTo>
                    <a:pt x="1971081" y="20587"/>
                    <a:pt x="2006977" y="0"/>
                    <a:pt x="2052374" y="528"/>
                  </a:cubicBezTo>
                  <a:cubicBezTo>
                    <a:pt x="2140529" y="1056"/>
                    <a:pt x="2228156" y="528"/>
                    <a:pt x="2316311" y="528"/>
                  </a:cubicBezTo>
                  <a:cubicBezTo>
                    <a:pt x="2590805" y="528"/>
                    <a:pt x="2865300" y="1056"/>
                    <a:pt x="3139267" y="0"/>
                  </a:cubicBezTo>
                  <a:cubicBezTo>
                    <a:pt x="3205779" y="0"/>
                    <a:pt x="3254343" y="24282"/>
                    <a:pt x="3288127" y="83932"/>
                  </a:cubicBezTo>
                  <a:cubicBezTo>
                    <a:pt x="3335636" y="167864"/>
                    <a:pt x="3388423" y="249156"/>
                    <a:pt x="3437515" y="332560"/>
                  </a:cubicBezTo>
                  <a:cubicBezTo>
                    <a:pt x="3448601" y="351036"/>
                    <a:pt x="3461270" y="356843"/>
                    <a:pt x="3482385" y="356843"/>
                  </a:cubicBezTo>
                  <a:cubicBezTo>
                    <a:pt x="4111083" y="356315"/>
                    <a:pt x="4739781" y="356315"/>
                    <a:pt x="5369006" y="356315"/>
                  </a:cubicBezTo>
                  <a:cubicBezTo>
                    <a:pt x="5368479" y="412270"/>
                    <a:pt x="5333639" y="443942"/>
                    <a:pt x="5290353" y="470336"/>
                  </a:cubicBezTo>
                  <a:cubicBezTo>
                    <a:pt x="5205893" y="466113"/>
                    <a:pt x="5121962" y="469808"/>
                    <a:pt x="5037501" y="468752"/>
                  </a:cubicBezTo>
                  <a:cubicBezTo>
                    <a:pt x="5026944" y="468752"/>
                    <a:pt x="5016387" y="466641"/>
                    <a:pt x="5006357" y="470336"/>
                  </a:cubicBezTo>
                  <a:cubicBezTo>
                    <a:pt x="5005301" y="471392"/>
                    <a:pt x="5003718" y="471392"/>
                    <a:pt x="5002662" y="471919"/>
                  </a:cubicBezTo>
                  <a:cubicBezTo>
                    <a:pt x="4984714" y="492506"/>
                    <a:pt x="4959904" y="487228"/>
                    <a:pt x="4937205" y="487228"/>
                  </a:cubicBezTo>
                  <a:cubicBezTo>
                    <a:pt x="4763535" y="487228"/>
                    <a:pt x="4589337" y="486172"/>
                    <a:pt x="4415666" y="488283"/>
                  </a:cubicBezTo>
                  <a:cubicBezTo>
                    <a:pt x="4112666" y="491451"/>
                    <a:pt x="3809667" y="488811"/>
                    <a:pt x="3506667" y="489867"/>
                  </a:cubicBezTo>
                  <a:cubicBezTo>
                    <a:pt x="3410066" y="489867"/>
                    <a:pt x="3312937" y="490395"/>
                    <a:pt x="3216336" y="489339"/>
                  </a:cubicBezTo>
                  <a:cubicBezTo>
                    <a:pt x="3202083" y="489339"/>
                    <a:pt x="3182552" y="495674"/>
                    <a:pt x="3177801" y="472447"/>
                  </a:cubicBezTo>
                  <a:cubicBezTo>
                    <a:pt x="3185192" y="457667"/>
                    <a:pt x="3199444" y="459250"/>
                    <a:pt x="3212113" y="458722"/>
                  </a:cubicBezTo>
                  <a:cubicBezTo>
                    <a:pt x="3250648" y="457667"/>
                    <a:pt x="3289711" y="459250"/>
                    <a:pt x="3328245" y="458195"/>
                  </a:cubicBezTo>
                  <a:cubicBezTo>
                    <a:pt x="3356223" y="457667"/>
                    <a:pt x="3362557" y="447637"/>
                    <a:pt x="3349360" y="423883"/>
                  </a:cubicBezTo>
                  <a:cubicBezTo>
                    <a:pt x="3296573" y="330449"/>
                    <a:pt x="3244313" y="237015"/>
                    <a:pt x="3187831" y="145693"/>
                  </a:cubicBezTo>
                  <a:cubicBezTo>
                    <a:pt x="3169883" y="116660"/>
                    <a:pt x="3142962" y="105047"/>
                    <a:pt x="3111289" y="100296"/>
                  </a:cubicBezTo>
                  <a:cubicBezTo>
                    <a:pt x="3099148" y="98712"/>
                    <a:pt x="3086479" y="99240"/>
                    <a:pt x="3074338" y="99240"/>
                  </a:cubicBezTo>
                  <a:cubicBezTo>
                    <a:pt x="2756030" y="99240"/>
                    <a:pt x="2438250" y="100296"/>
                    <a:pt x="2119942" y="98185"/>
                  </a:cubicBezTo>
                  <a:cubicBezTo>
                    <a:pt x="2067155" y="97657"/>
                    <a:pt x="2032843" y="117716"/>
                    <a:pt x="2009616" y="162585"/>
                  </a:cubicBezTo>
                  <a:cubicBezTo>
                    <a:pt x="1963691" y="249684"/>
                    <a:pt x="1918822" y="337311"/>
                    <a:pt x="1872369" y="423883"/>
                  </a:cubicBezTo>
                  <a:cubicBezTo>
                    <a:pt x="1861812" y="443942"/>
                    <a:pt x="1849143" y="462945"/>
                    <a:pt x="1839113" y="483533"/>
                  </a:cubicBezTo>
                  <a:cubicBezTo>
                    <a:pt x="1831723" y="492506"/>
                    <a:pt x="1821165" y="493562"/>
                    <a:pt x="1810608" y="494090"/>
                  </a:cubicBezTo>
                  <a:cubicBezTo>
                    <a:pt x="1797411" y="494618"/>
                    <a:pt x="1784214" y="494618"/>
                    <a:pt x="1771017" y="494618"/>
                  </a:cubicBezTo>
                  <a:cubicBezTo>
                    <a:pt x="1214110" y="494618"/>
                    <a:pt x="656675" y="494618"/>
                    <a:pt x="99768" y="494618"/>
                  </a:cubicBezTo>
                  <a:cubicBezTo>
                    <a:pt x="82876" y="494618"/>
                    <a:pt x="65984" y="496201"/>
                    <a:pt x="49620" y="492506"/>
                  </a:cubicBezTo>
                  <a:cubicBezTo>
                    <a:pt x="26394" y="487228"/>
                    <a:pt x="20587" y="472975"/>
                    <a:pt x="32728" y="453444"/>
                  </a:cubicBezTo>
                  <a:cubicBezTo>
                    <a:pt x="21643" y="428634"/>
                    <a:pt x="10557" y="402768"/>
                    <a:pt x="0" y="37690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9" name="Freeform: Shape 40">
              <a:extLst>
                <a:ext uri="{FF2B5EF4-FFF2-40B4-BE49-F238E27FC236}">
                  <a16:creationId xmlns:a16="http://schemas.microsoft.com/office/drawing/2014/main" id="{63509C80-4A29-420E-BB0B-DAF2A18EAA21}"/>
                </a:ext>
              </a:extLst>
            </p:cNvPr>
            <p:cNvSpPr/>
            <p:nvPr/>
          </p:nvSpPr>
          <p:spPr>
            <a:xfrm>
              <a:off x="4636491" y="5643506"/>
              <a:ext cx="1813661" cy="63896"/>
            </a:xfrm>
            <a:custGeom>
              <a:avLst/>
              <a:gdLst>
                <a:gd name="connsiteX0" fmla="*/ 27775 w 3895709"/>
                <a:gd name="connsiteY0" fmla="*/ 0 h 137247"/>
                <a:gd name="connsiteX1" fmla="*/ 64726 w 3895709"/>
                <a:gd name="connsiteY1" fmla="*/ 1584 h 137247"/>
                <a:gd name="connsiteX2" fmla="*/ 3857501 w 3895709"/>
                <a:gd name="connsiteY2" fmla="*/ 1584 h 137247"/>
                <a:gd name="connsiteX3" fmla="*/ 3886534 w 3895709"/>
                <a:gd name="connsiteY3" fmla="*/ 1056 h 137247"/>
                <a:gd name="connsiteX4" fmla="*/ 3896564 w 3895709"/>
                <a:gd name="connsiteY4" fmla="*/ 10030 h 137247"/>
                <a:gd name="connsiteX5" fmla="*/ 3897092 w 3895709"/>
                <a:gd name="connsiteY5" fmla="*/ 114549 h 137247"/>
                <a:gd name="connsiteX6" fmla="*/ 3891285 w 3895709"/>
                <a:gd name="connsiteY6" fmla="*/ 136192 h 137247"/>
                <a:gd name="connsiteX7" fmla="*/ 3858029 w 3895709"/>
                <a:gd name="connsiteY7" fmla="*/ 140942 h 137247"/>
                <a:gd name="connsiteX8" fmla="*/ 42028 w 3895709"/>
                <a:gd name="connsiteY8" fmla="*/ 140942 h 137247"/>
                <a:gd name="connsiteX9" fmla="*/ 1909 w 3895709"/>
                <a:gd name="connsiteY9" fmla="*/ 131968 h 137247"/>
                <a:gd name="connsiteX10" fmla="*/ 27775 w 3895709"/>
                <a:gd name="connsiteY10" fmla="*/ 0 h 137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95709" h="137247">
                  <a:moveTo>
                    <a:pt x="27775" y="0"/>
                  </a:moveTo>
                  <a:cubicBezTo>
                    <a:pt x="39916" y="528"/>
                    <a:pt x="52585" y="1584"/>
                    <a:pt x="64726" y="1584"/>
                  </a:cubicBezTo>
                  <a:cubicBezTo>
                    <a:pt x="1328985" y="1584"/>
                    <a:pt x="2593243" y="1584"/>
                    <a:pt x="3857501" y="1584"/>
                  </a:cubicBezTo>
                  <a:cubicBezTo>
                    <a:pt x="3867003" y="1584"/>
                    <a:pt x="3877032" y="1056"/>
                    <a:pt x="3886534" y="1056"/>
                  </a:cubicBezTo>
                  <a:cubicBezTo>
                    <a:pt x="3892341" y="1584"/>
                    <a:pt x="3895508" y="4751"/>
                    <a:pt x="3896564" y="10030"/>
                  </a:cubicBezTo>
                  <a:cubicBezTo>
                    <a:pt x="3898147" y="44869"/>
                    <a:pt x="3897092" y="79709"/>
                    <a:pt x="3897092" y="114549"/>
                  </a:cubicBezTo>
                  <a:cubicBezTo>
                    <a:pt x="3897092" y="121939"/>
                    <a:pt x="3899203" y="130385"/>
                    <a:pt x="3891285" y="136192"/>
                  </a:cubicBezTo>
                  <a:cubicBezTo>
                    <a:pt x="3880728" y="142526"/>
                    <a:pt x="3869114" y="140942"/>
                    <a:pt x="3858029" y="140942"/>
                  </a:cubicBezTo>
                  <a:cubicBezTo>
                    <a:pt x="2585853" y="140942"/>
                    <a:pt x="1314204" y="140942"/>
                    <a:pt x="42028" y="140942"/>
                  </a:cubicBezTo>
                  <a:cubicBezTo>
                    <a:pt x="28303" y="140942"/>
                    <a:pt x="13523" y="143054"/>
                    <a:pt x="1909" y="131968"/>
                  </a:cubicBezTo>
                  <a:cubicBezTo>
                    <a:pt x="-3369" y="85516"/>
                    <a:pt x="1382" y="40646"/>
                    <a:pt x="27775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0" name="Freeform: Shape 41">
              <a:extLst>
                <a:ext uri="{FF2B5EF4-FFF2-40B4-BE49-F238E27FC236}">
                  <a16:creationId xmlns:a16="http://schemas.microsoft.com/office/drawing/2014/main" id="{C67270B0-BCC8-4CD4-BD2A-E6936185B855}"/>
                </a:ext>
              </a:extLst>
            </p:cNvPr>
            <p:cNvSpPr/>
            <p:nvPr/>
          </p:nvSpPr>
          <p:spPr>
            <a:xfrm>
              <a:off x="4932776" y="4994471"/>
              <a:ext cx="1511384" cy="41778"/>
            </a:xfrm>
            <a:custGeom>
              <a:avLst/>
              <a:gdLst>
                <a:gd name="connsiteX0" fmla="*/ 47509 w 3246424"/>
                <a:gd name="connsiteY0" fmla="*/ 0 h 89738"/>
                <a:gd name="connsiteX1" fmla="*/ 84460 w 3246424"/>
                <a:gd name="connsiteY1" fmla="*/ 2112 h 89738"/>
                <a:gd name="connsiteX2" fmla="*/ 3220031 w 3246424"/>
                <a:gd name="connsiteY2" fmla="*/ 2112 h 89738"/>
                <a:gd name="connsiteX3" fmla="*/ 3246425 w 3246424"/>
                <a:gd name="connsiteY3" fmla="*/ 1584 h 89738"/>
                <a:gd name="connsiteX4" fmla="*/ 3241674 w 3246424"/>
                <a:gd name="connsiteY4" fmla="*/ 8446 h 89738"/>
                <a:gd name="connsiteX5" fmla="*/ 73902 w 3246424"/>
                <a:gd name="connsiteY5" fmla="*/ 7390 h 89738"/>
                <a:gd name="connsiteX6" fmla="*/ 73902 w 3246424"/>
                <a:gd name="connsiteY6" fmla="*/ 6335 h 89738"/>
                <a:gd name="connsiteX7" fmla="*/ 74958 w 3246424"/>
                <a:gd name="connsiteY7" fmla="*/ 8446 h 89738"/>
                <a:gd name="connsiteX8" fmla="*/ 98712 w 3246424"/>
                <a:gd name="connsiteY8" fmla="*/ 8446 h 89738"/>
                <a:gd name="connsiteX9" fmla="*/ 3207362 w 3246424"/>
                <a:gd name="connsiteY9" fmla="*/ 8446 h 89738"/>
                <a:gd name="connsiteX10" fmla="*/ 3249592 w 3246424"/>
                <a:gd name="connsiteY10" fmla="*/ 50148 h 89738"/>
                <a:gd name="connsiteX11" fmla="*/ 3251176 w 3246424"/>
                <a:gd name="connsiteY11" fmla="*/ 81820 h 89738"/>
                <a:gd name="connsiteX12" fmla="*/ 3246953 w 3246424"/>
                <a:gd name="connsiteY12" fmla="*/ 90794 h 89738"/>
                <a:gd name="connsiteX13" fmla="*/ 3210002 w 3246424"/>
                <a:gd name="connsiteY13" fmla="*/ 90266 h 89738"/>
                <a:gd name="connsiteX14" fmla="*/ 39591 w 3246424"/>
                <a:gd name="connsiteY14" fmla="*/ 90266 h 89738"/>
                <a:gd name="connsiteX15" fmla="*/ 0 w 3246424"/>
                <a:gd name="connsiteY15" fmla="*/ 90794 h 89738"/>
                <a:gd name="connsiteX16" fmla="*/ 47509 w 3246424"/>
                <a:gd name="connsiteY16" fmla="*/ 0 h 89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246424" h="89738">
                  <a:moveTo>
                    <a:pt x="47509" y="0"/>
                  </a:moveTo>
                  <a:cubicBezTo>
                    <a:pt x="59650" y="528"/>
                    <a:pt x="71791" y="2112"/>
                    <a:pt x="84460" y="2112"/>
                  </a:cubicBezTo>
                  <a:cubicBezTo>
                    <a:pt x="1129650" y="2112"/>
                    <a:pt x="2174841" y="2112"/>
                    <a:pt x="3220031" y="2112"/>
                  </a:cubicBezTo>
                  <a:cubicBezTo>
                    <a:pt x="3229005" y="2112"/>
                    <a:pt x="3237451" y="1584"/>
                    <a:pt x="3246425" y="1584"/>
                  </a:cubicBezTo>
                  <a:cubicBezTo>
                    <a:pt x="3247481" y="5807"/>
                    <a:pt x="3245897" y="7918"/>
                    <a:pt x="3241674" y="8446"/>
                  </a:cubicBezTo>
                  <a:cubicBezTo>
                    <a:pt x="2185926" y="8446"/>
                    <a:pt x="1130178" y="8446"/>
                    <a:pt x="73902" y="7390"/>
                  </a:cubicBezTo>
                  <a:cubicBezTo>
                    <a:pt x="70207" y="5807"/>
                    <a:pt x="75486" y="3167"/>
                    <a:pt x="73902" y="6335"/>
                  </a:cubicBezTo>
                  <a:cubicBezTo>
                    <a:pt x="72847" y="7918"/>
                    <a:pt x="73374" y="8446"/>
                    <a:pt x="74958" y="8446"/>
                  </a:cubicBezTo>
                  <a:cubicBezTo>
                    <a:pt x="82876" y="8446"/>
                    <a:pt x="90794" y="8446"/>
                    <a:pt x="98712" y="8446"/>
                  </a:cubicBezTo>
                  <a:cubicBezTo>
                    <a:pt x="1134929" y="8446"/>
                    <a:pt x="2171146" y="8446"/>
                    <a:pt x="3207362" y="8446"/>
                  </a:cubicBezTo>
                  <a:cubicBezTo>
                    <a:pt x="3248537" y="8446"/>
                    <a:pt x="3248537" y="8446"/>
                    <a:pt x="3249592" y="50148"/>
                  </a:cubicBezTo>
                  <a:cubicBezTo>
                    <a:pt x="3250120" y="60706"/>
                    <a:pt x="3250648" y="71263"/>
                    <a:pt x="3251176" y="81820"/>
                  </a:cubicBezTo>
                  <a:cubicBezTo>
                    <a:pt x="3251176" y="85516"/>
                    <a:pt x="3249592" y="88683"/>
                    <a:pt x="3246953" y="90794"/>
                  </a:cubicBezTo>
                  <a:cubicBezTo>
                    <a:pt x="3234812" y="90794"/>
                    <a:pt x="3222143" y="90266"/>
                    <a:pt x="3210002" y="90266"/>
                  </a:cubicBezTo>
                  <a:cubicBezTo>
                    <a:pt x="2153198" y="90266"/>
                    <a:pt x="1096394" y="90266"/>
                    <a:pt x="39591" y="90266"/>
                  </a:cubicBezTo>
                  <a:cubicBezTo>
                    <a:pt x="26394" y="90266"/>
                    <a:pt x="13197" y="90794"/>
                    <a:pt x="0" y="90794"/>
                  </a:cubicBezTo>
                  <a:cubicBezTo>
                    <a:pt x="11613" y="58594"/>
                    <a:pt x="24810" y="26922"/>
                    <a:pt x="47509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1" name="Freeform: Shape 42">
              <a:extLst>
                <a:ext uri="{FF2B5EF4-FFF2-40B4-BE49-F238E27FC236}">
                  <a16:creationId xmlns:a16="http://schemas.microsoft.com/office/drawing/2014/main" id="{AA113C55-05EE-4352-9628-12786CCC1304}"/>
                </a:ext>
              </a:extLst>
            </p:cNvPr>
            <p:cNvSpPr/>
            <p:nvPr/>
          </p:nvSpPr>
          <p:spPr>
            <a:xfrm>
              <a:off x="6847479" y="5643423"/>
              <a:ext cx="462016" cy="66353"/>
            </a:xfrm>
            <a:custGeom>
              <a:avLst/>
              <a:gdLst>
                <a:gd name="connsiteX0" fmla="*/ 13643 w 992403"/>
                <a:gd name="connsiteY0" fmla="*/ 1235 h 142525"/>
                <a:gd name="connsiteX1" fmla="*/ 76988 w 992403"/>
                <a:gd name="connsiteY1" fmla="*/ 2291 h 142525"/>
                <a:gd name="connsiteX2" fmla="*/ 994961 w 992403"/>
                <a:gd name="connsiteY2" fmla="*/ 2291 h 142525"/>
                <a:gd name="connsiteX3" fmla="*/ 979125 w 992403"/>
                <a:gd name="connsiteY3" fmla="*/ 142705 h 142525"/>
                <a:gd name="connsiteX4" fmla="*/ 974374 w 992403"/>
                <a:gd name="connsiteY4" fmla="*/ 143761 h 142525"/>
                <a:gd name="connsiteX5" fmla="*/ 948508 w 992403"/>
                <a:gd name="connsiteY5" fmla="*/ 146400 h 142525"/>
                <a:gd name="connsiteX6" fmla="*/ 31591 w 992403"/>
                <a:gd name="connsiteY6" fmla="*/ 146400 h 142525"/>
                <a:gd name="connsiteX7" fmla="*/ 975 w 992403"/>
                <a:gd name="connsiteY7" fmla="*/ 115784 h 142525"/>
                <a:gd name="connsiteX8" fmla="*/ 4669 w 992403"/>
                <a:gd name="connsiteY8" fmla="*/ 3346 h 142525"/>
                <a:gd name="connsiteX9" fmla="*/ 13643 w 992403"/>
                <a:gd name="connsiteY9" fmla="*/ 1235 h 142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992403" h="142525">
                  <a:moveTo>
                    <a:pt x="13643" y="1235"/>
                  </a:moveTo>
                  <a:cubicBezTo>
                    <a:pt x="34758" y="1763"/>
                    <a:pt x="55873" y="2291"/>
                    <a:pt x="76988" y="2291"/>
                  </a:cubicBezTo>
                  <a:cubicBezTo>
                    <a:pt x="383155" y="2291"/>
                    <a:pt x="688794" y="2291"/>
                    <a:pt x="994961" y="2291"/>
                  </a:cubicBezTo>
                  <a:cubicBezTo>
                    <a:pt x="989682" y="49272"/>
                    <a:pt x="984403" y="95724"/>
                    <a:pt x="979125" y="142705"/>
                  </a:cubicBezTo>
                  <a:cubicBezTo>
                    <a:pt x="977541" y="143233"/>
                    <a:pt x="975958" y="143233"/>
                    <a:pt x="974374" y="143761"/>
                  </a:cubicBezTo>
                  <a:cubicBezTo>
                    <a:pt x="966456" y="149040"/>
                    <a:pt x="957482" y="146400"/>
                    <a:pt x="948508" y="146400"/>
                  </a:cubicBezTo>
                  <a:cubicBezTo>
                    <a:pt x="642869" y="146400"/>
                    <a:pt x="337230" y="146400"/>
                    <a:pt x="31591" y="146400"/>
                  </a:cubicBezTo>
                  <a:cubicBezTo>
                    <a:pt x="975" y="146400"/>
                    <a:pt x="-81" y="146400"/>
                    <a:pt x="975" y="115784"/>
                  </a:cubicBezTo>
                  <a:cubicBezTo>
                    <a:pt x="2030" y="78305"/>
                    <a:pt x="-3776" y="40298"/>
                    <a:pt x="4669" y="3346"/>
                  </a:cubicBezTo>
                  <a:cubicBezTo>
                    <a:pt x="7309" y="-349"/>
                    <a:pt x="9948" y="-877"/>
                    <a:pt x="13643" y="123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2" name="Freeform: Shape 43">
              <a:extLst>
                <a:ext uri="{FF2B5EF4-FFF2-40B4-BE49-F238E27FC236}">
                  <a16:creationId xmlns:a16="http://schemas.microsoft.com/office/drawing/2014/main" id="{6631594D-6186-4930-B184-7D9E61132DF3}"/>
                </a:ext>
              </a:extLst>
            </p:cNvPr>
            <p:cNvSpPr/>
            <p:nvPr/>
          </p:nvSpPr>
          <p:spPr>
            <a:xfrm>
              <a:off x="6845293" y="4994717"/>
              <a:ext cx="422696" cy="41778"/>
            </a:xfrm>
            <a:custGeom>
              <a:avLst/>
              <a:gdLst>
                <a:gd name="connsiteX0" fmla="*/ 913084 w 907943"/>
                <a:gd name="connsiteY0" fmla="*/ 42230 h 89738"/>
                <a:gd name="connsiteX1" fmla="*/ 862936 w 907943"/>
                <a:gd name="connsiteY1" fmla="*/ 89739 h 89738"/>
                <a:gd name="connsiteX2" fmla="*/ 54233 w 907943"/>
                <a:gd name="connsiteY2" fmla="*/ 89739 h 89738"/>
                <a:gd name="connsiteX3" fmla="*/ 14642 w 907943"/>
                <a:gd name="connsiteY3" fmla="*/ 90794 h 89738"/>
                <a:gd name="connsiteX4" fmla="*/ 5669 w 907943"/>
                <a:gd name="connsiteY4" fmla="*/ 88683 h 89738"/>
                <a:gd name="connsiteX5" fmla="*/ 9892 w 907943"/>
                <a:gd name="connsiteY5" fmla="*/ 1584 h 89738"/>
                <a:gd name="connsiteX6" fmla="*/ 888802 w 907943"/>
                <a:gd name="connsiteY6" fmla="*/ 2111 h 89738"/>
                <a:gd name="connsiteX7" fmla="*/ 907277 w 907943"/>
                <a:gd name="connsiteY7" fmla="*/ 0 h 89738"/>
                <a:gd name="connsiteX8" fmla="*/ 913084 w 907943"/>
                <a:gd name="connsiteY8" fmla="*/ 42230 h 89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7943" h="89738">
                  <a:moveTo>
                    <a:pt x="913084" y="42230"/>
                  </a:moveTo>
                  <a:cubicBezTo>
                    <a:pt x="910973" y="89739"/>
                    <a:pt x="910973" y="89739"/>
                    <a:pt x="862936" y="89739"/>
                  </a:cubicBezTo>
                  <a:cubicBezTo>
                    <a:pt x="593192" y="89739"/>
                    <a:pt x="323977" y="89739"/>
                    <a:pt x="54233" y="89739"/>
                  </a:cubicBezTo>
                  <a:cubicBezTo>
                    <a:pt x="41036" y="89739"/>
                    <a:pt x="27839" y="90266"/>
                    <a:pt x="14642" y="90794"/>
                  </a:cubicBezTo>
                  <a:cubicBezTo>
                    <a:pt x="10947" y="92378"/>
                    <a:pt x="8308" y="91322"/>
                    <a:pt x="5669" y="88683"/>
                  </a:cubicBezTo>
                  <a:cubicBezTo>
                    <a:pt x="1445" y="59122"/>
                    <a:pt x="-6473" y="29561"/>
                    <a:pt x="9892" y="1584"/>
                  </a:cubicBezTo>
                  <a:cubicBezTo>
                    <a:pt x="302862" y="1584"/>
                    <a:pt x="595832" y="2111"/>
                    <a:pt x="888802" y="2111"/>
                  </a:cubicBezTo>
                  <a:cubicBezTo>
                    <a:pt x="895136" y="2111"/>
                    <a:pt x="900943" y="528"/>
                    <a:pt x="907277" y="0"/>
                  </a:cubicBezTo>
                  <a:cubicBezTo>
                    <a:pt x="915724" y="12669"/>
                    <a:pt x="910445" y="27977"/>
                    <a:pt x="913084" y="4223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3" name="Freeform: Shape 44">
              <a:extLst>
                <a:ext uri="{FF2B5EF4-FFF2-40B4-BE49-F238E27FC236}">
                  <a16:creationId xmlns:a16="http://schemas.microsoft.com/office/drawing/2014/main" id="{03E65CE3-9808-4996-B9CC-8F7F22708F14}"/>
                </a:ext>
              </a:extLst>
            </p:cNvPr>
            <p:cNvSpPr/>
            <p:nvPr/>
          </p:nvSpPr>
          <p:spPr>
            <a:xfrm>
              <a:off x="6518842" y="5029284"/>
              <a:ext cx="258041" cy="454644"/>
            </a:xfrm>
            <a:custGeom>
              <a:avLst/>
              <a:gdLst>
                <a:gd name="connsiteX0" fmla="*/ 584 w 554267"/>
                <a:gd name="connsiteY0" fmla="*/ 493214 h 976566"/>
                <a:gd name="connsiteX1" fmla="*/ 57 w 554267"/>
                <a:gd name="connsiteY1" fmla="*/ 155375 h 976566"/>
                <a:gd name="connsiteX2" fmla="*/ 168976 w 554267"/>
                <a:gd name="connsiteY2" fmla="*/ 5459 h 976566"/>
                <a:gd name="connsiteX3" fmla="*/ 339479 w 554267"/>
                <a:gd name="connsiteY3" fmla="*/ 1236 h 976566"/>
                <a:gd name="connsiteX4" fmla="*/ 446638 w 554267"/>
                <a:gd name="connsiteY4" fmla="*/ 9682 h 976566"/>
                <a:gd name="connsiteX5" fmla="*/ 554324 w 554267"/>
                <a:gd name="connsiteY5" fmla="*/ 162237 h 976566"/>
                <a:gd name="connsiteX6" fmla="*/ 553796 w 554267"/>
                <a:gd name="connsiteY6" fmla="*/ 826830 h 976566"/>
                <a:gd name="connsiteX7" fmla="*/ 498370 w 554267"/>
                <a:gd name="connsiteY7" fmla="*/ 950881 h 976566"/>
                <a:gd name="connsiteX8" fmla="*/ 419189 w 554267"/>
                <a:gd name="connsiteY8" fmla="*/ 981497 h 976566"/>
                <a:gd name="connsiteX9" fmla="*/ 142055 w 554267"/>
                <a:gd name="connsiteY9" fmla="*/ 981497 h 976566"/>
                <a:gd name="connsiteX10" fmla="*/ 584 w 554267"/>
                <a:gd name="connsiteY10" fmla="*/ 841083 h 976566"/>
                <a:gd name="connsiteX11" fmla="*/ 584 w 554267"/>
                <a:gd name="connsiteY11" fmla="*/ 493214 h 97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54267" h="976566">
                  <a:moveTo>
                    <a:pt x="584" y="493214"/>
                  </a:moveTo>
                  <a:cubicBezTo>
                    <a:pt x="584" y="380777"/>
                    <a:pt x="3224" y="267812"/>
                    <a:pt x="57" y="155375"/>
                  </a:cubicBezTo>
                  <a:cubicBezTo>
                    <a:pt x="-2583" y="52439"/>
                    <a:pt x="87683" y="-5099"/>
                    <a:pt x="168976" y="5459"/>
                  </a:cubicBezTo>
                  <a:cubicBezTo>
                    <a:pt x="225987" y="12321"/>
                    <a:pt x="282997" y="5459"/>
                    <a:pt x="339479" y="1236"/>
                  </a:cubicBezTo>
                  <a:cubicBezTo>
                    <a:pt x="375903" y="-1404"/>
                    <a:pt x="411798" y="-348"/>
                    <a:pt x="446638" y="9682"/>
                  </a:cubicBezTo>
                  <a:cubicBezTo>
                    <a:pt x="511038" y="28157"/>
                    <a:pt x="553796" y="87279"/>
                    <a:pt x="554324" y="162237"/>
                  </a:cubicBezTo>
                  <a:cubicBezTo>
                    <a:pt x="555908" y="383944"/>
                    <a:pt x="556436" y="605651"/>
                    <a:pt x="553796" y="826830"/>
                  </a:cubicBezTo>
                  <a:cubicBezTo>
                    <a:pt x="553268" y="873283"/>
                    <a:pt x="537432" y="918153"/>
                    <a:pt x="498370" y="950881"/>
                  </a:cubicBezTo>
                  <a:cubicBezTo>
                    <a:pt x="475143" y="969884"/>
                    <a:pt x="450333" y="981497"/>
                    <a:pt x="419189" y="981497"/>
                  </a:cubicBezTo>
                  <a:cubicBezTo>
                    <a:pt x="326811" y="980970"/>
                    <a:pt x="234433" y="979914"/>
                    <a:pt x="142055" y="981497"/>
                  </a:cubicBezTo>
                  <a:cubicBezTo>
                    <a:pt x="78710" y="982553"/>
                    <a:pt x="-471" y="923959"/>
                    <a:pt x="584" y="841083"/>
                  </a:cubicBezTo>
                  <a:cubicBezTo>
                    <a:pt x="1640" y="725479"/>
                    <a:pt x="584" y="609346"/>
                    <a:pt x="584" y="493214"/>
                  </a:cubicBezTo>
                  <a:close/>
                </a:path>
              </a:pathLst>
            </a:custGeom>
            <a:solidFill>
              <a:srgbClr val="DEDEDE"/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4" name="Freeform: Shape 45">
              <a:extLst>
                <a:ext uri="{FF2B5EF4-FFF2-40B4-BE49-F238E27FC236}">
                  <a16:creationId xmlns:a16="http://schemas.microsoft.com/office/drawing/2014/main" id="{0D5F89E3-3623-4CBC-AD79-ED5FFC134F13}"/>
                </a:ext>
              </a:extLst>
            </p:cNvPr>
            <p:cNvSpPr/>
            <p:nvPr/>
          </p:nvSpPr>
          <p:spPr>
            <a:xfrm>
              <a:off x="5668192" y="5155840"/>
              <a:ext cx="407951" cy="250668"/>
            </a:xfrm>
            <a:custGeom>
              <a:avLst/>
              <a:gdLst>
                <a:gd name="connsiteX0" fmla="*/ 877593 w 876270"/>
                <a:gd name="connsiteY0" fmla="*/ 14447 h 538431"/>
                <a:gd name="connsiteX1" fmla="*/ 877066 w 876270"/>
                <a:gd name="connsiteY1" fmla="*/ 383959 h 538431"/>
                <a:gd name="connsiteX2" fmla="*/ 708674 w 876270"/>
                <a:gd name="connsiteY2" fmla="*/ 535986 h 538431"/>
                <a:gd name="connsiteX3" fmla="*/ 469019 w 876270"/>
                <a:gd name="connsiteY3" fmla="*/ 534403 h 538431"/>
                <a:gd name="connsiteX4" fmla="*/ 150711 w 876270"/>
                <a:gd name="connsiteY4" fmla="*/ 533875 h 538431"/>
                <a:gd name="connsiteX5" fmla="*/ 12408 w 876270"/>
                <a:gd name="connsiteY5" fmla="*/ 396100 h 538431"/>
                <a:gd name="connsiteX6" fmla="*/ 3962 w 876270"/>
                <a:gd name="connsiteY6" fmla="*/ 149055 h 538431"/>
                <a:gd name="connsiteX7" fmla="*/ 10297 w 876270"/>
                <a:gd name="connsiteY7" fmla="*/ 14975 h 538431"/>
                <a:gd name="connsiteX8" fmla="*/ 30884 w 876270"/>
                <a:gd name="connsiteY8" fmla="*/ 2306 h 538431"/>
                <a:gd name="connsiteX9" fmla="*/ 57277 w 876270"/>
                <a:gd name="connsiteY9" fmla="*/ 1250 h 538431"/>
                <a:gd name="connsiteX10" fmla="*/ 829557 w 876270"/>
                <a:gd name="connsiteY10" fmla="*/ 1778 h 538431"/>
                <a:gd name="connsiteX11" fmla="*/ 877593 w 876270"/>
                <a:gd name="connsiteY11" fmla="*/ 14447 h 538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76270" h="538431">
                  <a:moveTo>
                    <a:pt x="877593" y="14447"/>
                  </a:moveTo>
                  <a:cubicBezTo>
                    <a:pt x="877593" y="137442"/>
                    <a:pt x="876538" y="260964"/>
                    <a:pt x="877066" y="383959"/>
                  </a:cubicBezTo>
                  <a:cubicBezTo>
                    <a:pt x="877593" y="454694"/>
                    <a:pt x="808442" y="549711"/>
                    <a:pt x="708674" y="535986"/>
                  </a:cubicBezTo>
                  <a:cubicBezTo>
                    <a:pt x="629493" y="524901"/>
                    <a:pt x="549256" y="532291"/>
                    <a:pt x="469019" y="534403"/>
                  </a:cubicBezTo>
                  <a:cubicBezTo>
                    <a:pt x="362917" y="536514"/>
                    <a:pt x="256814" y="552351"/>
                    <a:pt x="150711" y="533875"/>
                  </a:cubicBezTo>
                  <a:cubicBezTo>
                    <a:pt x="69946" y="519622"/>
                    <a:pt x="26133" y="477920"/>
                    <a:pt x="12408" y="396100"/>
                  </a:cubicBezTo>
                  <a:cubicBezTo>
                    <a:pt x="-1317" y="314279"/>
                    <a:pt x="-2900" y="231931"/>
                    <a:pt x="3962" y="149055"/>
                  </a:cubicBezTo>
                  <a:cubicBezTo>
                    <a:pt x="7657" y="104713"/>
                    <a:pt x="8185" y="59316"/>
                    <a:pt x="10297" y="14975"/>
                  </a:cubicBezTo>
                  <a:cubicBezTo>
                    <a:pt x="13464" y="4417"/>
                    <a:pt x="22438" y="3362"/>
                    <a:pt x="30884" y="2306"/>
                  </a:cubicBezTo>
                  <a:cubicBezTo>
                    <a:pt x="39858" y="1250"/>
                    <a:pt x="48304" y="1250"/>
                    <a:pt x="57277" y="1250"/>
                  </a:cubicBezTo>
                  <a:cubicBezTo>
                    <a:pt x="314880" y="1250"/>
                    <a:pt x="571955" y="1250"/>
                    <a:pt x="829557" y="1778"/>
                  </a:cubicBezTo>
                  <a:cubicBezTo>
                    <a:pt x="846977" y="722"/>
                    <a:pt x="866508" y="-5612"/>
                    <a:pt x="877593" y="14447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5" name="Freeform: Shape 46">
              <a:extLst>
                <a:ext uri="{FF2B5EF4-FFF2-40B4-BE49-F238E27FC236}">
                  <a16:creationId xmlns:a16="http://schemas.microsoft.com/office/drawing/2014/main" id="{59FE4634-3083-4747-87BA-49C1BFE7C34C}"/>
                </a:ext>
              </a:extLst>
            </p:cNvPr>
            <p:cNvSpPr/>
            <p:nvPr/>
          </p:nvSpPr>
          <p:spPr>
            <a:xfrm>
              <a:off x="5652833" y="5129881"/>
              <a:ext cx="442356" cy="31948"/>
            </a:xfrm>
            <a:custGeom>
              <a:avLst/>
              <a:gdLst>
                <a:gd name="connsiteX0" fmla="*/ 910582 w 950173"/>
                <a:gd name="connsiteY0" fmla="*/ 70207 h 68623"/>
                <a:gd name="connsiteX1" fmla="*/ 43813 w 950173"/>
                <a:gd name="connsiteY1" fmla="*/ 70207 h 68623"/>
                <a:gd name="connsiteX2" fmla="*/ 0 w 950173"/>
                <a:gd name="connsiteY2" fmla="*/ 33784 h 68623"/>
                <a:gd name="connsiteX3" fmla="*/ 45397 w 950173"/>
                <a:gd name="connsiteY3" fmla="*/ 0 h 68623"/>
                <a:gd name="connsiteX4" fmla="*/ 906888 w 950173"/>
                <a:gd name="connsiteY4" fmla="*/ 0 h 68623"/>
                <a:gd name="connsiteX5" fmla="*/ 951229 w 950173"/>
                <a:gd name="connsiteY5" fmla="*/ 40118 h 68623"/>
                <a:gd name="connsiteX6" fmla="*/ 910582 w 950173"/>
                <a:gd name="connsiteY6" fmla="*/ 70207 h 68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0173" h="68623">
                  <a:moveTo>
                    <a:pt x="910582" y="70207"/>
                  </a:moveTo>
                  <a:cubicBezTo>
                    <a:pt x="621836" y="70207"/>
                    <a:pt x="332561" y="70207"/>
                    <a:pt x="43813" y="70207"/>
                  </a:cubicBezTo>
                  <a:cubicBezTo>
                    <a:pt x="18476" y="67568"/>
                    <a:pt x="0" y="52787"/>
                    <a:pt x="0" y="33784"/>
                  </a:cubicBezTo>
                  <a:cubicBezTo>
                    <a:pt x="0" y="15308"/>
                    <a:pt x="19531" y="0"/>
                    <a:pt x="45397" y="0"/>
                  </a:cubicBezTo>
                  <a:cubicBezTo>
                    <a:pt x="332561" y="0"/>
                    <a:pt x="619724" y="0"/>
                    <a:pt x="906888" y="0"/>
                  </a:cubicBezTo>
                  <a:cubicBezTo>
                    <a:pt x="940144" y="0"/>
                    <a:pt x="955452" y="14253"/>
                    <a:pt x="951229" y="40118"/>
                  </a:cubicBezTo>
                  <a:cubicBezTo>
                    <a:pt x="947534" y="63345"/>
                    <a:pt x="930642" y="68624"/>
                    <a:pt x="910582" y="70207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6" name="Freeform: Shape 47">
              <a:extLst>
                <a:ext uri="{FF2B5EF4-FFF2-40B4-BE49-F238E27FC236}">
                  <a16:creationId xmlns:a16="http://schemas.microsoft.com/office/drawing/2014/main" id="{A99C29DB-20CE-4830-BF3D-F068D1F061C9}"/>
                </a:ext>
              </a:extLst>
            </p:cNvPr>
            <p:cNvSpPr/>
            <p:nvPr/>
          </p:nvSpPr>
          <p:spPr>
            <a:xfrm>
              <a:off x="5817379" y="4714067"/>
              <a:ext cx="324395" cy="24575"/>
            </a:xfrm>
            <a:custGeom>
              <a:avLst/>
              <a:gdLst>
                <a:gd name="connsiteX0" fmla="*/ 14488 w 696793"/>
                <a:gd name="connsiteY0" fmla="*/ 1584 h 52787"/>
                <a:gd name="connsiteX1" fmla="*/ 93141 w 696793"/>
                <a:gd name="connsiteY1" fmla="*/ 0 h 52787"/>
                <a:gd name="connsiteX2" fmla="*/ 638963 w 696793"/>
                <a:gd name="connsiteY2" fmla="*/ 1056 h 52787"/>
                <a:gd name="connsiteX3" fmla="*/ 673275 w 696793"/>
                <a:gd name="connsiteY3" fmla="*/ 2639 h 52787"/>
                <a:gd name="connsiteX4" fmla="*/ 700724 w 696793"/>
                <a:gd name="connsiteY4" fmla="*/ 32728 h 52787"/>
                <a:gd name="connsiteX5" fmla="*/ 669580 w 696793"/>
                <a:gd name="connsiteY5" fmla="*/ 53315 h 52787"/>
                <a:gd name="connsiteX6" fmla="*/ 279481 w 696793"/>
                <a:gd name="connsiteY6" fmla="*/ 53315 h 52787"/>
                <a:gd name="connsiteX7" fmla="*/ 39826 w 696793"/>
                <a:gd name="connsiteY7" fmla="*/ 53315 h 52787"/>
                <a:gd name="connsiteX8" fmla="*/ 3403 w 696793"/>
                <a:gd name="connsiteY8" fmla="*/ 38535 h 52787"/>
                <a:gd name="connsiteX9" fmla="*/ 14488 w 696793"/>
                <a:gd name="connsiteY9" fmla="*/ 1584 h 52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96793" h="52787">
                  <a:moveTo>
                    <a:pt x="14488" y="1584"/>
                  </a:moveTo>
                  <a:cubicBezTo>
                    <a:pt x="40882" y="1056"/>
                    <a:pt x="66748" y="528"/>
                    <a:pt x="93141" y="0"/>
                  </a:cubicBezTo>
                  <a:cubicBezTo>
                    <a:pt x="275258" y="528"/>
                    <a:pt x="456846" y="528"/>
                    <a:pt x="638963" y="1056"/>
                  </a:cubicBezTo>
                  <a:cubicBezTo>
                    <a:pt x="650576" y="1056"/>
                    <a:pt x="662190" y="528"/>
                    <a:pt x="673275" y="2639"/>
                  </a:cubicBezTo>
                  <a:cubicBezTo>
                    <a:pt x="689111" y="5807"/>
                    <a:pt x="702308" y="14780"/>
                    <a:pt x="700724" y="32728"/>
                  </a:cubicBezTo>
                  <a:cubicBezTo>
                    <a:pt x="699141" y="50148"/>
                    <a:pt x="684888" y="53315"/>
                    <a:pt x="669580" y="53315"/>
                  </a:cubicBezTo>
                  <a:cubicBezTo>
                    <a:pt x="539723" y="53315"/>
                    <a:pt x="409338" y="53315"/>
                    <a:pt x="279481" y="53315"/>
                  </a:cubicBezTo>
                  <a:cubicBezTo>
                    <a:pt x="199772" y="53315"/>
                    <a:pt x="119535" y="53315"/>
                    <a:pt x="39826" y="53315"/>
                  </a:cubicBezTo>
                  <a:cubicBezTo>
                    <a:pt x="25573" y="53315"/>
                    <a:pt x="10793" y="54371"/>
                    <a:pt x="3403" y="38535"/>
                  </a:cubicBezTo>
                  <a:cubicBezTo>
                    <a:pt x="-5571" y="22699"/>
                    <a:pt x="4986" y="12141"/>
                    <a:pt x="14488" y="1584"/>
                  </a:cubicBezTo>
                  <a:close/>
                </a:path>
              </a:pathLst>
            </a:custGeom>
            <a:solidFill>
              <a:srgbClr val="FEFEFE"/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7" name="Freeform: Shape 48">
              <a:extLst>
                <a:ext uri="{FF2B5EF4-FFF2-40B4-BE49-F238E27FC236}">
                  <a16:creationId xmlns:a16="http://schemas.microsoft.com/office/drawing/2014/main" id="{AF7574C2-0EB8-445E-907F-5344DB4AAB46}"/>
                </a:ext>
              </a:extLst>
            </p:cNvPr>
            <p:cNvSpPr/>
            <p:nvPr/>
          </p:nvSpPr>
          <p:spPr>
            <a:xfrm>
              <a:off x="6369696" y="4694652"/>
              <a:ext cx="95844" cy="27033"/>
            </a:xfrm>
            <a:custGeom>
              <a:avLst/>
              <a:gdLst>
                <a:gd name="connsiteX0" fmla="*/ 0 w 205870"/>
                <a:gd name="connsiteY0" fmla="*/ 15836 h 58066"/>
                <a:gd name="connsiteX1" fmla="*/ 26394 w 205870"/>
                <a:gd name="connsiteY1" fmla="*/ 0 h 58066"/>
                <a:gd name="connsiteX2" fmla="*/ 205871 w 205870"/>
                <a:gd name="connsiteY2" fmla="*/ 528 h 58066"/>
                <a:gd name="connsiteX3" fmla="*/ 143582 w 205870"/>
                <a:gd name="connsiteY3" fmla="*/ 62817 h 58066"/>
                <a:gd name="connsiteX4" fmla="*/ 48564 w 205870"/>
                <a:gd name="connsiteY4" fmla="*/ 62817 h 58066"/>
                <a:gd name="connsiteX5" fmla="*/ 0 w 205870"/>
                <a:gd name="connsiteY5" fmla="*/ 15836 h 58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5870" h="58066">
                  <a:moveTo>
                    <a:pt x="0" y="15836"/>
                  </a:moveTo>
                  <a:cubicBezTo>
                    <a:pt x="2639" y="528"/>
                    <a:pt x="14253" y="0"/>
                    <a:pt x="26394" y="0"/>
                  </a:cubicBezTo>
                  <a:cubicBezTo>
                    <a:pt x="86043" y="0"/>
                    <a:pt x="146221" y="528"/>
                    <a:pt x="205871" y="528"/>
                  </a:cubicBezTo>
                  <a:cubicBezTo>
                    <a:pt x="206927" y="71263"/>
                    <a:pt x="209566" y="62289"/>
                    <a:pt x="143582" y="62817"/>
                  </a:cubicBezTo>
                  <a:cubicBezTo>
                    <a:pt x="111909" y="62817"/>
                    <a:pt x="80237" y="62817"/>
                    <a:pt x="48564" y="62817"/>
                  </a:cubicBezTo>
                  <a:cubicBezTo>
                    <a:pt x="528" y="63345"/>
                    <a:pt x="528" y="63345"/>
                    <a:pt x="0" y="15836"/>
                  </a:cubicBezTo>
                  <a:close/>
                </a:path>
              </a:pathLst>
            </a:custGeom>
            <a:solidFill>
              <a:srgbClr val="FEFEFE"/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8" name="Freeform: Shape 49">
              <a:extLst>
                <a:ext uri="{FF2B5EF4-FFF2-40B4-BE49-F238E27FC236}">
                  <a16:creationId xmlns:a16="http://schemas.microsoft.com/office/drawing/2014/main" id="{CF247C42-DF86-475A-BBB1-3F8D43E15809}"/>
                </a:ext>
              </a:extLst>
            </p:cNvPr>
            <p:cNvSpPr/>
            <p:nvPr/>
          </p:nvSpPr>
          <p:spPr>
            <a:xfrm>
              <a:off x="6356671" y="4726784"/>
              <a:ext cx="122877" cy="9830"/>
            </a:xfrm>
            <a:custGeom>
              <a:avLst/>
              <a:gdLst>
                <a:gd name="connsiteX0" fmla="*/ 136191 w 263936"/>
                <a:gd name="connsiteY0" fmla="*/ 132 h 21114"/>
                <a:gd name="connsiteX1" fmla="*/ 243878 w 263936"/>
                <a:gd name="connsiteY1" fmla="*/ 132 h 21114"/>
                <a:gd name="connsiteX2" fmla="*/ 267632 w 263936"/>
                <a:gd name="connsiteY2" fmla="*/ 13857 h 21114"/>
                <a:gd name="connsiteX3" fmla="*/ 245461 w 263936"/>
                <a:gd name="connsiteY3" fmla="*/ 25998 h 21114"/>
                <a:gd name="connsiteX4" fmla="*/ 22171 w 263936"/>
                <a:gd name="connsiteY4" fmla="*/ 25998 h 21114"/>
                <a:gd name="connsiteX5" fmla="*/ 0 w 263936"/>
                <a:gd name="connsiteY5" fmla="*/ 13857 h 21114"/>
                <a:gd name="connsiteX6" fmla="*/ 23754 w 263936"/>
                <a:gd name="connsiteY6" fmla="*/ 660 h 21114"/>
                <a:gd name="connsiteX7" fmla="*/ 136191 w 263936"/>
                <a:gd name="connsiteY7" fmla="*/ 132 h 21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3936" h="21114">
                  <a:moveTo>
                    <a:pt x="136191" y="132"/>
                  </a:moveTo>
                  <a:cubicBezTo>
                    <a:pt x="172087" y="132"/>
                    <a:pt x="207982" y="132"/>
                    <a:pt x="243878" y="132"/>
                  </a:cubicBezTo>
                  <a:cubicBezTo>
                    <a:pt x="253907" y="132"/>
                    <a:pt x="267632" y="-1452"/>
                    <a:pt x="267632" y="13857"/>
                  </a:cubicBezTo>
                  <a:cubicBezTo>
                    <a:pt x="267104" y="27054"/>
                    <a:pt x="254435" y="25998"/>
                    <a:pt x="245461" y="25998"/>
                  </a:cubicBezTo>
                  <a:cubicBezTo>
                    <a:pt x="171031" y="25998"/>
                    <a:pt x="96601" y="25998"/>
                    <a:pt x="22171" y="25998"/>
                  </a:cubicBezTo>
                  <a:cubicBezTo>
                    <a:pt x="12669" y="25998"/>
                    <a:pt x="0" y="27054"/>
                    <a:pt x="0" y="13857"/>
                  </a:cubicBezTo>
                  <a:cubicBezTo>
                    <a:pt x="0" y="-1452"/>
                    <a:pt x="13725" y="660"/>
                    <a:pt x="23754" y="660"/>
                  </a:cubicBezTo>
                  <a:cubicBezTo>
                    <a:pt x="61233" y="-396"/>
                    <a:pt x="98713" y="132"/>
                    <a:pt x="136191" y="132"/>
                  </a:cubicBezTo>
                  <a:close/>
                </a:path>
              </a:pathLst>
            </a:custGeom>
            <a:solidFill>
              <a:srgbClr val="FEFEFE"/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79" name="Freeform: Shape 50">
              <a:extLst>
                <a:ext uri="{FF2B5EF4-FFF2-40B4-BE49-F238E27FC236}">
                  <a16:creationId xmlns:a16="http://schemas.microsoft.com/office/drawing/2014/main" id="{831CBC6F-29E5-40CD-8A7E-295716FAC38D}"/>
                </a:ext>
              </a:extLst>
            </p:cNvPr>
            <p:cNvSpPr/>
            <p:nvPr/>
          </p:nvSpPr>
          <p:spPr>
            <a:xfrm>
              <a:off x="6168386" y="5542502"/>
              <a:ext cx="250668" cy="68811"/>
            </a:xfrm>
            <a:custGeom>
              <a:avLst/>
              <a:gdLst>
                <a:gd name="connsiteX0" fmla="*/ 269826 w 538431"/>
                <a:gd name="connsiteY0" fmla="*/ 1056 h 147804"/>
                <a:gd name="connsiteX1" fmla="*/ 504730 w 538431"/>
                <a:gd name="connsiteY1" fmla="*/ 528 h 147804"/>
                <a:gd name="connsiteX2" fmla="*/ 538514 w 538431"/>
                <a:gd name="connsiteY2" fmla="*/ 34312 h 147804"/>
                <a:gd name="connsiteX3" fmla="*/ 538514 w 538431"/>
                <a:gd name="connsiteY3" fmla="*/ 121411 h 147804"/>
                <a:gd name="connsiteX4" fmla="*/ 512120 w 538431"/>
                <a:gd name="connsiteY4" fmla="*/ 148332 h 147804"/>
                <a:gd name="connsiteX5" fmla="*/ 27004 w 538431"/>
                <a:gd name="connsiteY5" fmla="*/ 148332 h 147804"/>
                <a:gd name="connsiteX6" fmla="*/ 82 w 538431"/>
                <a:gd name="connsiteY6" fmla="*/ 121411 h 147804"/>
                <a:gd name="connsiteX7" fmla="*/ 82 w 538431"/>
                <a:gd name="connsiteY7" fmla="*/ 34312 h 147804"/>
                <a:gd name="connsiteX8" fmla="*/ 33338 w 538431"/>
                <a:gd name="connsiteY8" fmla="*/ 0 h 147804"/>
                <a:gd name="connsiteX9" fmla="*/ 269826 w 538431"/>
                <a:gd name="connsiteY9" fmla="*/ 1056 h 1478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8431" h="147804">
                  <a:moveTo>
                    <a:pt x="269826" y="1056"/>
                  </a:moveTo>
                  <a:cubicBezTo>
                    <a:pt x="347951" y="1056"/>
                    <a:pt x="426077" y="1584"/>
                    <a:pt x="504730" y="528"/>
                  </a:cubicBezTo>
                  <a:cubicBezTo>
                    <a:pt x="530068" y="0"/>
                    <a:pt x="539569" y="9502"/>
                    <a:pt x="538514" y="34312"/>
                  </a:cubicBezTo>
                  <a:cubicBezTo>
                    <a:pt x="536930" y="63345"/>
                    <a:pt x="537458" y="92378"/>
                    <a:pt x="538514" y="121411"/>
                  </a:cubicBezTo>
                  <a:cubicBezTo>
                    <a:pt x="539042" y="140414"/>
                    <a:pt x="531124" y="148860"/>
                    <a:pt x="512120" y="148332"/>
                  </a:cubicBezTo>
                  <a:cubicBezTo>
                    <a:pt x="350591" y="148332"/>
                    <a:pt x="188533" y="148332"/>
                    <a:pt x="27004" y="148332"/>
                  </a:cubicBezTo>
                  <a:cubicBezTo>
                    <a:pt x="8001" y="148332"/>
                    <a:pt x="82" y="140414"/>
                    <a:pt x="82" y="121411"/>
                  </a:cubicBezTo>
                  <a:cubicBezTo>
                    <a:pt x="610" y="92378"/>
                    <a:pt x="1138" y="63345"/>
                    <a:pt x="82" y="34312"/>
                  </a:cubicBezTo>
                  <a:cubicBezTo>
                    <a:pt x="-973" y="9502"/>
                    <a:pt x="8001" y="0"/>
                    <a:pt x="33338" y="0"/>
                  </a:cubicBezTo>
                  <a:cubicBezTo>
                    <a:pt x="111464" y="2111"/>
                    <a:pt x="190645" y="1056"/>
                    <a:pt x="269826" y="1056"/>
                  </a:cubicBezTo>
                  <a:close/>
                </a:path>
              </a:pathLst>
            </a:custGeom>
            <a:solidFill>
              <a:srgbClr val="FEFEFE"/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0" name="Freeform: Shape 51">
              <a:extLst>
                <a:ext uri="{FF2B5EF4-FFF2-40B4-BE49-F238E27FC236}">
                  <a16:creationId xmlns:a16="http://schemas.microsoft.com/office/drawing/2014/main" id="{A9839707-F905-41CC-9D6F-38B2492807E6}"/>
                </a:ext>
              </a:extLst>
            </p:cNvPr>
            <p:cNvSpPr/>
            <p:nvPr/>
          </p:nvSpPr>
          <p:spPr>
            <a:xfrm>
              <a:off x="6167652" y="5435097"/>
              <a:ext cx="250668" cy="66353"/>
            </a:xfrm>
            <a:custGeom>
              <a:avLst/>
              <a:gdLst>
                <a:gd name="connsiteX0" fmla="*/ 267707 w 538431"/>
                <a:gd name="connsiteY0" fmla="*/ 142020 h 142525"/>
                <a:gd name="connsiteX1" fmla="*/ 32803 w 538431"/>
                <a:gd name="connsiteY1" fmla="*/ 142548 h 142525"/>
                <a:gd name="connsiteX2" fmla="*/ 75 w 538431"/>
                <a:gd name="connsiteY2" fmla="*/ 110348 h 142525"/>
                <a:gd name="connsiteX3" fmla="*/ 75 w 538431"/>
                <a:gd name="connsiteY3" fmla="*/ 28527 h 142525"/>
                <a:gd name="connsiteX4" fmla="*/ 28053 w 538431"/>
                <a:gd name="connsiteY4" fmla="*/ 22 h 142525"/>
                <a:gd name="connsiteX5" fmla="*/ 510529 w 538431"/>
                <a:gd name="connsiteY5" fmla="*/ 22 h 142525"/>
                <a:gd name="connsiteX6" fmla="*/ 539035 w 538431"/>
                <a:gd name="connsiteY6" fmla="*/ 27999 h 142525"/>
                <a:gd name="connsiteX7" fmla="*/ 539035 w 538431"/>
                <a:gd name="connsiteY7" fmla="*/ 104541 h 142525"/>
                <a:gd name="connsiteX8" fmla="*/ 502083 w 538431"/>
                <a:gd name="connsiteY8" fmla="*/ 142020 h 142525"/>
                <a:gd name="connsiteX9" fmla="*/ 267707 w 538431"/>
                <a:gd name="connsiteY9" fmla="*/ 142020 h 142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38431" h="142525">
                  <a:moveTo>
                    <a:pt x="267707" y="142020"/>
                  </a:moveTo>
                  <a:cubicBezTo>
                    <a:pt x="189582" y="142020"/>
                    <a:pt x="111457" y="141492"/>
                    <a:pt x="32803" y="142548"/>
                  </a:cubicBezTo>
                  <a:cubicBezTo>
                    <a:pt x="9049" y="143076"/>
                    <a:pt x="-980" y="134630"/>
                    <a:pt x="75" y="110348"/>
                  </a:cubicBezTo>
                  <a:cubicBezTo>
                    <a:pt x="1131" y="83426"/>
                    <a:pt x="1131" y="55977"/>
                    <a:pt x="75" y="28527"/>
                  </a:cubicBezTo>
                  <a:cubicBezTo>
                    <a:pt x="-453" y="8468"/>
                    <a:pt x="7465" y="-506"/>
                    <a:pt x="28053" y="22"/>
                  </a:cubicBezTo>
                  <a:cubicBezTo>
                    <a:pt x="189054" y="550"/>
                    <a:pt x="349528" y="550"/>
                    <a:pt x="510529" y="22"/>
                  </a:cubicBezTo>
                  <a:cubicBezTo>
                    <a:pt x="530588" y="22"/>
                    <a:pt x="539562" y="7940"/>
                    <a:pt x="539035" y="27999"/>
                  </a:cubicBezTo>
                  <a:cubicBezTo>
                    <a:pt x="538507" y="53337"/>
                    <a:pt x="539035" y="79203"/>
                    <a:pt x="539035" y="104541"/>
                  </a:cubicBezTo>
                  <a:cubicBezTo>
                    <a:pt x="539035" y="140436"/>
                    <a:pt x="537451" y="142020"/>
                    <a:pt x="502083" y="142020"/>
                  </a:cubicBezTo>
                  <a:cubicBezTo>
                    <a:pt x="423958" y="142020"/>
                    <a:pt x="345833" y="142020"/>
                    <a:pt x="267707" y="142020"/>
                  </a:cubicBezTo>
                  <a:close/>
                </a:path>
              </a:pathLst>
            </a:custGeom>
            <a:solidFill>
              <a:srgbClr val="FEFEFE"/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1" name="Freeform: Shape 52">
              <a:extLst>
                <a:ext uri="{FF2B5EF4-FFF2-40B4-BE49-F238E27FC236}">
                  <a16:creationId xmlns:a16="http://schemas.microsoft.com/office/drawing/2014/main" id="{FA0AB8D8-F01B-477B-84AF-245185B3626D}"/>
                </a:ext>
              </a:extLst>
            </p:cNvPr>
            <p:cNvSpPr/>
            <p:nvPr/>
          </p:nvSpPr>
          <p:spPr>
            <a:xfrm>
              <a:off x="6450303" y="4847019"/>
              <a:ext cx="393205" cy="1118178"/>
            </a:xfrm>
            <a:custGeom>
              <a:avLst/>
              <a:gdLst>
                <a:gd name="connsiteX0" fmla="*/ 731105 w 844598"/>
                <a:gd name="connsiteY0" fmla="*/ 2403410 h 2401826"/>
                <a:gd name="connsiteX1" fmla="*/ 118244 w 844598"/>
                <a:gd name="connsiteY1" fmla="*/ 2403410 h 2401826"/>
                <a:gd name="connsiteX2" fmla="*/ 0 w 844598"/>
                <a:gd name="connsiteY2" fmla="*/ 2285166 h 2401826"/>
                <a:gd name="connsiteX3" fmla="*/ 0 w 844598"/>
                <a:gd name="connsiteY3" fmla="*/ 118244 h 2401826"/>
                <a:gd name="connsiteX4" fmla="*/ 118244 w 844598"/>
                <a:gd name="connsiteY4" fmla="*/ 0 h 2401826"/>
                <a:gd name="connsiteX5" fmla="*/ 731105 w 844598"/>
                <a:gd name="connsiteY5" fmla="*/ 0 h 2401826"/>
                <a:gd name="connsiteX6" fmla="*/ 849349 w 844598"/>
                <a:gd name="connsiteY6" fmla="*/ 118244 h 2401826"/>
                <a:gd name="connsiteX7" fmla="*/ 849349 w 844598"/>
                <a:gd name="connsiteY7" fmla="*/ 2284638 h 2401826"/>
                <a:gd name="connsiteX8" fmla="*/ 731105 w 844598"/>
                <a:gd name="connsiteY8" fmla="*/ 2403410 h 2401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44598" h="2401826">
                  <a:moveTo>
                    <a:pt x="731105" y="2403410"/>
                  </a:moveTo>
                  <a:lnTo>
                    <a:pt x="118244" y="2403410"/>
                  </a:lnTo>
                  <a:cubicBezTo>
                    <a:pt x="53315" y="2403410"/>
                    <a:pt x="0" y="2350095"/>
                    <a:pt x="0" y="2285166"/>
                  </a:cubicBezTo>
                  <a:lnTo>
                    <a:pt x="0" y="118244"/>
                  </a:lnTo>
                  <a:cubicBezTo>
                    <a:pt x="0" y="53315"/>
                    <a:pt x="53315" y="0"/>
                    <a:pt x="118244" y="0"/>
                  </a:cubicBezTo>
                  <a:lnTo>
                    <a:pt x="731105" y="0"/>
                  </a:lnTo>
                  <a:cubicBezTo>
                    <a:pt x="796034" y="0"/>
                    <a:pt x="849349" y="53315"/>
                    <a:pt x="849349" y="118244"/>
                  </a:cubicBezTo>
                  <a:lnTo>
                    <a:pt x="849349" y="2284638"/>
                  </a:lnTo>
                  <a:cubicBezTo>
                    <a:pt x="849877" y="2350095"/>
                    <a:pt x="796562" y="2403410"/>
                    <a:pt x="731105" y="2403410"/>
                  </a:cubicBezTo>
                  <a:close/>
                </a:path>
              </a:pathLst>
            </a:custGeom>
            <a:solidFill>
              <a:srgbClr val="ECECEC"/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2" name="Freeform: Shape 53">
              <a:extLst>
                <a:ext uri="{FF2B5EF4-FFF2-40B4-BE49-F238E27FC236}">
                  <a16:creationId xmlns:a16="http://schemas.microsoft.com/office/drawing/2014/main" id="{F5EB8C0E-05DE-476A-ADD4-BDD3FD609BD2}"/>
                </a:ext>
              </a:extLst>
            </p:cNvPr>
            <p:cNvSpPr/>
            <p:nvPr/>
          </p:nvSpPr>
          <p:spPr>
            <a:xfrm>
              <a:off x="6460133" y="4865636"/>
              <a:ext cx="376003" cy="1079655"/>
            </a:xfrm>
            <a:custGeom>
              <a:avLst/>
              <a:gdLst>
                <a:gd name="connsiteX0" fmla="*/ 689404 w 807647"/>
                <a:gd name="connsiteY0" fmla="*/ 2286222 h 2285694"/>
                <a:gd name="connsiteX1" fmla="*/ 118244 w 807647"/>
                <a:gd name="connsiteY1" fmla="*/ 2286222 h 2285694"/>
                <a:gd name="connsiteX2" fmla="*/ 0 w 807647"/>
                <a:gd name="connsiteY2" fmla="*/ 2167978 h 2285694"/>
                <a:gd name="connsiteX3" fmla="*/ 0 w 807647"/>
                <a:gd name="connsiteY3" fmla="*/ 118244 h 2285694"/>
                <a:gd name="connsiteX4" fmla="*/ 118244 w 807647"/>
                <a:gd name="connsiteY4" fmla="*/ 0 h 2285694"/>
                <a:gd name="connsiteX5" fmla="*/ 689404 w 807647"/>
                <a:gd name="connsiteY5" fmla="*/ 0 h 2285694"/>
                <a:gd name="connsiteX6" fmla="*/ 807647 w 807647"/>
                <a:gd name="connsiteY6" fmla="*/ 118244 h 2285694"/>
                <a:gd name="connsiteX7" fmla="*/ 807647 w 807647"/>
                <a:gd name="connsiteY7" fmla="*/ 2167451 h 2285694"/>
                <a:gd name="connsiteX8" fmla="*/ 689404 w 807647"/>
                <a:gd name="connsiteY8" fmla="*/ 2286222 h 22856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7647" h="2285694">
                  <a:moveTo>
                    <a:pt x="689404" y="2286222"/>
                  </a:moveTo>
                  <a:lnTo>
                    <a:pt x="118244" y="2286222"/>
                  </a:lnTo>
                  <a:cubicBezTo>
                    <a:pt x="53315" y="2286222"/>
                    <a:pt x="0" y="2232907"/>
                    <a:pt x="0" y="2167978"/>
                  </a:cubicBezTo>
                  <a:lnTo>
                    <a:pt x="0" y="118244"/>
                  </a:lnTo>
                  <a:cubicBezTo>
                    <a:pt x="0" y="53315"/>
                    <a:pt x="53315" y="0"/>
                    <a:pt x="118244" y="0"/>
                  </a:cubicBezTo>
                  <a:lnTo>
                    <a:pt x="689404" y="0"/>
                  </a:lnTo>
                  <a:cubicBezTo>
                    <a:pt x="754332" y="0"/>
                    <a:pt x="807647" y="53315"/>
                    <a:pt x="807647" y="118244"/>
                  </a:cubicBezTo>
                  <a:lnTo>
                    <a:pt x="807647" y="2167451"/>
                  </a:lnTo>
                  <a:cubicBezTo>
                    <a:pt x="807647" y="2232907"/>
                    <a:pt x="754332" y="2286222"/>
                    <a:pt x="689404" y="228622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3" name="Freeform: Shape 54">
              <a:extLst>
                <a:ext uri="{FF2B5EF4-FFF2-40B4-BE49-F238E27FC236}">
                  <a16:creationId xmlns:a16="http://schemas.microsoft.com/office/drawing/2014/main" id="{637CF960-DADC-466D-88BF-0577F9FD5457}"/>
                </a:ext>
              </a:extLst>
            </p:cNvPr>
            <p:cNvSpPr/>
            <p:nvPr/>
          </p:nvSpPr>
          <p:spPr>
            <a:xfrm>
              <a:off x="6500437" y="4913864"/>
              <a:ext cx="294904" cy="481677"/>
            </a:xfrm>
            <a:custGeom>
              <a:avLst/>
              <a:gdLst>
                <a:gd name="connsiteX0" fmla="*/ 446581 w 633448"/>
                <a:gd name="connsiteY0" fmla="*/ 1039384 h 1034632"/>
                <a:gd name="connsiteX1" fmla="*/ 187923 w 633448"/>
                <a:gd name="connsiteY1" fmla="*/ 1039384 h 1034632"/>
                <a:gd name="connsiteX2" fmla="*/ 0 w 633448"/>
                <a:gd name="connsiteY2" fmla="*/ 851461 h 1034632"/>
                <a:gd name="connsiteX3" fmla="*/ 0 w 633448"/>
                <a:gd name="connsiteY3" fmla="*/ 187923 h 1034632"/>
                <a:gd name="connsiteX4" fmla="*/ 187923 w 633448"/>
                <a:gd name="connsiteY4" fmla="*/ 0 h 1034632"/>
                <a:gd name="connsiteX5" fmla="*/ 446581 w 633448"/>
                <a:gd name="connsiteY5" fmla="*/ 0 h 1034632"/>
                <a:gd name="connsiteX6" fmla="*/ 634505 w 633448"/>
                <a:gd name="connsiteY6" fmla="*/ 187923 h 1034632"/>
                <a:gd name="connsiteX7" fmla="*/ 634505 w 633448"/>
                <a:gd name="connsiteY7" fmla="*/ 850933 h 1034632"/>
                <a:gd name="connsiteX8" fmla="*/ 446581 w 633448"/>
                <a:gd name="connsiteY8" fmla="*/ 1039384 h 10346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33448" h="1034632">
                  <a:moveTo>
                    <a:pt x="446581" y="1039384"/>
                  </a:moveTo>
                  <a:lnTo>
                    <a:pt x="187923" y="1039384"/>
                  </a:lnTo>
                  <a:cubicBezTo>
                    <a:pt x="84460" y="1039384"/>
                    <a:pt x="0" y="954924"/>
                    <a:pt x="0" y="851461"/>
                  </a:cubicBezTo>
                  <a:lnTo>
                    <a:pt x="0" y="187923"/>
                  </a:lnTo>
                  <a:cubicBezTo>
                    <a:pt x="0" y="84460"/>
                    <a:pt x="84460" y="0"/>
                    <a:pt x="187923" y="0"/>
                  </a:cubicBezTo>
                  <a:lnTo>
                    <a:pt x="446581" y="0"/>
                  </a:lnTo>
                  <a:cubicBezTo>
                    <a:pt x="550045" y="0"/>
                    <a:pt x="634505" y="84460"/>
                    <a:pt x="634505" y="187923"/>
                  </a:cubicBezTo>
                  <a:lnTo>
                    <a:pt x="634505" y="850933"/>
                  </a:lnTo>
                  <a:cubicBezTo>
                    <a:pt x="634505" y="954924"/>
                    <a:pt x="550045" y="1039384"/>
                    <a:pt x="446581" y="103938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4" name="Freeform: Shape 55">
              <a:extLst>
                <a:ext uri="{FF2B5EF4-FFF2-40B4-BE49-F238E27FC236}">
                  <a16:creationId xmlns:a16="http://schemas.microsoft.com/office/drawing/2014/main" id="{094BFDEC-2D57-48AA-BEF7-7FA9256A17CA}"/>
                </a:ext>
              </a:extLst>
            </p:cNvPr>
            <p:cNvSpPr/>
            <p:nvPr/>
          </p:nvSpPr>
          <p:spPr>
            <a:xfrm>
              <a:off x="6515919" y="4933524"/>
              <a:ext cx="258041" cy="447271"/>
            </a:xfrm>
            <a:custGeom>
              <a:avLst/>
              <a:gdLst>
                <a:gd name="connsiteX0" fmla="*/ 407519 w 554267"/>
                <a:gd name="connsiteY0" fmla="*/ 961258 h 960730"/>
                <a:gd name="connsiteX1" fmla="*/ 150444 w 554267"/>
                <a:gd name="connsiteY1" fmla="*/ 961258 h 960730"/>
                <a:gd name="connsiteX2" fmla="*/ 0 w 554267"/>
                <a:gd name="connsiteY2" fmla="*/ 810814 h 960730"/>
                <a:gd name="connsiteX3" fmla="*/ 0 w 554267"/>
                <a:gd name="connsiteY3" fmla="*/ 150444 h 960730"/>
                <a:gd name="connsiteX4" fmla="*/ 150444 w 554267"/>
                <a:gd name="connsiteY4" fmla="*/ 0 h 960730"/>
                <a:gd name="connsiteX5" fmla="*/ 407519 w 554267"/>
                <a:gd name="connsiteY5" fmla="*/ 0 h 960730"/>
                <a:gd name="connsiteX6" fmla="*/ 557963 w 554267"/>
                <a:gd name="connsiteY6" fmla="*/ 150444 h 960730"/>
                <a:gd name="connsiteX7" fmla="*/ 557963 w 554267"/>
                <a:gd name="connsiteY7" fmla="*/ 810814 h 960730"/>
                <a:gd name="connsiteX8" fmla="*/ 407519 w 554267"/>
                <a:gd name="connsiteY8" fmla="*/ 961258 h 960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4267" h="960730">
                  <a:moveTo>
                    <a:pt x="407519" y="961258"/>
                  </a:moveTo>
                  <a:lnTo>
                    <a:pt x="150444" y="961258"/>
                  </a:lnTo>
                  <a:cubicBezTo>
                    <a:pt x="67568" y="961258"/>
                    <a:pt x="0" y="893691"/>
                    <a:pt x="0" y="810814"/>
                  </a:cubicBezTo>
                  <a:lnTo>
                    <a:pt x="0" y="150444"/>
                  </a:lnTo>
                  <a:cubicBezTo>
                    <a:pt x="0" y="67568"/>
                    <a:pt x="67568" y="0"/>
                    <a:pt x="150444" y="0"/>
                  </a:cubicBezTo>
                  <a:lnTo>
                    <a:pt x="407519" y="0"/>
                  </a:lnTo>
                  <a:cubicBezTo>
                    <a:pt x="490395" y="0"/>
                    <a:pt x="557963" y="67568"/>
                    <a:pt x="557963" y="150444"/>
                  </a:cubicBezTo>
                  <a:lnTo>
                    <a:pt x="557963" y="810814"/>
                  </a:lnTo>
                  <a:cubicBezTo>
                    <a:pt x="557963" y="893691"/>
                    <a:pt x="490395" y="961258"/>
                    <a:pt x="407519" y="961258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5" name="Freeform: Shape 56">
              <a:extLst>
                <a:ext uri="{FF2B5EF4-FFF2-40B4-BE49-F238E27FC236}">
                  <a16:creationId xmlns:a16="http://schemas.microsoft.com/office/drawing/2014/main" id="{2558AF3B-7DB6-4CAB-8C70-8C93E97E3E1E}"/>
                </a:ext>
              </a:extLst>
            </p:cNvPr>
            <p:cNvSpPr/>
            <p:nvPr/>
          </p:nvSpPr>
          <p:spPr>
            <a:xfrm>
              <a:off x="6515919" y="5456979"/>
              <a:ext cx="71268" cy="71268"/>
            </a:xfrm>
            <a:custGeom>
              <a:avLst/>
              <a:gdLst>
                <a:gd name="connsiteX0" fmla="*/ 153083 w 153083"/>
                <a:gd name="connsiteY0" fmla="*/ 76542 h 153083"/>
                <a:gd name="connsiteX1" fmla="*/ 76542 w 153083"/>
                <a:gd name="connsiteY1" fmla="*/ 153083 h 153083"/>
                <a:gd name="connsiteX2" fmla="*/ 0 w 153083"/>
                <a:gd name="connsiteY2" fmla="*/ 76542 h 153083"/>
                <a:gd name="connsiteX3" fmla="*/ 76542 w 153083"/>
                <a:gd name="connsiteY3" fmla="*/ 0 h 153083"/>
                <a:gd name="connsiteX4" fmla="*/ 153083 w 153083"/>
                <a:gd name="connsiteY4" fmla="*/ 76542 h 153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083" h="153083">
                  <a:moveTo>
                    <a:pt x="153083" y="76542"/>
                  </a:moveTo>
                  <a:cubicBezTo>
                    <a:pt x="153083" y="118814"/>
                    <a:pt x="118814" y="153083"/>
                    <a:pt x="76542" y="153083"/>
                  </a:cubicBezTo>
                  <a:cubicBezTo>
                    <a:pt x="34269" y="153083"/>
                    <a:pt x="0" y="118814"/>
                    <a:pt x="0" y="76542"/>
                  </a:cubicBezTo>
                  <a:cubicBezTo>
                    <a:pt x="0" y="34269"/>
                    <a:pt x="34269" y="0"/>
                    <a:pt x="76542" y="0"/>
                  </a:cubicBezTo>
                  <a:cubicBezTo>
                    <a:pt x="118814" y="0"/>
                    <a:pt x="153083" y="34269"/>
                    <a:pt x="153083" y="7654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6" name="Freeform: Shape 57">
              <a:extLst>
                <a:ext uri="{FF2B5EF4-FFF2-40B4-BE49-F238E27FC236}">
                  <a16:creationId xmlns:a16="http://schemas.microsoft.com/office/drawing/2014/main" id="{D6E84DA3-A8EC-420E-B4CB-E0A029BD0197}"/>
                </a:ext>
              </a:extLst>
            </p:cNvPr>
            <p:cNvSpPr/>
            <p:nvPr/>
          </p:nvSpPr>
          <p:spPr>
            <a:xfrm>
              <a:off x="5002815" y="5099900"/>
              <a:ext cx="579978" cy="371088"/>
            </a:xfrm>
            <a:custGeom>
              <a:avLst/>
              <a:gdLst>
                <a:gd name="connsiteX0" fmla="*/ 1086365 w 1245782"/>
                <a:gd name="connsiteY0" fmla="*/ 798673 h 797089"/>
                <a:gd name="connsiteX1" fmla="*/ 162057 w 1245782"/>
                <a:gd name="connsiteY1" fmla="*/ 798673 h 797089"/>
                <a:gd name="connsiteX2" fmla="*/ 0 w 1245782"/>
                <a:gd name="connsiteY2" fmla="*/ 636616 h 797089"/>
                <a:gd name="connsiteX3" fmla="*/ 0 w 1245782"/>
                <a:gd name="connsiteY3" fmla="*/ 162057 h 797089"/>
                <a:gd name="connsiteX4" fmla="*/ 162057 w 1245782"/>
                <a:gd name="connsiteY4" fmla="*/ 0 h 797089"/>
                <a:gd name="connsiteX5" fmla="*/ 1086893 w 1245782"/>
                <a:gd name="connsiteY5" fmla="*/ 0 h 797089"/>
                <a:gd name="connsiteX6" fmla="*/ 1248950 w 1245782"/>
                <a:gd name="connsiteY6" fmla="*/ 162057 h 797089"/>
                <a:gd name="connsiteX7" fmla="*/ 1248950 w 1245782"/>
                <a:gd name="connsiteY7" fmla="*/ 636616 h 797089"/>
                <a:gd name="connsiteX8" fmla="*/ 1086365 w 1245782"/>
                <a:gd name="connsiteY8" fmla="*/ 798673 h 797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5782" h="797089">
                  <a:moveTo>
                    <a:pt x="1086365" y="798673"/>
                  </a:moveTo>
                  <a:lnTo>
                    <a:pt x="162057" y="798673"/>
                  </a:lnTo>
                  <a:cubicBezTo>
                    <a:pt x="72847" y="798673"/>
                    <a:pt x="0" y="725827"/>
                    <a:pt x="0" y="636616"/>
                  </a:cubicBezTo>
                  <a:lnTo>
                    <a:pt x="0" y="162057"/>
                  </a:lnTo>
                  <a:cubicBezTo>
                    <a:pt x="0" y="72847"/>
                    <a:pt x="72847" y="0"/>
                    <a:pt x="162057" y="0"/>
                  </a:cubicBezTo>
                  <a:lnTo>
                    <a:pt x="1086893" y="0"/>
                  </a:lnTo>
                  <a:cubicBezTo>
                    <a:pt x="1176103" y="0"/>
                    <a:pt x="1248950" y="72847"/>
                    <a:pt x="1248950" y="162057"/>
                  </a:cubicBezTo>
                  <a:lnTo>
                    <a:pt x="1248950" y="636616"/>
                  </a:lnTo>
                  <a:cubicBezTo>
                    <a:pt x="1248950" y="725827"/>
                    <a:pt x="1175575" y="798673"/>
                    <a:pt x="1086365" y="798673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87" name="Freeform: Shape 58">
              <a:extLst>
                <a:ext uri="{FF2B5EF4-FFF2-40B4-BE49-F238E27FC236}">
                  <a16:creationId xmlns:a16="http://schemas.microsoft.com/office/drawing/2014/main" id="{039555A8-F925-448C-9C30-CE69A1FC24C5}"/>
                </a:ext>
              </a:extLst>
            </p:cNvPr>
            <p:cNvSpPr/>
            <p:nvPr/>
          </p:nvSpPr>
          <p:spPr>
            <a:xfrm>
              <a:off x="5692645" y="5180998"/>
              <a:ext cx="363715" cy="199060"/>
            </a:xfrm>
            <a:custGeom>
              <a:avLst/>
              <a:gdLst>
                <a:gd name="connsiteX0" fmla="*/ 687820 w 781253"/>
                <a:gd name="connsiteY0" fmla="*/ 429689 h 427577"/>
                <a:gd name="connsiteX1" fmla="*/ 94490 w 781253"/>
                <a:gd name="connsiteY1" fmla="*/ 429689 h 427577"/>
                <a:gd name="connsiteX2" fmla="*/ 0 w 781253"/>
                <a:gd name="connsiteY2" fmla="*/ 335200 h 427577"/>
                <a:gd name="connsiteX3" fmla="*/ 0 w 781253"/>
                <a:gd name="connsiteY3" fmla="*/ 94489 h 427577"/>
                <a:gd name="connsiteX4" fmla="*/ 94490 w 781253"/>
                <a:gd name="connsiteY4" fmla="*/ 0 h 427577"/>
                <a:gd name="connsiteX5" fmla="*/ 687820 w 781253"/>
                <a:gd name="connsiteY5" fmla="*/ 0 h 427577"/>
                <a:gd name="connsiteX6" fmla="*/ 782309 w 781253"/>
                <a:gd name="connsiteY6" fmla="*/ 94489 h 427577"/>
                <a:gd name="connsiteX7" fmla="*/ 782309 w 781253"/>
                <a:gd name="connsiteY7" fmla="*/ 335200 h 427577"/>
                <a:gd name="connsiteX8" fmla="*/ 687820 w 781253"/>
                <a:gd name="connsiteY8" fmla="*/ 429689 h 4275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81253" h="427577">
                  <a:moveTo>
                    <a:pt x="687820" y="429689"/>
                  </a:moveTo>
                  <a:lnTo>
                    <a:pt x="94490" y="429689"/>
                  </a:lnTo>
                  <a:cubicBezTo>
                    <a:pt x="42230" y="429689"/>
                    <a:pt x="0" y="386932"/>
                    <a:pt x="0" y="335200"/>
                  </a:cubicBezTo>
                  <a:lnTo>
                    <a:pt x="0" y="94489"/>
                  </a:lnTo>
                  <a:cubicBezTo>
                    <a:pt x="0" y="42230"/>
                    <a:pt x="42758" y="0"/>
                    <a:pt x="94490" y="0"/>
                  </a:cubicBezTo>
                  <a:lnTo>
                    <a:pt x="687820" y="0"/>
                  </a:lnTo>
                  <a:cubicBezTo>
                    <a:pt x="740079" y="0"/>
                    <a:pt x="782309" y="42758"/>
                    <a:pt x="782309" y="94489"/>
                  </a:cubicBezTo>
                  <a:lnTo>
                    <a:pt x="782309" y="335200"/>
                  </a:lnTo>
                  <a:cubicBezTo>
                    <a:pt x="782309" y="386932"/>
                    <a:pt x="739552" y="429689"/>
                    <a:pt x="687820" y="429689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52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11173</TotalTime>
  <Words>125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26</cp:revision>
  <dcterms:created xsi:type="dcterms:W3CDTF">2018-02-18T19:39:47Z</dcterms:created>
  <dcterms:modified xsi:type="dcterms:W3CDTF">2022-10-24T05:48:07Z</dcterms:modified>
</cp:coreProperties>
</file>