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4"/>
              </a:solidFill>
              <a:prstDash val="dash"/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100</c:v>
                </c:pt>
                <c:pt idx="2">
                  <c:v>230</c:v>
                </c:pt>
                <c:pt idx="3">
                  <c:v>250</c:v>
                </c:pt>
                <c:pt idx="4">
                  <c:v>420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B5-432E-A5C9-485E434F9F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3"/>
              </a:solidFill>
              <a:prstDash val="dash"/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100</c:v>
                </c:pt>
                <c:pt idx="1">
                  <c:v>200</c:v>
                </c:pt>
                <c:pt idx="2">
                  <c:v>350</c:v>
                </c:pt>
                <c:pt idx="3">
                  <c:v>400</c:v>
                </c:pt>
                <c:pt idx="4">
                  <c:v>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B5-432E-A5C9-485E434F9F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200</c:v>
                </c:pt>
                <c:pt idx="1">
                  <c:v>360</c:v>
                </c:pt>
                <c:pt idx="2">
                  <c:v>610</c:v>
                </c:pt>
                <c:pt idx="3">
                  <c:v>700</c:v>
                </c:pt>
                <c:pt idx="4">
                  <c:v>910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B5-432E-A5C9-485E434F9F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0931840"/>
        <c:axId val="552397824"/>
      </c:lineChart>
      <c:catAx>
        <c:axId val="550931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52397824"/>
        <c:crosses val="autoZero"/>
        <c:auto val="1"/>
        <c:lblAlgn val="ctr"/>
        <c:lblOffset val="100"/>
        <c:noMultiLvlLbl val="0"/>
      </c:catAx>
      <c:valAx>
        <c:axId val="552397824"/>
        <c:scaling>
          <c:orientation val="minMax"/>
          <c:max val="1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509318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31" name="Chart 35">
            <a:extLst>
              <a:ext uri="{FF2B5EF4-FFF2-40B4-BE49-F238E27FC236}">
                <a16:creationId xmlns:a16="http://schemas.microsoft.com/office/drawing/2014/main" id="{1B6E9AD6-9E22-4925-AAD6-13232783F7D0}"/>
              </a:ext>
            </a:extLst>
          </p:cNvPr>
          <p:cNvGraphicFramePr/>
          <p:nvPr/>
        </p:nvGraphicFramePr>
        <p:xfrm>
          <a:off x="914400" y="1763581"/>
          <a:ext cx="5057775" cy="4089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" name="화살표: 오른쪽 531">
            <a:extLst>
              <a:ext uri="{FF2B5EF4-FFF2-40B4-BE49-F238E27FC236}">
                <a16:creationId xmlns:a16="http://schemas.microsoft.com/office/drawing/2014/main" id="{9A04E1F5-B48D-435A-BFB6-51CF37EEC439}"/>
              </a:ext>
            </a:extLst>
          </p:cNvPr>
          <p:cNvSpPr/>
          <p:nvPr/>
        </p:nvSpPr>
        <p:spPr>
          <a:xfrm rot="18945146">
            <a:off x="4326395" y="2234907"/>
            <a:ext cx="790575" cy="391593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3" name="Group 28">
            <a:extLst>
              <a:ext uri="{FF2B5EF4-FFF2-40B4-BE49-F238E27FC236}">
                <a16:creationId xmlns:a16="http://schemas.microsoft.com/office/drawing/2014/main" id="{4BB381EF-0392-432F-B89D-5BF9959DAB49}"/>
              </a:ext>
            </a:extLst>
          </p:cNvPr>
          <p:cNvGrpSpPr/>
          <p:nvPr/>
        </p:nvGrpSpPr>
        <p:grpSpPr>
          <a:xfrm>
            <a:off x="6768926" y="1892508"/>
            <a:ext cx="4638280" cy="699456"/>
            <a:chOff x="270023" y="1671304"/>
            <a:chExt cx="3384594" cy="706450"/>
          </a:xfrm>
        </p:grpSpPr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9CFA1751-7801-4020-A61E-0EF369CAED2C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7AF78AD1-DC99-486B-A011-D155FE02B056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536" name="Group 34">
            <a:extLst>
              <a:ext uri="{FF2B5EF4-FFF2-40B4-BE49-F238E27FC236}">
                <a16:creationId xmlns:a16="http://schemas.microsoft.com/office/drawing/2014/main" id="{183DF655-B1E9-490A-86C2-612665EB043D}"/>
              </a:ext>
            </a:extLst>
          </p:cNvPr>
          <p:cNvGrpSpPr/>
          <p:nvPr/>
        </p:nvGrpSpPr>
        <p:grpSpPr>
          <a:xfrm>
            <a:off x="6768926" y="2996808"/>
            <a:ext cx="4638280" cy="699456"/>
            <a:chOff x="270023" y="1671304"/>
            <a:chExt cx="3384594" cy="706450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59D5A9A9-7B91-49FB-BBD0-0D176EBC0B5B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A56479D8-E307-46C7-B131-5FE5A0F49A4D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39" name="Group 37">
            <a:extLst>
              <a:ext uri="{FF2B5EF4-FFF2-40B4-BE49-F238E27FC236}">
                <a16:creationId xmlns:a16="http://schemas.microsoft.com/office/drawing/2014/main" id="{777FC253-9596-4C1F-875E-DCF181F73AF3}"/>
              </a:ext>
            </a:extLst>
          </p:cNvPr>
          <p:cNvGrpSpPr/>
          <p:nvPr/>
        </p:nvGrpSpPr>
        <p:grpSpPr>
          <a:xfrm>
            <a:off x="6768926" y="4101109"/>
            <a:ext cx="4638280" cy="699456"/>
            <a:chOff x="270023" y="1671304"/>
            <a:chExt cx="3384594" cy="706450"/>
          </a:xfrm>
        </p:grpSpPr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B5FFD36B-E6AA-47FE-903A-F8A0945EEF11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41" name="TextBox 540">
              <a:extLst>
                <a:ext uri="{FF2B5EF4-FFF2-40B4-BE49-F238E27FC236}">
                  <a16:creationId xmlns:a16="http://schemas.microsoft.com/office/drawing/2014/main" id="{85FD6AE9-9645-4B57-AC89-00971CE9CDE4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542" name="Oval 40">
            <a:extLst>
              <a:ext uri="{FF2B5EF4-FFF2-40B4-BE49-F238E27FC236}">
                <a16:creationId xmlns:a16="http://schemas.microsoft.com/office/drawing/2014/main" id="{3072C193-E88B-4E33-B495-03B6E05B6526}"/>
              </a:ext>
            </a:extLst>
          </p:cNvPr>
          <p:cNvSpPr/>
          <p:nvPr/>
        </p:nvSpPr>
        <p:spPr>
          <a:xfrm>
            <a:off x="6917317" y="5262887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43" name="Oval 41">
            <a:extLst>
              <a:ext uri="{FF2B5EF4-FFF2-40B4-BE49-F238E27FC236}">
                <a16:creationId xmlns:a16="http://schemas.microsoft.com/office/drawing/2014/main" id="{88927E70-86FA-49F2-A696-0C221DDE7FBC}"/>
              </a:ext>
            </a:extLst>
          </p:cNvPr>
          <p:cNvSpPr/>
          <p:nvPr/>
        </p:nvSpPr>
        <p:spPr>
          <a:xfrm>
            <a:off x="8687894" y="5262887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44" name="Oval 42">
            <a:extLst>
              <a:ext uri="{FF2B5EF4-FFF2-40B4-BE49-F238E27FC236}">
                <a16:creationId xmlns:a16="http://schemas.microsoft.com/office/drawing/2014/main" id="{656FDA3A-022F-4E62-A3E5-0A5E9C0AD589}"/>
              </a:ext>
            </a:extLst>
          </p:cNvPr>
          <p:cNvSpPr/>
          <p:nvPr/>
        </p:nvSpPr>
        <p:spPr>
          <a:xfrm>
            <a:off x="10458471" y="5262887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45" name="Rectangle 7">
            <a:extLst>
              <a:ext uri="{FF2B5EF4-FFF2-40B4-BE49-F238E27FC236}">
                <a16:creationId xmlns:a16="http://schemas.microsoft.com/office/drawing/2014/main" id="{C960EAD7-2530-4D52-87BF-035913C88369}"/>
              </a:ext>
            </a:extLst>
          </p:cNvPr>
          <p:cNvSpPr/>
          <p:nvPr/>
        </p:nvSpPr>
        <p:spPr>
          <a:xfrm>
            <a:off x="7251763" y="5588504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46" name="Rectangle 16">
            <a:extLst>
              <a:ext uri="{FF2B5EF4-FFF2-40B4-BE49-F238E27FC236}">
                <a16:creationId xmlns:a16="http://schemas.microsoft.com/office/drawing/2014/main" id="{C1C63800-4083-47F2-92D1-E591E0A51243}"/>
              </a:ext>
            </a:extLst>
          </p:cNvPr>
          <p:cNvSpPr/>
          <p:nvPr/>
        </p:nvSpPr>
        <p:spPr>
          <a:xfrm rot="2700000">
            <a:off x="10787925" y="55026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47" name="Rectangle 9">
            <a:extLst>
              <a:ext uri="{FF2B5EF4-FFF2-40B4-BE49-F238E27FC236}">
                <a16:creationId xmlns:a16="http://schemas.microsoft.com/office/drawing/2014/main" id="{B66E1927-1B0E-4DF3-A1F4-3D30D888C21F}"/>
              </a:ext>
            </a:extLst>
          </p:cNvPr>
          <p:cNvSpPr/>
          <p:nvPr/>
        </p:nvSpPr>
        <p:spPr>
          <a:xfrm>
            <a:off x="9001526" y="557278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101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2022-10-25T05:42:14Z</dcterms:modified>
</cp:coreProperties>
</file>