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4" name="그룹 523">
            <a:extLst>
              <a:ext uri="{FF2B5EF4-FFF2-40B4-BE49-F238E27FC236}">
                <a16:creationId xmlns:a16="http://schemas.microsoft.com/office/drawing/2014/main" id="{5E7F88FD-6C89-4056-BBDC-57465E38F5A9}"/>
              </a:ext>
            </a:extLst>
          </p:cNvPr>
          <p:cNvGrpSpPr/>
          <p:nvPr/>
        </p:nvGrpSpPr>
        <p:grpSpPr>
          <a:xfrm>
            <a:off x="-436990" y="1831992"/>
            <a:ext cx="4366418" cy="4366420"/>
            <a:chOff x="-436990" y="1822053"/>
            <a:chExt cx="4366418" cy="4366420"/>
          </a:xfrm>
        </p:grpSpPr>
        <p:grpSp>
          <p:nvGrpSpPr>
            <p:cNvPr id="525" name="그룹 524">
              <a:extLst>
                <a:ext uri="{FF2B5EF4-FFF2-40B4-BE49-F238E27FC236}">
                  <a16:creationId xmlns:a16="http://schemas.microsoft.com/office/drawing/2014/main" id="{6152CAB1-4BBB-4B2D-9F22-FC355828F0AD}"/>
                </a:ext>
              </a:extLst>
            </p:cNvPr>
            <p:cNvGrpSpPr/>
            <p:nvPr/>
          </p:nvGrpSpPr>
          <p:grpSpPr>
            <a:xfrm>
              <a:off x="-436990" y="1822053"/>
              <a:ext cx="4366418" cy="4366420"/>
              <a:chOff x="-683388" y="1575655"/>
              <a:chExt cx="4859214" cy="4859216"/>
            </a:xfrm>
          </p:grpSpPr>
          <p:sp>
            <p:nvSpPr>
              <p:cNvPr id="531" name="Block Arc 4">
                <a:extLst>
                  <a:ext uri="{FF2B5EF4-FFF2-40B4-BE49-F238E27FC236}">
                    <a16:creationId xmlns:a16="http://schemas.microsoft.com/office/drawing/2014/main" id="{AC3DC658-DA8B-4D64-84E0-0F7838B49594}"/>
                  </a:ext>
                </a:extLst>
              </p:cNvPr>
              <p:cNvSpPr/>
              <p:nvPr/>
            </p:nvSpPr>
            <p:spPr>
              <a:xfrm>
                <a:off x="-683388" y="1575655"/>
                <a:ext cx="4859214" cy="4859216"/>
              </a:xfrm>
              <a:prstGeom prst="blockArc">
                <a:avLst>
                  <a:gd name="adj1" fmla="val 16209091"/>
                  <a:gd name="adj2" fmla="val 18320479"/>
                  <a:gd name="adj3" fmla="val 23958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532" name="Block Arc 5">
                <a:extLst>
                  <a:ext uri="{FF2B5EF4-FFF2-40B4-BE49-F238E27FC236}">
                    <a16:creationId xmlns:a16="http://schemas.microsoft.com/office/drawing/2014/main" id="{90A9D731-DE5B-4F9B-B82A-52C76E1937DA}"/>
                  </a:ext>
                </a:extLst>
              </p:cNvPr>
              <p:cNvSpPr/>
              <p:nvPr/>
            </p:nvSpPr>
            <p:spPr>
              <a:xfrm>
                <a:off x="-683388" y="1575655"/>
                <a:ext cx="4859214" cy="4859216"/>
              </a:xfrm>
              <a:prstGeom prst="blockArc">
                <a:avLst>
                  <a:gd name="adj1" fmla="val 18440637"/>
                  <a:gd name="adj2" fmla="val 20365499"/>
                  <a:gd name="adj3" fmla="val 23828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533" name="Block Arc 6">
                <a:extLst>
                  <a:ext uri="{FF2B5EF4-FFF2-40B4-BE49-F238E27FC236}">
                    <a16:creationId xmlns:a16="http://schemas.microsoft.com/office/drawing/2014/main" id="{13D0CCA0-1EF6-4471-AC78-A8854283A158}"/>
                  </a:ext>
                </a:extLst>
              </p:cNvPr>
              <p:cNvSpPr/>
              <p:nvPr/>
            </p:nvSpPr>
            <p:spPr>
              <a:xfrm>
                <a:off x="-683388" y="1575655"/>
                <a:ext cx="4859214" cy="4859216"/>
              </a:xfrm>
              <a:prstGeom prst="blockArc">
                <a:avLst>
                  <a:gd name="adj1" fmla="val 20467931"/>
                  <a:gd name="adj2" fmla="val 900907"/>
                  <a:gd name="adj3" fmla="val 23852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534" name="Block Arc 6">
                <a:extLst>
                  <a:ext uri="{FF2B5EF4-FFF2-40B4-BE49-F238E27FC236}">
                    <a16:creationId xmlns:a16="http://schemas.microsoft.com/office/drawing/2014/main" id="{C3D8BBEE-6595-4618-9CD3-1982F70BBCBC}"/>
                  </a:ext>
                </a:extLst>
              </p:cNvPr>
              <p:cNvSpPr/>
              <p:nvPr/>
            </p:nvSpPr>
            <p:spPr>
              <a:xfrm>
                <a:off x="-683388" y="1575655"/>
                <a:ext cx="4859214" cy="4859216"/>
              </a:xfrm>
              <a:prstGeom prst="blockArc">
                <a:avLst>
                  <a:gd name="adj1" fmla="val 989992"/>
                  <a:gd name="adj2" fmla="val 3027435"/>
                  <a:gd name="adj3" fmla="val 23748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535" name="Block Arc 6">
                <a:extLst>
                  <a:ext uri="{FF2B5EF4-FFF2-40B4-BE49-F238E27FC236}">
                    <a16:creationId xmlns:a16="http://schemas.microsoft.com/office/drawing/2014/main" id="{DB511734-A15B-4E7F-8EB0-E7FE7BB2A641}"/>
                  </a:ext>
                </a:extLst>
              </p:cNvPr>
              <p:cNvSpPr/>
              <p:nvPr/>
            </p:nvSpPr>
            <p:spPr>
              <a:xfrm>
                <a:off x="-683388" y="1575655"/>
                <a:ext cx="4859214" cy="4859216"/>
              </a:xfrm>
              <a:prstGeom prst="blockArc">
                <a:avLst>
                  <a:gd name="adj1" fmla="val 3114901"/>
                  <a:gd name="adj2" fmla="val 5418623"/>
                  <a:gd name="adj3" fmla="val 23873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sp>
          <p:nvSpPr>
            <p:cNvPr id="526" name="Isosceles Triangle 8">
              <a:extLst>
                <a:ext uri="{FF2B5EF4-FFF2-40B4-BE49-F238E27FC236}">
                  <a16:creationId xmlns:a16="http://schemas.microsoft.com/office/drawing/2014/main" id="{429B3BF2-0A8C-4754-8891-A7360C9E771A}"/>
                </a:ext>
              </a:extLst>
            </p:cNvPr>
            <p:cNvSpPr/>
            <p:nvPr/>
          </p:nvSpPr>
          <p:spPr>
            <a:xfrm rot="14219947">
              <a:off x="2437932" y="3234506"/>
              <a:ext cx="215927" cy="373048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7" name="Isosceles Triangle 8">
              <a:extLst>
                <a:ext uri="{FF2B5EF4-FFF2-40B4-BE49-F238E27FC236}">
                  <a16:creationId xmlns:a16="http://schemas.microsoft.com/office/drawing/2014/main" id="{F5CD915B-94CE-4C13-BD3C-8246262C7821}"/>
                </a:ext>
              </a:extLst>
            </p:cNvPr>
            <p:cNvSpPr/>
            <p:nvPr/>
          </p:nvSpPr>
          <p:spPr>
            <a:xfrm rot="16200000">
              <a:off x="2610296" y="3791080"/>
              <a:ext cx="215927" cy="373048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8" name="Isosceles Triangle 8">
              <a:extLst>
                <a:ext uri="{FF2B5EF4-FFF2-40B4-BE49-F238E27FC236}">
                  <a16:creationId xmlns:a16="http://schemas.microsoft.com/office/drawing/2014/main" id="{AD6AE6DF-847A-458A-A5FC-391E67B14D42}"/>
                </a:ext>
              </a:extLst>
            </p:cNvPr>
            <p:cNvSpPr/>
            <p:nvPr/>
          </p:nvSpPr>
          <p:spPr>
            <a:xfrm rot="12050706">
              <a:off x="1923529" y="2897656"/>
              <a:ext cx="215927" cy="373048"/>
            </a:xfrm>
            <a:prstGeom prst="triangl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9" name="Isosceles Triangle 8">
              <a:extLst>
                <a:ext uri="{FF2B5EF4-FFF2-40B4-BE49-F238E27FC236}">
                  <a16:creationId xmlns:a16="http://schemas.microsoft.com/office/drawing/2014/main" id="{B72DAA14-9A5B-48CB-8E3E-C7EA81C420D5}"/>
                </a:ext>
              </a:extLst>
            </p:cNvPr>
            <p:cNvSpPr/>
            <p:nvPr/>
          </p:nvSpPr>
          <p:spPr>
            <a:xfrm rot="7380053" flipV="1">
              <a:off x="2457477" y="4357487"/>
              <a:ext cx="215927" cy="373048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0" name="Isosceles Triangle 8">
              <a:extLst>
                <a:ext uri="{FF2B5EF4-FFF2-40B4-BE49-F238E27FC236}">
                  <a16:creationId xmlns:a16="http://schemas.microsoft.com/office/drawing/2014/main" id="{581F9B7C-A878-4085-86D2-17177054CE5E}"/>
                </a:ext>
              </a:extLst>
            </p:cNvPr>
            <p:cNvSpPr/>
            <p:nvPr/>
          </p:nvSpPr>
          <p:spPr>
            <a:xfrm rot="9549294" flipV="1">
              <a:off x="1943074" y="4774356"/>
              <a:ext cx="215927" cy="373048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90" name="Rounded Rectangle 7">
            <a:extLst>
              <a:ext uri="{FF2B5EF4-FFF2-40B4-BE49-F238E27FC236}">
                <a16:creationId xmlns:a16="http://schemas.microsoft.com/office/drawing/2014/main" id="{47DFD528-7241-45F0-BAC2-C9FD39F7FF81}"/>
              </a:ext>
            </a:extLst>
          </p:cNvPr>
          <p:cNvSpPr/>
          <p:nvPr/>
        </p:nvSpPr>
        <p:spPr>
          <a:xfrm>
            <a:off x="2985701" y="2853940"/>
            <a:ext cx="352176" cy="30392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2"/>
              </a:solidFill>
            </a:endParaRPr>
          </a:p>
        </p:txBody>
      </p:sp>
      <p:sp>
        <p:nvSpPr>
          <p:cNvPr id="491" name="Isosceles Triangle 51">
            <a:extLst>
              <a:ext uri="{FF2B5EF4-FFF2-40B4-BE49-F238E27FC236}">
                <a16:creationId xmlns:a16="http://schemas.microsoft.com/office/drawing/2014/main" id="{6C08D34C-3E96-41EC-84CD-BACE87F150BB}"/>
              </a:ext>
            </a:extLst>
          </p:cNvPr>
          <p:cNvSpPr/>
          <p:nvPr/>
        </p:nvSpPr>
        <p:spPr>
          <a:xfrm>
            <a:off x="3004835" y="4787366"/>
            <a:ext cx="333042" cy="244221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92" name="Rounded Rectangle 5">
            <a:extLst>
              <a:ext uri="{FF2B5EF4-FFF2-40B4-BE49-F238E27FC236}">
                <a16:creationId xmlns:a16="http://schemas.microsoft.com/office/drawing/2014/main" id="{14D07BBF-6B9C-4AB5-8CA4-B831F86E1B7D}"/>
              </a:ext>
            </a:extLst>
          </p:cNvPr>
          <p:cNvSpPr/>
          <p:nvPr/>
        </p:nvSpPr>
        <p:spPr>
          <a:xfrm flipH="1">
            <a:off x="2061576" y="5431999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93" name="Teardrop 1">
            <a:extLst>
              <a:ext uri="{FF2B5EF4-FFF2-40B4-BE49-F238E27FC236}">
                <a16:creationId xmlns:a16="http://schemas.microsoft.com/office/drawing/2014/main" id="{A6B37159-61A3-47B0-BD55-C8CCA2AC04A6}"/>
              </a:ext>
            </a:extLst>
          </p:cNvPr>
          <p:cNvSpPr/>
          <p:nvPr/>
        </p:nvSpPr>
        <p:spPr>
          <a:xfrm rot="18805991">
            <a:off x="3295022" y="3726720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94" name="타원 493">
            <a:extLst>
              <a:ext uri="{FF2B5EF4-FFF2-40B4-BE49-F238E27FC236}">
                <a16:creationId xmlns:a16="http://schemas.microsoft.com/office/drawing/2014/main" id="{C4C1EE2A-103A-4B39-AADA-179DFDD4034B}"/>
              </a:ext>
            </a:extLst>
          </p:cNvPr>
          <p:cNvSpPr/>
          <p:nvPr/>
        </p:nvSpPr>
        <p:spPr>
          <a:xfrm>
            <a:off x="938089" y="3224395"/>
            <a:ext cx="1575612" cy="1575612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7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 w="635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495" name="Group 1">
            <a:extLst>
              <a:ext uri="{FF2B5EF4-FFF2-40B4-BE49-F238E27FC236}">
                <a16:creationId xmlns:a16="http://schemas.microsoft.com/office/drawing/2014/main" id="{6908BC7E-7E16-4964-B6FB-149B67B186BD}"/>
              </a:ext>
            </a:extLst>
          </p:cNvPr>
          <p:cNvGrpSpPr/>
          <p:nvPr/>
        </p:nvGrpSpPr>
        <p:grpSpPr>
          <a:xfrm>
            <a:off x="4313417" y="1827068"/>
            <a:ext cx="4525172" cy="711174"/>
            <a:chOff x="3131840" y="2220253"/>
            <a:chExt cx="3096344" cy="711174"/>
          </a:xfrm>
        </p:grpSpPr>
        <p:sp>
          <p:nvSpPr>
            <p:cNvPr id="496" name="TextBox 495">
              <a:extLst>
                <a:ext uri="{FF2B5EF4-FFF2-40B4-BE49-F238E27FC236}">
                  <a16:creationId xmlns:a16="http://schemas.microsoft.com/office/drawing/2014/main" id="{694CBB99-2BD1-4C4C-AFBA-C5967BBC0C67}"/>
                </a:ext>
              </a:extLst>
            </p:cNvPr>
            <p:cNvSpPr txBox="1"/>
            <p:nvPr/>
          </p:nvSpPr>
          <p:spPr>
            <a:xfrm>
              <a:off x="3131840" y="2220253"/>
              <a:ext cx="30963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97" name="TextBox 496">
              <a:extLst>
                <a:ext uri="{FF2B5EF4-FFF2-40B4-BE49-F238E27FC236}">
                  <a16:creationId xmlns:a16="http://schemas.microsoft.com/office/drawing/2014/main" id="{B3AE42F1-0C6A-4DFF-AF8A-2D7897F89814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98" name="Group 12">
            <a:extLst>
              <a:ext uri="{FF2B5EF4-FFF2-40B4-BE49-F238E27FC236}">
                <a16:creationId xmlns:a16="http://schemas.microsoft.com/office/drawing/2014/main" id="{DF7698C8-31D6-4C94-ABAC-7FD79C5B9008}"/>
              </a:ext>
            </a:extLst>
          </p:cNvPr>
          <p:cNvGrpSpPr/>
          <p:nvPr/>
        </p:nvGrpSpPr>
        <p:grpSpPr>
          <a:xfrm>
            <a:off x="4313417" y="2709856"/>
            <a:ext cx="4525172" cy="711174"/>
            <a:chOff x="3131840" y="2220253"/>
            <a:chExt cx="3096344" cy="711174"/>
          </a:xfrm>
        </p:grpSpPr>
        <p:sp>
          <p:nvSpPr>
            <p:cNvPr id="499" name="TextBox 498">
              <a:extLst>
                <a:ext uri="{FF2B5EF4-FFF2-40B4-BE49-F238E27FC236}">
                  <a16:creationId xmlns:a16="http://schemas.microsoft.com/office/drawing/2014/main" id="{0C7C3642-E5DB-4B28-B096-46F83E3532F3}"/>
                </a:ext>
              </a:extLst>
            </p:cNvPr>
            <p:cNvSpPr txBox="1"/>
            <p:nvPr/>
          </p:nvSpPr>
          <p:spPr>
            <a:xfrm>
              <a:off x="3131840" y="2220253"/>
              <a:ext cx="30963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00" name="TextBox 499">
              <a:extLst>
                <a:ext uri="{FF2B5EF4-FFF2-40B4-BE49-F238E27FC236}">
                  <a16:creationId xmlns:a16="http://schemas.microsoft.com/office/drawing/2014/main" id="{6802726E-127C-4A7A-AF7D-8DC06C16814F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01" name="Group 15">
            <a:extLst>
              <a:ext uri="{FF2B5EF4-FFF2-40B4-BE49-F238E27FC236}">
                <a16:creationId xmlns:a16="http://schemas.microsoft.com/office/drawing/2014/main" id="{36C2C8D1-86C8-42D0-84EF-106FEC23A7DF}"/>
              </a:ext>
            </a:extLst>
          </p:cNvPr>
          <p:cNvGrpSpPr/>
          <p:nvPr/>
        </p:nvGrpSpPr>
        <p:grpSpPr>
          <a:xfrm>
            <a:off x="4313417" y="3592642"/>
            <a:ext cx="4525172" cy="711174"/>
            <a:chOff x="3131840" y="2220253"/>
            <a:chExt cx="3096344" cy="711174"/>
          </a:xfrm>
        </p:grpSpPr>
        <p:sp>
          <p:nvSpPr>
            <p:cNvPr id="502" name="TextBox 501">
              <a:extLst>
                <a:ext uri="{FF2B5EF4-FFF2-40B4-BE49-F238E27FC236}">
                  <a16:creationId xmlns:a16="http://schemas.microsoft.com/office/drawing/2014/main" id="{AC633B9F-1142-4BEA-9100-B82204CA408E}"/>
                </a:ext>
              </a:extLst>
            </p:cNvPr>
            <p:cNvSpPr txBox="1"/>
            <p:nvPr/>
          </p:nvSpPr>
          <p:spPr>
            <a:xfrm>
              <a:off x="3131840" y="2220253"/>
              <a:ext cx="30963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03" name="TextBox 502">
              <a:extLst>
                <a:ext uri="{FF2B5EF4-FFF2-40B4-BE49-F238E27FC236}">
                  <a16:creationId xmlns:a16="http://schemas.microsoft.com/office/drawing/2014/main" id="{F818E8C6-116C-406F-BF6B-4A11B9639F40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04" name="Group 18">
            <a:extLst>
              <a:ext uri="{FF2B5EF4-FFF2-40B4-BE49-F238E27FC236}">
                <a16:creationId xmlns:a16="http://schemas.microsoft.com/office/drawing/2014/main" id="{184EE68F-F0FC-4101-80B0-4DB68EF5F5CB}"/>
              </a:ext>
            </a:extLst>
          </p:cNvPr>
          <p:cNvGrpSpPr/>
          <p:nvPr/>
        </p:nvGrpSpPr>
        <p:grpSpPr>
          <a:xfrm>
            <a:off x="4313417" y="4475430"/>
            <a:ext cx="4525172" cy="711174"/>
            <a:chOff x="3131840" y="2220253"/>
            <a:chExt cx="3096344" cy="711174"/>
          </a:xfrm>
        </p:grpSpPr>
        <p:sp>
          <p:nvSpPr>
            <p:cNvPr id="505" name="TextBox 504">
              <a:extLst>
                <a:ext uri="{FF2B5EF4-FFF2-40B4-BE49-F238E27FC236}">
                  <a16:creationId xmlns:a16="http://schemas.microsoft.com/office/drawing/2014/main" id="{05832955-E3EB-4173-A606-80E33310334E}"/>
                </a:ext>
              </a:extLst>
            </p:cNvPr>
            <p:cNvSpPr txBox="1"/>
            <p:nvPr/>
          </p:nvSpPr>
          <p:spPr>
            <a:xfrm>
              <a:off x="3131840" y="2220253"/>
              <a:ext cx="30963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06" name="TextBox 505">
              <a:extLst>
                <a:ext uri="{FF2B5EF4-FFF2-40B4-BE49-F238E27FC236}">
                  <a16:creationId xmlns:a16="http://schemas.microsoft.com/office/drawing/2014/main" id="{E020DD21-3141-4567-BB19-FE552DA5F7AE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07" name="Group 21">
            <a:extLst>
              <a:ext uri="{FF2B5EF4-FFF2-40B4-BE49-F238E27FC236}">
                <a16:creationId xmlns:a16="http://schemas.microsoft.com/office/drawing/2014/main" id="{EDA26137-2B66-4DBE-A222-345198632642}"/>
              </a:ext>
            </a:extLst>
          </p:cNvPr>
          <p:cNvGrpSpPr/>
          <p:nvPr/>
        </p:nvGrpSpPr>
        <p:grpSpPr>
          <a:xfrm>
            <a:off x="4313417" y="5358216"/>
            <a:ext cx="4525172" cy="711174"/>
            <a:chOff x="3131840" y="2220253"/>
            <a:chExt cx="3096344" cy="711174"/>
          </a:xfrm>
        </p:grpSpPr>
        <p:sp>
          <p:nvSpPr>
            <p:cNvPr id="508" name="TextBox 507">
              <a:extLst>
                <a:ext uri="{FF2B5EF4-FFF2-40B4-BE49-F238E27FC236}">
                  <a16:creationId xmlns:a16="http://schemas.microsoft.com/office/drawing/2014/main" id="{AEB3061D-39E9-4579-9E7A-B785C55C15FC}"/>
                </a:ext>
              </a:extLst>
            </p:cNvPr>
            <p:cNvSpPr txBox="1"/>
            <p:nvPr/>
          </p:nvSpPr>
          <p:spPr>
            <a:xfrm>
              <a:off x="3131840" y="2220253"/>
              <a:ext cx="30963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09" name="TextBox 508">
              <a:extLst>
                <a:ext uri="{FF2B5EF4-FFF2-40B4-BE49-F238E27FC236}">
                  <a16:creationId xmlns:a16="http://schemas.microsoft.com/office/drawing/2014/main" id="{2F47D53E-855C-4E66-9774-7DDBF3CDBC6F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10" name="Rectangle 3">
            <a:extLst>
              <a:ext uri="{FF2B5EF4-FFF2-40B4-BE49-F238E27FC236}">
                <a16:creationId xmlns:a16="http://schemas.microsoft.com/office/drawing/2014/main" id="{45742FF7-063E-4423-8AF9-D66D1C657615}"/>
              </a:ext>
            </a:extLst>
          </p:cNvPr>
          <p:cNvSpPr/>
          <p:nvPr/>
        </p:nvSpPr>
        <p:spPr>
          <a:xfrm>
            <a:off x="8881540" y="1801631"/>
            <a:ext cx="2498692" cy="69578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/>
          </a:p>
        </p:txBody>
      </p:sp>
      <p:sp>
        <p:nvSpPr>
          <p:cNvPr id="511" name="Rectangle 29">
            <a:extLst>
              <a:ext uri="{FF2B5EF4-FFF2-40B4-BE49-F238E27FC236}">
                <a16:creationId xmlns:a16="http://schemas.microsoft.com/office/drawing/2014/main" id="{4B392EA6-19CE-4C84-B930-43C37E70D68F}"/>
              </a:ext>
            </a:extLst>
          </p:cNvPr>
          <p:cNvSpPr/>
          <p:nvPr/>
        </p:nvSpPr>
        <p:spPr>
          <a:xfrm>
            <a:off x="9436929" y="2684420"/>
            <a:ext cx="1943303" cy="69578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/>
          </a:p>
        </p:txBody>
      </p:sp>
      <p:sp>
        <p:nvSpPr>
          <p:cNvPr id="512" name="Rectangle 30">
            <a:extLst>
              <a:ext uri="{FF2B5EF4-FFF2-40B4-BE49-F238E27FC236}">
                <a16:creationId xmlns:a16="http://schemas.microsoft.com/office/drawing/2014/main" id="{6182E32F-4F4F-4ACE-9987-ED7385673C84}"/>
              </a:ext>
            </a:extLst>
          </p:cNvPr>
          <p:cNvSpPr/>
          <p:nvPr/>
        </p:nvSpPr>
        <p:spPr>
          <a:xfrm>
            <a:off x="9091411" y="3567209"/>
            <a:ext cx="2288822" cy="69578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/>
          </a:p>
        </p:txBody>
      </p:sp>
      <p:sp>
        <p:nvSpPr>
          <p:cNvPr id="513" name="Rectangle 31">
            <a:extLst>
              <a:ext uri="{FF2B5EF4-FFF2-40B4-BE49-F238E27FC236}">
                <a16:creationId xmlns:a16="http://schemas.microsoft.com/office/drawing/2014/main" id="{E4301D9B-A5B0-4D76-869A-B426AE38D4D9}"/>
              </a:ext>
            </a:extLst>
          </p:cNvPr>
          <p:cNvSpPr/>
          <p:nvPr/>
        </p:nvSpPr>
        <p:spPr>
          <a:xfrm>
            <a:off x="9695071" y="4449998"/>
            <a:ext cx="1685162" cy="69578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/>
          </a:p>
        </p:txBody>
      </p:sp>
      <p:sp>
        <p:nvSpPr>
          <p:cNvPr id="514" name="Rectangle 32">
            <a:extLst>
              <a:ext uri="{FF2B5EF4-FFF2-40B4-BE49-F238E27FC236}">
                <a16:creationId xmlns:a16="http://schemas.microsoft.com/office/drawing/2014/main" id="{31C689FE-CD5E-491F-BC98-C5A5642E07F4}"/>
              </a:ext>
            </a:extLst>
          </p:cNvPr>
          <p:cNvSpPr/>
          <p:nvPr/>
        </p:nvSpPr>
        <p:spPr>
          <a:xfrm>
            <a:off x="8838589" y="5332787"/>
            <a:ext cx="2551168" cy="695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/>
          </a:p>
        </p:txBody>
      </p:sp>
      <p:sp>
        <p:nvSpPr>
          <p:cNvPr id="515" name="TextBox 514">
            <a:extLst>
              <a:ext uri="{FF2B5EF4-FFF2-40B4-BE49-F238E27FC236}">
                <a16:creationId xmlns:a16="http://schemas.microsoft.com/office/drawing/2014/main" id="{7D931FBC-715D-4CD8-A321-E8C1C5DAAE53}"/>
              </a:ext>
            </a:extLst>
          </p:cNvPr>
          <p:cNvSpPr txBox="1"/>
          <p:nvPr/>
        </p:nvSpPr>
        <p:spPr>
          <a:xfrm>
            <a:off x="9248127" y="2011024"/>
            <a:ext cx="1567244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>
                <a:solidFill>
                  <a:schemeClr val="bg1"/>
                </a:solidFill>
                <a:cs typeface="Arial" pitchFamily="34" charset="0"/>
              </a:rPr>
              <a:t>Content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16" name="TextBox 515">
            <a:extLst>
              <a:ext uri="{FF2B5EF4-FFF2-40B4-BE49-F238E27FC236}">
                <a16:creationId xmlns:a16="http://schemas.microsoft.com/office/drawing/2014/main" id="{AFFE88C7-4A97-46C2-95E6-FCF41BE77723}"/>
              </a:ext>
            </a:extLst>
          </p:cNvPr>
          <p:cNvSpPr txBox="1"/>
          <p:nvPr/>
        </p:nvSpPr>
        <p:spPr>
          <a:xfrm>
            <a:off x="9770442" y="2887762"/>
            <a:ext cx="1061863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Content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17" name="TextBox 516">
            <a:extLst>
              <a:ext uri="{FF2B5EF4-FFF2-40B4-BE49-F238E27FC236}">
                <a16:creationId xmlns:a16="http://schemas.microsoft.com/office/drawing/2014/main" id="{B5DEE215-FA17-4321-84D2-C5DAAA77BCE8}"/>
              </a:ext>
            </a:extLst>
          </p:cNvPr>
          <p:cNvSpPr txBox="1"/>
          <p:nvPr/>
        </p:nvSpPr>
        <p:spPr>
          <a:xfrm>
            <a:off x="9366593" y="3774687"/>
            <a:ext cx="1321694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Content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18" name="TextBox 517">
            <a:extLst>
              <a:ext uri="{FF2B5EF4-FFF2-40B4-BE49-F238E27FC236}">
                <a16:creationId xmlns:a16="http://schemas.microsoft.com/office/drawing/2014/main" id="{A007F7E3-724E-4B73-B47E-0A5EC75BBEDA}"/>
              </a:ext>
            </a:extLst>
          </p:cNvPr>
          <p:cNvSpPr txBox="1"/>
          <p:nvPr/>
        </p:nvSpPr>
        <p:spPr>
          <a:xfrm>
            <a:off x="10058474" y="4659391"/>
            <a:ext cx="1061863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Text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19" name="TextBox 518">
            <a:extLst>
              <a:ext uri="{FF2B5EF4-FFF2-40B4-BE49-F238E27FC236}">
                <a16:creationId xmlns:a16="http://schemas.microsoft.com/office/drawing/2014/main" id="{A5F72F1E-4895-4662-8112-F62AC5B3E648}"/>
              </a:ext>
            </a:extLst>
          </p:cNvPr>
          <p:cNvSpPr txBox="1"/>
          <p:nvPr/>
        </p:nvSpPr>
        <p:spPr>
          <a:xfrm>
            <a:off x="9222578" y="5542180"/>
            <a:ext cx="1969767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Your Content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520" name="Group 14">
            <a:extLst>
              <a:ext uri="{FF2B5EF4-FFF2-40B4-BE49-F238E27FC236}">
                <a16:creationId xmlns:a16="http://schemas.microsoft.com/office/drawing/2014/main" id="{B88C6DF4-48DE-483B-80A8-97555E7D2F94}"/>
              </a:ext>
            </a:extLst>
          </p:cNvPr>
          <p:cNvGrpSpPr/>
          <p:nvPr/>
        </p:nvGrpSpPr>
        <p:grpSpPr>
          <a:xfrm>
            <a:off x="1089775" y="3642869"/>
            <a:ext cx="1272241" cy="738664"/>
            <a:chOff x="3233965" y="1845713"/>
            <a:chExt cx="1420260" cy="738664"/>
          </a:xfrm>
        </p:grpSpPr>
        <p:sp>
          <p:nvSpPr>
            <p:cNvPr id="521" name="TextBox 520">
              <a:extLst>
                <a:ext uri="{FF2B5EF4-FFF2-40B4-BE49-F238E27FC236}">
                  <a16:creationId xmlns:a16="http://schemas.microsoft.com/office/drawing/2014/main" id="{D785E758-2F59-4B85-81E5-ACB0B874E311}"/>
                </a:ext>
              </a:extLst>
            </p:cNvPr>
            <p:cNvSpPr txBox="1"/>
            <p:nvPr/>
          </p:nvSpPr>
          <p:spPr>
            <a:xfrm>
              <a:off x="3233965" y="1845713"/>
              <a:ext cx="14021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22" name="TextBox 521">
              <a:extLst>
                <a:ext uri="{FF2B5EF4-FFF2-40B4-BE49-F238E27FC236}">
                  <a16:creationId xmlns:a16="http://schemas.microsoft.com/office/drawing/2014/main" id="{F7D84D77-79C6-4A0F-AAC3-0D24F725B9C8}"/>
                </a:ext>
              </a:extLst>
            </p:cNvPr>
            <p:cNvSpPr txBox="1"/>
            <p:nvPr/>
          </p:nvSpPr>
          <p:spPr>
            <a:xfrm>
              <a:off x="3252027" y="2122712"/>
              <a:ext cx="14021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PowerPoint Presentation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23" name="Round Same Side Corner Rectangle 11">
            <a:extLst>
              <a:ext uri="{FF2B5EF4-FFF2-40B4-BE49-F238E27FC236}">
                <a16:creationId xmlns:a16="http://schemas.microsoft.com/office/drawing/2014/main" id="{D0153EFA-E553-4B3A-8AF5-34D7A0F9422A}"/>
              </a:ext>
            </a:extLst>
          </p:cNvPr>
          <p:cNvSpPr>
            <a:spLocks noChangeAspect="1"/>
          </p:cNvSpPr>
          <p:nvPr/>
        </p:nvSpPr>
        <p:spPr>
          <a:xfrm rot="9900000">
            <a:off x="2132662" y="2237117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11173</TotalTime>
  <Words>123</Words>
  <Application>Microsoft Office PowerPoint</Application>
  <PresentationFormat>와이드스크린</PresentationFormat>
  <Paragraphs>20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27</cp:revision>
  <dcterms:created xsi:type="dcterms:W3CDTF">2018-02-18T19:39:47Z</dcterms:created>
  <dcterms:modified xsi:type="dcterms:W3CDTF">2022-10-24T05:48:41Z</dcterms:modified>
</cp:coreProperties>
</file>