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5" name="Donut 20">
            <a:extLst>
              <a:ext uri="{FF2B5EF4-FFF2-40B4-BE49-F238E27FC236}">
                <a16:creationId xmlns:a16="http://schemas.microsoft.com/office/drawing/2014/main" id="{883DB9D8-0F38-468E-8180-03862AAEA2FF}"/>
              </a:ext>
            </a:extLst>
          </p:cNvPr>
          <p:cNvSpPr/>
          <p:nvPr/>
        </p:nvSpPr>
        <p:spPr>
          <a:xfrm>
            <a:off x="4509945" y="2558526"/>
            <a:ext cx="3168000" cy="3168000"/>
          </a:xfrm>
          <a:prstGeom prst="diamond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6" name="Rounded Rectangle 9">
            <a:extLst>
              <a:ext uri="{FF2B5EF4-FFF2-40B4-BE49-F238E27FC236}">
                <a16:creationId xmlns:a16="http://schemas.microsoft.com/office/drawing/2014/main" id="{49549056-1325-4C15-91F6-B7B7563E1418}"/>
              </a:ext>
            </a:extLst>
          </p:cNvPr>
          <p:cNvSpPr>
            <a:spLocks noChangeAspect="1"/>
          </p:cNvSpPr>
          <p:nvPr/>
        </p:nvSpPr>
        <p:spPr>
          <a:xfrm rot="4800000">
            <a:off x="5591383" y="2154886"/>
            <a:ext cx="1009234" cy="100800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7" name="Rounded Rectangle 45">
            <a:extLst>
              <a:ext uri="{FF2B5EF4-FFF2-40B4-BE49-F238E27FC236}">
                <a16:creationId xmlns:a16="http://schemas.microsoft.com/office/drawing/2014/main" id="{AD92563C-06B9-466F-A084-8E95B276A6DE}"/>
              </a:ext>
            </a:extLst>
          </p:cNvPr>
          <p:cNvSpPr>
            <a:spLocks noChangeAspect="1"/>
          </p:cNvSpPr>
          <p:nvPr/>
        </p:nvSpPr>
        <p:spPr>
          <a:xfrm rot="4800000">
            <a:off x="5589085" y="5114333"/>
            <a:ext cx="1009234" cy="100800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8" name="Rounded Rectangle 49">
            <a:extLst>
              <a:ext uri="{FF2B5EF4-FFF2-40B4-BE49-F238E27FC236}">
                <a16:creationId xmlns:a16="http://schemas.microsoft.com/office/drawing/2014/main" id="{85478879-DDF3-4D01-BD83-304E928D360C}"/>
              </a:ext>
            </a:extLst>
          </p:cNvPr>
          <p:cNvSpPr>
            <a:spLocks noChangeAspect="1"/>
          </p:cNvSpPr>
          <p:nvPr/>
        </p:nvSpPr>
        <p:spPr>
          <a:xfrm rot="4800000">
            <a:off x="7104027" y="3601278"/>
            <a:ext cx="1009234" cy="100800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9" name="Rounded Rectangle 53">
            <a:extLst>
              <a:ext uri="{FF2B5EF4-FFF2-40B4-BE49-F238E27FC236}">
                <a16:creationId xmlns:a16="http://schemas.microsoft.com/office/drawing/2014/main" id="{D76C056D-EA9D-4BBC-B572-61D0E75E0D41}"/>
              </a:ext>
            </a:extLst>
          </p:cNvPr>
          <p:cNvSpPr>
            <a:spLocks noChangeAspect="1"/>
          </p:cNvSpPr>
          <p:nvPr/>
        </p:nvSpPr>
        <p:spPr>
          <a:xfrm rot="4800000">
            <a:off x="4084862" y="3601278"/>
            <a:ext cx="1009234" cy="100800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0" name="Group 40">
            <a:extLst>
              <a:ext uri="{FF2B5EF4-FFF2-40B4-BE49-F238E27FC236}">
                <a16:creationId xmlns:a16="http://schemas.microsoft.com/office/drawing/2014/main" id="{BB105D72-B832-4095-9B22-735E49BD66A8}"/>
              </a:ext>
            </a:extLst>
          </p:cNvPr>
          <p:cNvGrpSpPr/>
          <p:nvPr/>
        </p:nvGrpSpPr>
        <p:grpSpPr>
          <a:xfrm>
            <a:off x="8418230" y="3636332"/>
            <a:ext cx="2880000" cy="923330"/>
            <a:chOff x="3017859" y="4283314"/>
            <a:chExt cx="1890849" cy="923330"/>
          </a:xfrm>
        </p:grpSpPr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A82EDF21-8F29-4A90-B094-34328957465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23C1C9F6-CFB5-49AB-BEF2-1E2126E67CA3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3" name="Group 43">
            <a:extLst>
              <a:ext uri="{FF2B5EF4-FFF2-40B4-BE49-F238E27FC236}">
                <a16:creationId xmlns:a16="http://schemas.microsoft.com/office/drawing/2014/main" id="{43EA01BD-2F3C-4DE3-B5AC-193B3FAC7006}"/>
              </a:ext>
            </a:extLst>
          </p:cNvPr>
          <p:cNvGrpSpPr/>
          <p:nvPr/>
        </p:nvGrpSpPr>
        <p:grpSpPr>
          <a:xfrm>
            <a:off x="896814" y="3636332"/>
            <a:ext cx="2880000" cy="923330"/>
            <a:chOff x="3017859" y="4283314"/>
            <a:chExt cx="1890849" cy="923330"/>
          </a:xfrm>
        </p:grpSpPr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EF1E44A3-C590-48D2-8B88-7B04AF940C8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526A1B82-AA13-4343-B5A2-889A0ECD7EC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6" name="Group 59">
            <a:extLst>
              <a:ext uri="{FF2B5EF4-FFF2-40B4-BE49-F238E27FC236}">
                <a16:creationId xmlns:a16="http://schemas.microsoft.com/office/drawing/2014/main" id="{C1F34CAE-5FB7-4AA5-859B-596FAD6D80B7}"/>
              </a:ext>
            </a:extLst>
          </p:cNvPr>
          <p:cNvGrpSpPr/>
          <p:nvPr/>
        </p:nvGrpSpPr>
        <p:grpSpPr>
          <a:xfrm>
            <a:off x="7276295" y="5313674"/>
            <a:ext cx="2880000" cy="923330"/>
            <a:chOff x="3017859" y="4283314"/>
            <a:chExt cx="1890849" cy="923330"/>
          </a:xfrm>
        </p:grpSpPr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01304C33-D854-49B2-ABB5-A607032D41D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622DC310-4EF1-4C15-B884-317F6A10101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9" name="Group 62">
            <a:extLst>
              <a:ext uri="{FF2B5EF4-FFF2-40B4-BE49-F238E27FC236}">
                <a16:creationId xmlns:a16="http://schemas.microsoft.com/office/drawing/2014/main" id="{9DB7CA7A-A42C-4473-ADF8-DDDD850CD378}"/>
              </a:ext>
            </a:extLst>
          </p:cNvPr>
          <p:cNvGrpSpPr/>
          <p:nvPr/>
        </p:nvGrpSpPr>
        <p:grpSpPr>
          <a:xfrm>
            <a:off x="2116647" y="1955492"/>
            <a:ext cx="2880000" cy="923330"/>
            <a:chOff x="3017859" y="4283314"/>
            <a:chExt cx="1890849" cy="923330"/>
          </a:xfrm>
        </p:grpSpPr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4AC79438-8725-40A8-A599-43F2068F5DE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9C85D44E-7F42-490B-8EF1-0270B821D09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02" name="Rounded Rectangle 9">
            <a:extLst>
              <a:ext uri="{FF2B5EF4-FFF2-40B4-BE49-F238E27FC236}">
                <a16:creationId xmlns:a16="http://schemas.microsoft.com/office/drawing/2014/main" id="{E7BF1E7D-9B1B-49B7-9DDE-A1ADAD3364E1}"/>
              </a:ext>
            </a:extLst>
          </p:cNvPr>
          <p:cNvSpPr/>
          <p:nvPr/>
        </p:nvSpPr>
        <p:spPr>
          <a:xfrm>
            <a:off x="5612234" y="2177608"/>
            <a:ext cx="967531" cy="966348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3" name="Rounded Rectangle 45">
            <a:extLst>
              <a:ext uri="{FF2B5EF4-FFF2-40B4-BE49-F238E27FC236}">
                <a16:creationId xmlns:a16="http://schemas.microsoft.com/office/drawing/2014/main" id="{631B2AA8-8BAC-4FF2-83B8-42F5EA7BD8B5}"/>
              </a:ext>
            </a:extLst>
          </p:cNvPr>
          <p:cNvSpPr/>
          <p:nvPr/>
        </p:nvSpPr>
        <p:spPr>
          <a:xfrm>
            <a:off x="5609936" y="5137055"/>
            <a:ext cx="967531" cy="96634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4" name="Rounded Rectangle 49">
            <a:extLst>
              <a:ext uri="{FF2B5EF4-FFF2-40B4-BE49-F238E27FC236}">
                <a16:creationId xmlns:a16="http://schemas.microsoft.com/office/drawing/2014/main" id="{DA96294A-05B7-4BCC-A544-BA191E17BC4E}"/>
              </a:ext>
            </a:extLst>
          </p:cNvPr>
          <p:cNvSpPr/>
          <p:nvPr/>
        </p:nvSpPr>
        <p:spPr>
          <a:xfrm>
            <a:off x="7124878" y="3659352"/>
            <a:ext cx="967531" cy="966348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Rounded Rectangle 53">
            <a:extLst>
              <a:ext uri="{FF2B5EF4-FFF2-40B4-BE49-F238E27FC236}">
                <a16:creationId xmlns:a16="http://schemas.microsoft.com/office/drawing/2014/main" id="{674A552B-733F-451B-91E0-EEE9066A96CE}"/>
              </a:ext>
            </a:extLst>
          </p:cNvPr>
          <p:cNvSpPr/>
          <p:nvPr/>
        </p:nvSpPr>
        <p:spPr>
          <a:xfrm>
            <a:off x="4105713" y="3659352"/>
            <a:ext cx="967531" cy="966348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Oval 4">
            <a:extLst>
              <a:ext uri="{FF2B5EF4-FFF2-40B4-BE49-F238E27FC236}">
                <a16:creationId xmlns:a16="http://schemas.microsoft.com/office/drawing/2014/main" id="{BAA9049A-5CC6-49D9-AF3B-1F14B20FDE5A}"/>
              </a:ext>
            </a:extLst>
          </p:cNvPr>
          <p:cNvSpPr/>
          <p:nvPr/>
        </p:nvSpPr>
        <p:spPr>
          <a:xfrm>
            <a:off x="5562268" y="3550460"/>
            <a:ext cx="1083970" cy="1083970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7" name="Rounded Rectangle 10">
            <a:extLst>
              <a:ext uri="{FF2B5EF4-FFF2-40B4-BE49-F238E27FC236}">
                <a16:creationId xmlns:a16="http://schemas.microsoft.com/office/drawing/2014/main" id="{FBB7842E-5AB7-41E5-B793-6FEB09F288CA}"/>
              </a:ext>
            </a:extLst>
          </p:cNvPr>
          <p:cNvSpPr/>
          <p:nvPr/>
        </p:nvSpPr>
        <p:spPr>
          <a:xfrm>
            <a:off x="4438586" y="3974350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8" name="Rounded Rectangle 5">
            <a:extLst>
              <a:ext uri="{FF2B5EF4-FFF2-40B4-BE49-F238E27FC236}">
                <a16:creationId xmlns:a16="http://schemas.microsoft.com/office/drawing/2014/main" id="{27753F54-5622-46A4-ADFF-F93A0C7CF111}"/>
              </a:ext>
            </a:extLst>
          </p:cNvPr>
          <p:cNvSpPr/>
          <p:nvPr/>
        </p:nvSpPr>
        <p:spPr>
          <a:xfrm flipH="1">
            <a:off x="5857456" y="3906075"/>
            <a:ext cx="503626" cy="41546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9" name="Round Same Side Corner Rectangle 11">
            <a:extLst>
              <a:ext uri="{FF2B5EF4-FFF2-40B4-BE49-F238E27FC236}">
                <a16:creationId xmlns:a16="http://schemas.microsoft.com/office/drawing/2014/main" id="{C1885E57-274E-47A2-A0DE-3510EE485D71}"/>
              </a:ext>
            </a:extLst>
          </p:cNvPr>
          <p:cNvSpPr>
            <a:spLocks noChangeAspect="1"/>
          </p:cNvSpPr>
          <p:nvPr/>
        </p:nvSpPr>
        <p:spPr>
          <a:xfrm rot="9900000">
            <a:off x="5913727" y="249698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0" name="Block Arc 10">
            <a:extLst>
              <a:ext uri="{FF2B5EF4-FFF2-40B4-BE49-F238E27FC236}">
                <a16:creationId xmlns:a16="http://schemas.microsoft.com/office/drawing/2014/main" id="{9F208D5A-DB19-4D3D-A1C4-D1885074C093}"/>
              </a:ext>
            </a:extLst>
          </p:cNvPr>
          <p:cNvSpPr/>
          <p:nvPr/>
        </p:nvSpPr>
        <p:spPr>
          <a:xfrm>
            <a:off x="7386853" y="3996386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1" name="Round Same Side Corner Rectangle 36">
            <a:extLst>
              <a:ext uri="{FF2B5EF4-FFF2-40B4-BE49-F238E27FC236}">
                <a16:creationId xmlns:a16="http://schemas.microsoft.com/office/drawing/2014/main" id="{82D5CEB2-41D5-4236-828B-DDC0EFB0954D}"/>
              </a:ext>
            </a:extLst>
          </p:cNvPr>
          <p:cNvSpPr>
            <a:spLocks noChangeAspect="1"/>
          </p:cNvSpPr>
          <p:nvPr/>
        </p:nvSpPr>
        <p:spPr>
          <a:xfrm>
            <a:off x="5903794" y="5446642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2022-10-24T05:44:50Z</dcterms:modified>
</cp:coreProperties>
</file>