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32" name="직사각형 431">
            <a:extLst>
              <a:ext uri="{FF2B5EF4-FFF2-40B4-BE49-F238E27FC236}">
                <a16:creationId xmlns:a16="http://schemas.microsoft.com/office/drawing/2014/main" id="{E0EEFCA0-EC07-48CF-8FD0-B74C665B98DD}"/>
              </a:ext>
            </a:extLst>
          </p:cNvPr>
          <p:cNvSpPr/>
          <p:nvPr/>
        </p:nvSpPr>
        <p:spPr>
          <a:xfrm>
            <a:off x="1547675" y="5526731"/>
            <a:ext cx="10644326" cy="6549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3" name="직사각형 432">
            <a:extLst>
              <a:ext uri="{FF2B5EF4-FFF2-40B4-BE49-F238E27FC236}">
                <a16:creationId xmlns:a16="http://schemas.microsoft.com/office/drawing/2014/main" id="{31813CFA-09AF-4471-95CD-D5592A6BABB6}"/>
              </a:ext>
            </a:extLst>
          </p:cNvPr>
          <p:cNvSpPr/>
          <p:nvPr/>
        </p:nvSpPr>
        <p:spPr>
          <a:xfrm>
            <a:off x="2853453" y="4832274"/>
            <a:ext cx="9338547" cy="6549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4" name="직사각형 433">
            <a:extLst>
              <a:ext uri="{FF2B5EF4-FFF2-40B4-BE49-F238E27FC236}">
                <a16:creationId xmlns:a16="http://schemas.microsoft.com/office/drawing/2014/main" id="{D387F1A4-BBCD-4ABB-8960-DC5BC6227FFF}"/>
              </a:ext>
            </a:extLst>
          </p:cNvPr>
          <p:cNvSpPr/>
          <p:nvPr/>
        </p:nvSpPr>
        <p:spPr>
          <a:xfrm>
            <a:off x="4159231" y="4137816"/>
            <a:ext cx="8032769" cy="65490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5" name="직사각형 434">
            <a:extLst>
              <a:ext uri="{FF2B5EF4-FFF2-40B4-BE49-F238E27FC236}">
                <a16:creationId xmlns:a16="http://schemas.microsoft.com/office/drawing/2014/main" id="{7F4B03D6-8403-4DCE-9E21-6705EE59A7B5}"/>
              </a:ext>
            </a:extLst>
          </p:cNvPr>
          <p:cNvSpPr/>
          <p:nvPr/>
        </p:nvSpPr>
        <p:spPr>
          <a:xfrm>
            <a:off x="5465008" y="3443358"/>
            <a:ext cx="6726992" cy="6549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6" name="Rectangle 5">
            <a:extLst>
              <a:ext uri="{FF2B5EF4-FFF2-40B4-BE49-F238E27FC236}">
                <a16:creationId xmlns:a16="http://schemas.microsoft.com/office/drawing/2014/main" id="{3CA7906C-1D76-4070-A373-0DAD8E975DA5}"/>
              </a:ext>
            </a:extLst>
          </p:cNvPr>
          <p:cNvSpPr/>
          <p:nvPr/>
        </p:nvSpPr>
        <p:spPr>
          <a:xfrm>
            <a:off x="2066751" y="3060927"/>
            <a:ext cx="809897" cy="3074126"/>
          </a:xfrm>
          <a:prstGeom prst="rect">
            <a:avLst/>
          </a:prstGeom>
          <a:solidFill>
            <a:schemeClr val="accent3"/>
          </a:solidFill>
          <a:ln>
            <a:noFill/>
          </a:ln>
          <a:scene3d>
            <a:camera prst="isometricLeftDown">
              <a:rot lat="3600000" lon="1200000" rev="0"/>
            </a:camera>
            <a:lightRig rig="balanced" dir="t"/>
          </a:scene3d>
          <a:sp3d extrusionH="806450">
            <a:extrusionClr>
              <a:schemeClr val="accent3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7" name="Rectangle 5">
            <a:extLst>
              <a:ext uri="{FF2B5EF4-FFF2-40B4-BE49-F238E27FC236}">
                <a16:creationId xmlns:a16="http://schemas.microsoft.com/office/drawing/2014/main" id="{278A869D-FC2F-41B7-85CF-3B07EE7B5502}"/>
              </a:ext>
            </a:extLst>
          </p:cNvPr>
          <p:cNvSpPr/>
          <p:nvPr/>
        </p:nvSpPr>
        <p:spPr>
          <a:xfrm>
            <a:off x="3369984" y="2367569"/>
            <a:ext cx="809897" cy="3074126"/>
          </a:xfrm>
          <a:prstGeom prst="rect">
            <a:avLst/>
          </a:prstGeom>
          <a:solidFill>
            <a:schemeClr val="accent2"/>
          </a:solidFill>
          <a:ln>
            <a:noFill/>
          </a:ln>
          <a:scene3d>
            <a:camera prst="isometricLeftDown">
              <a:rot lat="3600000" lon="1200000" rev="0"/>
            </a:camera>
            <a:lightRig rig="balanced" dir="t"/>
          </a:scene3d>
          <a:sp3d extrusionH="806450">
            <a:extrusionClr>
              <a:schemeClr val="accent2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8" name="Rectangle 5">
            <a:extLst>
              <a:ext uri="{FF2B5EF4-FFF2-40B4-BE49-F238E27FC236}">
                <a16:creationId xmlns:a16="http://schemas.microsoft.com/office/drawing/2014/main" id="{8F0653DC-33F0-456F-9A0D-EA5FABEC6C16}"/>
              </a:ext>
            </a:extLst>
          </p:cNvPr>
          <p:cNvSpPr/>
          <p:nvPr/>
        </p:nvSpPr>
        <p:spPr>
          <a:xfrm>
            <a:off x="4673217" y="1674211"/>
            <a:ext cx="809897" cy="3074126"/>
          </a:xfrm>
          <a:prstGeom prst="rect">
            <a:avLst/>
          </a:prstGeom>
          <a:solidFill>
            <a:schemeClr val="accent1"/>
          </a:solidFill>
          <a:ln>
            <a:noFill/>
          </a:ln>
          <a:scene3d>
            <a:camera prst="isometricLeftDown">
              <a:rot lat="3600000" lon="1200000" rev="0"/>
            </a:camera>
            <a:lightRig rig="balanced" dir="t"/>
          </a:scene3d>
          <a:sp3d extrusionH="806450">
            <a:extrusionClr>
              <a:schemeClr val="accent1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9" name="Rectangle 16">
            <a:extLst>
              <a:ext uri="{FF2B5EF4-FFF2-40B4-BE49-F238E27FC236}">
                <a16:creationId xmlns:a16="http://schemas.microsoft.com/office/drawing/2014/main" id="{7439E733-5640-4099-A1D4-0BBC1C1631B6}"/>
              </a:ext>
            </a:extLst>
          </p:cNvPr>
          <p:cNvSpPr/>
          <p:nvPr/>
        </p:nvSpPr>
        <p:spPr>
          <a:xfrm rot="2700000">
            <a:off x="3747716" y="2532158"/>
            <a:ext cx="290549" cy="52090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1" name="Block Arc 10">
            <a:extLst>
              <a:ext uri="{FF2B5EF4-FFF2-40B4-BE49-F238E27FC236}">
                <a16:creationId xmlns:a16="http://schemas.microsoft.com/office/drawing/2014/main" id="{6AEC3C10-E749-4C71-AD34-FBD256981D39}"/>
              </a:ext>
            </a:extLst>
          </p:cNvPr>
          <p:cNvSpPr/>
          <p:nvPr/>
        </p:nvSpPr>
        <p:spPr>
          <a:xfrm>
            <a:off x="2334377" y="3339297"/>
            <a:ext cx="518726" cy="351357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42" name="Rectangle 9">
            <a:extLst>
              <a:ext uri="{FF2B5EF4-FFF2-40B4-BE49-F238E27FC236}">
                <a16:creationId xmlns:a16="http://schemas.microsoft.com/office/drawing/2014/main" id="{1EEBA781-90DE-4722-858A-FBD8B3ECB074}"/>
              </a:ext>
            </a:extLst>
          </p:cNvPr>
          <p:cNvSpPr/>
          <p:nvPr/>
        </p:nvSpPr>
        <p:spPr>
          <a:xfrm>
            <a:off x="5068954" y="1896052"/>
            <a:ext cx="396054" cy="37074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3" name="TextBox 442">
            <a:extLst>
              <a:ext uri="{FF2B5EF4-FFF2-40B4-BE49-F238E27FC236}">
                <a16:creationId xmlns:a16="http://schemas.microsoft.com/office/drawing/2014/main" id="{E6BCCD13-CD2A-4459-8BD0-65FFD5626F2E}"/>
              </a:ext>
            </a:extLst>
          </p:cNvPr>
          <p:cNvSpPr txBox="1"/>
          <p:nvPr/>
        </p:nvSpPr>
        <p:spPr>
          <a:xfrm>
            <a:off x="5702651" y="3539980"/>
            <a:ext cx="3477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A40159AD-BF8B-40A8-85FE-8863830610EF}"/>
              </a:ext>
            </a:extLst>
          </p:cNvPr>
          <p:cNvSpPr txBox="1"/>
          <p:nvPr/>
        </p:nvSpPr>
        <p:spPr>
          <a:xfrm>
            <a:off x="4405906" y="4234438"/>
            <a:ext cx="3477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3D59CD1A-A781-431C-892C-4199C949D363}"/>
              </a:ext>
            </a:extLst>
          </p:cNvPr>
          <p:cNvSpPr txBox="1"/>
          <p:nvPr/>
        </p:nvSpPr>
        <p:spPr>
          <a:xfrm>
            <a:off x="3109161" y="4928896"/>
            <a:ext cx="3477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446" name="TextBox 445">
            <a:extLst>
              <a:ext uri="{FF2B5EF4-FFF2-40B4-BE49-F238E27FC236}">
                <a16:creationId xmlns:a16="http://schemas.microsoft.com/office/drawing/2014/main" id="{9A590A13-EFD4-423B-B071-44F13EDCADFA}"/>
              </a:ext>
            </a:extLst>
          </p:cNvPr>
          <p:cNvSpPr txBox="1"/>
          <p:nvPr/>
        </p:nvSpPr>
        <p:spPr>
          <a:xfrm>
            <a:off x="1812416" y="5623353"/>
            <a:ext cx="3477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247CE096-4BC8-4D16-82ED-5E8435F393D4}"/>
              </a:ext>
            </a:extLst>
          </p:cNvPr>
          <p:cNvSpPr txBox="1"/>
          <p:nvPr/>
        </p:nvSpPr>
        <p:spPr>
          <a:xfrm>
            <a:off x="9767090" y="3539980"/>
            <a:ext cx="1789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id="{99D9C1DA-5607-4667-AA5D-CA72B196E1CE}"/>
              </a:ext>
            </a:extLst>
          </p:cNvPr>
          <p:cNvSpPr txBox="1"/>
          <p:nvPr/>
        </p:nvSpPr>
        <p:spPr>
          <a:xfrm>
            <a:off x="9767090" y="4234438"/>
            <a:ext cx="1789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48AF4E83-2291-4356-A1CD-B222E07E5246}"/>
              </a:ext>
            </a:extLst>
          </p:cNvPr>
          <p:cNvSpPr txBox="1"/>
          <p:nvPr/>
        </p:nvSpPr>
        <p:spPr>
          <a:xfrm>
            <a:off x="9767090" y="4928896"/>
            <a:ext cx="1789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0" name="TextBox 449">
            <a:extLst>
              <a:ext uri="{FF2B5EF4-FFF2-40B4-BE49-F238E27FC236}">
                <a16:creationId xmlns:a16="http://schemas.microsoft.com/office/drawing/2014/main" id="{F923BCE2-3C52-40D8-99CB-111957AA0708}"/>
              </a:ext>
            </a:extLst>
          </p:cNvPr>
          <p:cNvSpPr txBox="1"/>
          <p:nvPr/>
        </p:nvSpPr>
        <p:spPr>
          <a:xfrm>
            <a:off x="9767090" y="5623353"/>
            <a:ext cx="1789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Simple PowerPoint Presentation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1" name="TextBox 450">
            <a:extLst>
              <a:ext uri="{FF2B5EF4-FFF2-40B4-BE49-F238E27FC236}">
                <a16:creationId xmlns:a16="http://schemas.microsoft.com/office/drawing/2014/main" id="{0E4E6125-7DC2-44EB-9F8A-ED4288063D29}"/>
              </a:ext>
            </a:extLst>
          </p:cNvPr>
          <p:cNvSpPr txBox="1"/>
          <p:nvPr/>
        </p:nvSpPr>
        <p:spPr>
          <a:xfrm>
            <a:off x="8101304" y="1956971"/>
            <a:ext cx="3455162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4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</a:t>
            </a:r>
          </a:p>
          <a:p>
            <a:pPr algn="r"/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2" name="Rectangle 5">
            <a:extLst>
              <a:ext uri="{FF2B5EF4-FFF2-40B4-BE49-F238E27FC236}">
                <a16:creationId xmlns:a16="http://schemas.microsoft.com/office/drawing/2014/main" id="{D4040443-DA1F-4E1F-9893-4D7AEB29C123}"/>
              </a:ext>
            </a:extLst>
          </p:cNvPr>
          <p:cNvSpPr/>
          <p:nvPr/>
        </p:nvSpPr>
        <p:spPr>
          <a:xfrm>
            <a:off x="763518" y="3718074"/>
            <a:ext cx="809897" cy="3074126"/>
          </a:xfrm>
          <a:prstGeom prst="rect">
            <a:avLst/>
          </a:prstGeom>
          <a:solidFill>
            <a:schemeClr val="accent4"/>
          </a:solidFill>
          <a:ln>
            <a:noFill/>
          </a:ln>
          <a:scene3d>
            <a:camera prst="isometricLeftDown">
              <a:rot lat="3600000" lon="1200000" rev="0"/>
            </a:camera>
            <a:lightRig rig="balanced" dir="t"/>
          </a:scene3d>
          <a:sp3d extrusionH="806450">
            <a:extrusionClr>
              <a:schemeClr val="accent4">
                <a:lumMod val="7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0" name="Rounded Rectangle 27">
            <a:extLst>
              <a:ext uri="{FF2B5EF4-FFF2-40B4-BE49-F238E27FC236}">
                <a16:creationId xmlns:a16="http://schemas.microsoft.com/office/drawing/2014/main" id="{A26A7288-3633-4456-AA90-01A3A4A73D2F}"/>
              </a:ext>
            </a:extLst>
          </p:cNvPr>
          <p:cNvSpPr/>
          <p:nvPr/>
        </p:nvSpPr>
        <p:spPr>
          <a:xfrm>
            <a:off x="1131264" y="3988237"/>
            <a:ext cx="416411" cy="31986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80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21</cp:revision>
  <dcterms:created xsi:type="dcterms:W3CDTF">2018-02-18T19:39:47Z</dcterms:created>
  <dcterms:modified xsi:type="dcterms:W3CDTF">2022-10-28T07:21:19Z</dcterms:modified>
</cp:coreProperties>
</file>