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 rot="16200000">
            <a:off x="8632676" y="3298675"/>
            <a:ext cx="6858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1161" y="200176"/>
            <a:ext cx="3491743" cy="2115733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499511" y="2467513"/>
            <a:ext cx="3491743" cy="1249908"/>
          </a:xfrm>
        </p:spPr>
        <p:txBody>
          <a:bodyPr/>
          <a:lstStyle/>
          <a:p>
            <a:pPr algn="r"/>
            <a:r>
              <a:rPr lang="en-US" sz="2000" dirty="0"/>
              <a:t>You can download </a:t>
            </a:r>
          </a:p>
          <a:p>
            <a:pPr algn="r"/>
            <a:r>
              <a:rPr lang="en-US" sz="2000" dirty="0"/>
              <a:t>professional PowerPoint </a:t>
            </a:r>
          </a:p>
          <a:p>
            <a:pPr algn="r"/>
            <a:r>
              <a:rPr lang="en-US" sz="2000" dirty="0"/>
              <a:t>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 rot="16200000">
            <a:off x="8632677" y="3305888"/>
            <a:ext cx="68580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48235002-BC40-4E81-ABD0-B1445DD99D18}"/>
              </a:ext>
            </a:extLst>
          </p:cNvPr>
          <p:cNvGrpSpPr/>
          <p:nvPr/>
        </p:nvGrpSpPr>
        <p:grpSpPr>
          <a:xfrm rot="16200000">
            <a:off x="7034619" y="141897"/>
            <a:ext cx="1219194" cy="1964341"/>
            <a:chOff x="3836504" y="2922104"/>
            <a:chExt cx="1818861" cy="2930515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7484A8B9-8224-4413-9888-DE49336B1371}"/>
                </a:ext>
              </a:extLst>
            </p:cNvPr>
            <p:cNvSpPr/>
            <p:nvPr/>
          </p:nvSpPr>
          <p:spPr>
            <a:xfrm>
              <a:off x="4745934" y="2922104"/>
              <a:ext cx="909431" cy="2930514"/>
            </a:xfrm>
            <a:custGeom>
              <a:avLst/>
              <a:gdLst>
                <a:gd name="connsiteX0" fmla="*/ 1 w 909431"/>
                <a:gd name="connsiteY0" fmla="*/ 0 h 2930514"/>
                <a:gd name="connsiteX1" fmla="*/ 909431 w 909431"/>
                <a:gd name="connsiteY1" fmla="*/ 909431 h 2930514"/>
                <a:gd name="connsiteX2" fmla="*/ 576634 w 909431"/>
                <a:gd name="connsiteY2" fmla="*/ 909431 h 2930514"/>
                <a:gd name="connsiteX3" fmla="*/ 576634 w 909431"/>
                <a:gd name="connsiteY3" fmla="*/ 2285621 h 2930514"/>
                <a:gd name="connsiteX4" fmla="*/ 909431 w 909431"/>
                <a:gd name="connsiteY4" fmla="*/ 2285621 h 2930514"/>
                <a:gd name="connsiteX5" fmla="*/ 909431 w 909431"/>
                <a:gd name="connsiteY5" fmla="*/ 2930514 h 2930514"/>
                <a:gd name="connsiteX6" fmla="*/ 0 w 909431"/>
                <a:gd name="connsiteY6" fmla="*/ 2930514 h 2930514"/>
                <a:gd name="connsiteX7" fmla="*/ 0 w 909431"/>
                <a:gd name="connsiteY7" fmla="*/ 1 h 2930514"/>
                <a:gd name="connsiteX8" fmla="*/ 1 w 909431"/>
                <a:gd name="connsiteY8" fmla="*/ 0 h 2930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9431" h="2930514">
                  <a:moveTo>
                    <a:pt x="1" y="0"/>
                  </a:moveTo>
                  <a:lnTo>
                    <a:pt x="909431" y="909431"/>
                  </a:lnTo>
                  <a:lnTo>
                    <a:pt x="576634" y="909431"/>
                  </a:lnTo>
                  <a:lnTo>
                    <a:pt x="576634" y="2285621"/>
                  </a:lnTo>
                  <a:lnTo>
                    <a:pt x="909431" y="2285621"/>
                  </a:lnTo>
                  <a:lnTo>
                    <a:pt x="909431" y="2930514"/>
                  </a:lnTo>
                  <a:lnTo>
                    <a:pt x="0" y="2930514"/>
                  </a:lnTo>
                  <a:lnTo>
                    <a:pt x="0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8" name="자유형: 도형 7">
              <a:extLst>
                <a:ext uri="{FF2B5EF4-FFF2-40B4-BE49-F238E27FC236}">
                  <a16:creationId xmlns:a16="http://schemas.microsoft.com/office/drawing/2014/main" id="{2F6375EF-FF8D-44E8-953C-A78656D62B48}"/>
                </a:ext>
              </a:extLst>
            </p:cNvPr>
            <p:cNvSpPr/>
            <p:nvPr/>
          </p:nvSpPr>
          <p:spPr>
            <a:xfrm>
              <a:off x="3836504" y="2922106"/>
              <a:ext cx="909430" cy="2930513"/>
            </a:xfrm>
            <a:custGeom>
              <a:avLst/>
              <a:gdLst>
                <a:gd name="connsiteX0" fmla="*/ 909430 w 909430"/>
                <a:gd name="connsiteY0" fmla="*/ 0 h 2930513"/>
                <a:gd name="connsiteX1" fmla="*/ 909430 w 909430"/>
                <a:gd name="connsiteY1" fmla="*/ 2930513 h 2930513"/>
                <a:gd name="connsiteX2" fmla="*/ 1 w 909430"/>
                <a:gd name="connsiteY2" fmla="*/ 2930513 h 2930513"/>
                <a:gd name="connsiteX3" fmla="*/ 1 w 909430"/>
                <a:gd name="connsiteY3" fmla="*/ 2285620 h 2930513"/>
                <a:gd name="connsiteX4" fmla="*/ 332797 w 909430"/>
                <a:gd name="connsiteY4" fmla="*/ 2285620 h 2930513"/>
                <a:gd name="connsiteX5" fmla="*/ 332797 w 909430"/>
                <a:gd name="connsiteY5" fmla="*/ 909430 h 2930513"/>
                <a:gd name="connsiteX6" fmla="*/ 0 w 909430"/>
                <a:gd name="connsiteY6" fmla="*/ 909430 h 2930513"/>
                <a:gd name="connsiteX7" fmla="*/ 909430 w 909430"/>
                <a:gd name="connsiteY7" fmla="*/ 0 h 2930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09430" h="2930513">
                  <a:moveTo>
                    <a:pt x="909430" y="0"/>
                  </a:moveTo>
                  <a:lnTo>
                    <a:pt x="909430" y="2930513"/>
                  </a:lnTo>
                  <a:lnTo>
                    <a:pt x="1" y="2930513"/>
                  </a:lnTo>
                  <a:lnTo>
                    <a:pt x="1" y="2285620"/>
                  </a:lnTo>
                  <a:lnTo>
                    <a:pt x="332797" y="2285620"/>
                  </a:lnTo>
                  <a:lnTo>
                    <a:pt x="332797" y="909430"/>
                  </a:lnTo>
                  <a:lnTo>
                    <a:pt x="0" y="909430"/>
                  </a:lnTo>
                  <a:lnTo>
                    <a:pt x="90943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9" name="그룹 8">
            <a:extLst>
              <a:ext uri="{FF2B5EF4-FFF2-40B4-BE49-F238E27FC236}">
                <a16:creationId xmlns:a16="http://schemas.microsoft.com/office/drawing/2014/main" id="{827FC76E-96C3-41B7-8023-8A630CED6969}"/>
              </a:ext>
            </a:extLst>
          </p:cNvPr>
          <p:cNvGrpSpPr/>
          <p:nvPr/>
        </p:nvGrpSpPr>
        <p:grpSpPr>
          <a:xfrm rot="5400000" flipH="1">
            <a:off x="8570731" y="1350577"/>
            <a:ext cx="1219194" cy="1964341"/>
            <a:chOff x="3836504" y="2922104"/>
            <a:chExt cx="1818861" cy="2930515"/>
          </a:xfrm>
        </p:grpSpPr>
        <p:sp>
          <p:nvSpPr>
            <p:cNvPr id="10" name="자유형: 도형 9">
              <a:extLst>
                <a:ext uri="{FF2B5EF4-FFF2-40B4-BE49-F238E27FC236}">
                  <a16:creationId xmlns:a16="http://schemas.microsoft.com/office/drawing/2014/main" id="{3B592D32-2A69-4B4B-9EFD-6264FE419908}"/>
                </a:ext>
              </a:extLst>
            </p:cNvPr>
            <p:cNvSpPr/>
            <p:nvPr/>
          </p:nvSpPr>
          <p:spPr>
            <a:xfrm>
              <a:off x="4745934" y="2922104"/>
              <a:ext cx="909431" cy="2930514"/>
            </a:xfrm>
            <a:custGeom>
              <a:avLst/>
              <a:gdLst>
                <a:gd name="connsiteX0" fmla="*/ 1 w 909431"/>
                <a:gd name="connsiteY0" fmla="*/ 0 h 2930514"/>
                <a:gd name="connsiteX1" fmla="*/ 909431 w 909431"/>
                <a:gd name="connsiteY1" fmla="*/ 909431 h 2930514"/>
                <a:gd name="connsiteX2" fmla="*/ 576634 w 909431"/>
                <a:gd name="connsiteY2" fmla="*/ 909431 h 2930514"/>
                <a:gd name="connsiteX3" fmla="*/ 576634 w 909431"/>
                <a:gd name="connsiteY3" fmla="*/ 2285621 h 2930514"/>
                <a:gd name="connsiteX4" fmla="*/ 909431 w 909431"/>
                <a:gd name="connsiteY4" fmla="*/ 2285621 h 2930514"/>
                <a:gd name="connsiteX5" fmla="*/ 909431 w 909431"/>
                <a:gd name="connsiteY5" fmla="*/ 2930514 h 2930514"/>
                <a:gd name="connsiteX6" fmla="*/ 0 w 909431"/>
                <a:gd name="connsiteY6" fmla="*/ 2930514 h 2930514"/>
                <a:gd name="connsiteX7" fmla="*/ 0 w 909431"/>
                <a:gd name="connsiteY7" fmla="*/ 1 h 2930514"/>
                <a:gd name="connsiteX8" fmla="*/ 1 w 909431"/>
                <a:gd name="connsiteY8" fmla="*/ 0 h 2930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9431" h="2930514">
                  <a:moveTo>
                    <a:pt x="1" y="0"/>
                  </a:moveTo>
                  <a:lnTo>
                    <a:pt x="909431" y="909431"/>
                  </a:lnTo>
                  <a:lnTo>
                    <a:pt x="576634" y="909431"/>
                  </a:lnTo>
                  <a:lnTo>
                    <a:pt x="576634" y="2285621"/>
                  </a:lnTo>
                  <a:lnTo>
                    <a:pt x="909431" y="2285621"/>
                  </a:lnTo>
                  <a:lnTo>
                    <a:pt x="909431" y="2930514"/>
                  </a:lnTo>
                  <a:lnTo>
                    <a:pt x="0" y="2930514"/>
                  </a:lnTo>
                  <a:lnTo>
                    <a:pt x="0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00C3EE00-DE77-462D-9593-FD22F7E8D29C}"/>
                </a:ext>
              </a:extLst>
            </p:cNvPr>
            <p:cNvSpPr/>
            <p:nvPr/>
          </p:nvSpPr>
          <p:spPr>
            <a:xfrm>
              <a:off x="3836504" y="2922106"/>
              <a:ext cx="909430" cy="2930513"/>
            </a:xfrm>
            <a:custGeom>
              <a:avLst/>
              <a:gdLst>
                <a:gd name="connsiteX0" fmla="*/ 909430 w 909430"/>
                <a:gd name="connsiteY0" fmla="*/ 0 h 2930513"/>
                <a:gd name="connsiteX1" fmla="*/ 909430 w 909430"/>
                <a:gd name="connsiteY1" fmla="*/ 2930513 h 2930513"/>
                <a:gd name="connsiteX2" fmla="*/ 1 w 909430"/>
                <a:gd name="connsiteY2" fmla="*/ 2930513 h 2930513"/>
                <a:gd name="connsiteX3" fmla="*/ 1 w 909430"/>
                <a:gd name="connsiteY3" fmla="*/ 2285620 h 2930513"/>
                <a:gd name="connsiteX4" fmla="*/ 332797 w 909430"/>
                <a:gd name="connsiteY4" fmla="*/ 2285620 h 2930513"/>
                <a:gd name="connsiteX5" fmla="*/ 332797 w 909430"/>
                <a:gd name="connsiteY5" fmla="*/ 909430 h 2930513"/>
                <a:gd name="connsiteX6" fmla="*/ 0 w 909430"/>
                <a:gd name="connsiteY6" fmla="*/ 909430 h 2930513"/>
                <a:gd name="connsiteX7" fmla="*/ 909430 w 909430"/>
                <a:gd name="connsiteY7" fmla="*/ 0 h 2930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09430" h="2930513">
                  <a:moveTo>
                    <a:pt x="909430" y="0"/>
                  </a:moveTo>
                  <a:lnTo>
                    <a:pt x="909430" y="2930513"/>
                  </a:lnTo>
                  <a:lnTo>
                    <a:pt x="1" y="2930513"/>
                  </a:lnTo>
                  <a:lnTo>
                    <a:pt x="1" y="2285620"/>
                  </a:lnTo>
                  <a:lnTo>
                    <a:pt x="332797" y="2285620"/>
                  </a:lnTo>
                  <a:lnTo>
                    <a:pt x="332797" y="909430"/>
                  </a:lnTo>
                  <a:lnTo>
                    <a:pt x="0" y="909430"/>
                  </a:lnTo>
                  <a:lnTo>
                    <a:pt x="90943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6FCF94DD-3ED8-4C5D-A40F-BA5E4D6D64A5}"/>
              </a:ext>
            </a:extLst>
          </p:cNvPr>
          <p:cNvGrpSpPr/>
          <p:nvPr/>
        </p:nvGrpSpPr>
        <p:grpSpPr>
          <a:xfrm rot="16200000">
            <a:off x="7034619" y="2559257"/>
            <a:ext cx="1219194" cy="1964341"/>
            <a:chOff x="3836504" y="2922104"/>
            <a:chExt cx="1818861" cy="2930515"/>
          </a:xfrm>
          <a:solidFill>
            <a:schemeClr val="accent2"/>
          </a:solidFill>
        </p:grpSpPr>
        <p:sp>
          <p:nvSpPr>
            <p:cNvPr id="13" name="자유형: 도형 12">
              <a:extLst>
                <a:ext uri="{FF2B5EF4-FFF2-40B4-BE49-F238E27FC236}">
                  <a16:creationId xmlns:a16="http://schemas.microsoft.com/office/drawing/2014/main" id="{9BDFD9B9-8FC2-48F2-B19D-F6FF0660947C}"/>
                </a:ext>
              </a:extLst>
            </p:cNvPr>
            <p:cNvSpPr/>
            <p:nvPr/>
          </p:nvSpPr>
          <p:spPr>
            <a:xfrm>
              <a:off x="4745934" y="2922104"/>
              <a:ext cx="909431" cy="2930514"/>
            </a:xfrm>
            <a:custGeom>
              <a:avLst/>
              <a:gdLst>
                <a:gd name="connsiteX0" fmla="*/ 1 w 909431"/>
                <a:gd name="connsiteY0" fmla="*/ 0 h 2930514"/>
                <a:gd name="connsiteX1" fmla="*/ 909431 w 909431"/>
                <a:gd name="connsiteY1" fmla="*/ 909431 h 2930514"/>
                <a:gd name="connsiteX2" fmla="*/ 576634 w 909431"/>
                <a:gd name="connsiteY2" fmla="*/ 909431 h 2930514"/>
                <a:gd name="connsiteX3" fmla="*/ 576634 w 909431"/>
                <a:gd name="connsiteY3" fmla="*/ 2285621 h 2930514"/>
                <a:gd name="connsiteX4" fmla="*/ 909431 w 909431"/>
                <a:gd name="connsiteY4" fmla="*/ 2285621 h 2930514"/>
                <a:gd name="connsiteX5" fmla="*/ 909431 w 909431"/>
                <a:gd name="connsiteY5" fmla="*/ 2930514 h 2930514"/>
                <a:gd name="connsiteX6" fmla="*/ 0 w 909431"/>
                <a:gd name="connsiteY6" fmla="*/ 2930514 h 2930514"/>
                <a:gd name="connsiteX7" fmla="*/ 0 w 909431"/>
                <a:gd name="connsiteY7" fmla="*/ 1 h 2930514"/>
                <a:gd name="connsiteX8" fmla="*/ 1 w 909431"/>
                <a:gd name="connsiteY8" fmla="*/ 0 h 2930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9431" h="2930514">
                  <a:moveTo>
                    <a:pt x="1" y="0"/>
                  </a:moveTo>
                  <a:lnTo>
                    <a:pt x="909431" y="909431"/>
                  </a:lnTo>
                  <a:lnTo>
                    <a:pt x="576634" y="909431"/>
                  </a:lnTo>
                  <a:lnTo>
                    <a:pt x="576634" y="2285621"/>
                  </a:lnTo>
                  <a:lnTo>
                    <a:pt x="909431" y="2285621"/>
                  </a:lnTo>
                  <a:lnTo>
                    <a:pt x="909431" y="2930514"/>
                  </a:lnTo>
                  <a:lnTo>
                    <a:pt x="0" y="2930514"/>
                  </a:lnTo>
                  <a:lnTo>
                    <a:pt x="0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4" name="자유형: 도형 13">
              <a:extLst>
                <a:ext uri="{FF2B5EF4-FFF2-40B4-BE49-F238E27FC236}">
                  <a16:creationId xmlns:a16="http://schemas.microsoft.com/office/drawing/2014/main" id="{3945777A-0101-4177-ACA5-32424A30863D}"/>
                </a:ext>
              </a:extLst>
            </p:cNvPr>
            <p:cNvSpPr/>
            <p:nvPr/>
          </p:nvSpPr>
          <p:spPr>
            <a:xfrm>
              <a:off x="3836504" y="2922106"/>
              <a:ext cx="909430" cy="2930513"/>
            </a:xfrm>
            <a:custGeom>
              <a:avLst/>
              <a:gdLst>
                <a:gd name="connsiteX0" fmla="*/ 909430 w 909430"/>
                <a:gd name="connsiteY0" fmla="*/ 0 h 2930513"/>
                <a:gd name="connsiteX1" fmla="*/ 909430 w 909430"/>
                <a:gd name="connsiteY1" fmla="*/ 2930513 h 2930513"/>
                <a:gd name="connsiteX2" fmla="*/ 1 w 909430"/>
                <a:gd name="connsiteY2" fmla="*/ 2930513 h 2930513"/>
                <a:gd name="connsiteX3" fmla="*/ 1 w 909430"/>
                <a:gd name="connsiteY3" fmla="*/ 2285620 h 2930513"/>
                <a:gd name="connsiteX4" fmla="*/ 332797 w 909430"/>
                <a:gd name="connsiteY4" fmla="*/ 2285620 h 2930513"/>
                <a:gd name="connsiteX5" fmla="*/ 332797 w 909430"/>
                <a:gd name="connsiteY5" fmla="*/ 909430 h 2930513"/>
                <a:gd name="connsiteX6" fmla="*/ 0 w 909430"/>
                <a:gd name="connsiteY6" fmla="*/ 909430 h 2930513"/>
                <a:gd name="connsiteX7" fmla="*/ 909430 w 909430"/>
                <a:gd name="connsiteY7" fmla="*/ 0 h 2930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09430" h="2930513">
                  <a:moveTo>
                    <a:pt x="909430" y="0"/>
                  </a:moveTo>
                  <a:lnTo>
                    <a:pt x="909430" y="2930513"/>
                  </a:lnTo>
                  <a:lnTo>
                    <a:pt x="1" y="2930513"/>
                  </a:lnTo>
                  <a:lnTo>
                    <a:pt x="1" y="2285620"/>
                  </a:lnTo>
                  <a:lnTo>
                    <a:pt x="332797" y="2285620"/>
                  </a:lnTo>
                  <a:lnTo>
                    <a:pt x="332797" y="909430"/>
                  </a:lnTo>
                  <a:lnTo>
                    <a:pt x="0" y="909430"/>
                  </a:lnTo>
                  <a:lnTo>
                    <a:pt x="90943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2FBA4F4D-3A13-452C-9499-3E360177742F}"/>
              </a:ext>
            </a:extLst>
          </p:cNvPr>
          <p:cNvGrpSpPr/>
          <p:nvPr/>
        </p:nvGrpSpPr>
        <p:grpSpPr>
          <a:xfrm rot="5400000" flipH="1">
            <a:off x="8570731" y="3767938"/>
            <a:ext cx="1219194" cy="1964341"/>
            <a:chOff x="3836504" y="2922104"/>
            <a:chExt cx="1818861" cy="2930515"/>
          </a:xfrm>
        </p:grpSpPr>
        <p:sp>
          <p:nvSpPr>
            <p:cNvPr id="16" name="자유형: 도형 15">
              <a:extLst>
                <a:ext uri="{FF2B5EF4-FFF2-40B4-BE49-F238E27FC236}">
                  <a16:creationId xmlns:a16="http://schemas.microsoft.com/office/drawing/2014/main" id="{28175B79-80FE-42EB-ABAC-F29ADBB45716}"/>
                </a:ext>
              </a:extLst>
            </p:cNvPr>
            <p:cNvSpPr/>
            <p:nvPr/>
          </p:nvSpPr>
          <p:spPr>
            <a:xfrm>
              <a:off x="4745934" y="2922104"/>
              <a:ext cx="909431" cy="2930514"/>
            </a:xfrm>
            <a:custGeom>
              <a:avLst/>
              <a:gdLst>
                <a:gd name="connsiteX0" fmla="*/ 1 w 909431"/>
                <a:gd name="connsiteY0" fmla="*/ 0 h 2930514"/>
                <a:gd name="connsiteX1" fmla="*/ 909431 w 909431"/>
                <a:gd name="connsiteY1" fmla="*/ 909431 h 2930514"/>
                <a:gd name="connsiteX2" fmla="*/ 576634 w 909431"/>
                <a:gd name="connsiteY2" fmla="*/ 909431 h 2930514"/>
                <a:gd name="connsiteX3" fmla="*/ 576634 w 909431"/>
                <a:gd name="connsiteY3" fmla="*/ 2285621 h 2930514"/>
                <a:gd name="connsiteX4" fmla="*/ 909431 w 909431"/>
                <a:gd name="connsiteY4" fmla="*/ 2285621 h 2930514"/>
                <a:gd name="connsiteX5" fmla="*/ 909431 w 909431"/>
                <a:gd name="connsiteY5" fmla="*/ 2930514 h 2930514"/>
                <a:gd name="connsiteX6" fmla="*/ 0 w 909431"/>
                <a:gd name="connsiteY6" fmla="*/ 2930514 h 2930514"/>
                <a:gd name="connsiteX7" fmla="*/ 0 w 909431"/>
                <a:gd name="connsiteY7" fmla="*/ 1 h 2930514"/>
                <a:gd name="connsiteX8" fmla="*/ 1 w 909431"/>
                <a:gd name="connsiteY8" fmla="*/ 0 h 2930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9431" h="2930514">
                  <a:moveTo>
                    <a:pt x="1" y="0"/>
                  </a:moveTo>
                  <a:lnTo>
                    <a:pt x="909431" y="909431"/>
                  </a:lnTo>
                  <a:lnTo>
                    <a:pt x="576634" y="909431"/>
                  </a:lnTo>
                  <a:lnTo>
                    <a:pt x="576634" y="2285621"/>
                  </a:lnTo>
                  <a:lnTo>
                    <a:pt x="909431" y="2285621"/>
                  </a:lnTo>
                  <a:lnTo>
                    <a:pt x="909431" y="2930514"/>
                  </a:lnTo>
                  <a:lnTo>
                    <a:pt x="0" y="2930514"/>
                  </a:lnTo>
                  <a:lnTo>
                    <a:pt x="0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7" name="자유형: 도형 16">
              <a:extLst>
                <a:ext uri="{FF2B5EF4-FFF2-40B4-BE49-F238E27FC236}">
                  <a16:creationId xmlns:a16="http://schemas.microsoft.com/office/drawing/2014/main" id="{D386214C-6523-4C07-8460-AFD0A541C563}"/>
                </a:ext>
              </a:extLst>
            </p:cNvPr>
            <p:cNvSpPr/>
            <p:nvPr/>
          </p:nvSpPr>
          <p:spPr>
            <a:xfrm>
              <a:off x="3836504" y="2922106"/>
              <a:ext cx="909430" cy="2930513"/>
            </a:xfrm>
            <a:custGeom>
              <a:avLst/>
              <a:gdLst>
                <a:gd name="connsiteX0" fmla="*/ 909430 w 909430"/>
                <a:gd name="connsiteY0" fmla="*/ 0 h 2930513"/>
                <a:gd name="connsiteX1" fmla="*/ 909430 w 909430"/>
                <a:gd name="connsiteY1" fmla="*/ 2930513 h 2930513"/>
                <a:gd name="connsiteX2" fmla="*/ 1 w 909430"/>
                <a:gd name="connsiteY2" fmla="*/ 2930513 h 2930513"/>
                <a:gd name="connsiteX3" fmla="*/ 1 w 909430"/>
                <a:gd name="connsiteY3" fmla="*/ 2285620 h 2930513"/>
                <a:gd name="connsiteX4" fmla="*/ 332797 w 909430"/>
                <a:gd name="connsiteY4" fmla="*/ 2285620 h 2930513"/>
                <a:gd name="connsiteX5" fmla="*/ 332797 w 909430"/>
                <a:gd name="connsiteY5" fmla="*/ 909430 h 2930513"/>
                <a:gd name="connsiteX6" fmla="*/ 0 w 909430"/>
                <a:gd name="connsiteY6" fmla="*/ 909430 h 2930513"/>
                <a:gd name="connsiteX7" fmla="*/ 909430 w 909430"/>
                <a:gd name="connsiteY7" fmla="*/ 0 h 2930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09430" h="2930513">
                  <a:moveTo>
                    <a:pt x="909430" y="0"/>
                  </a:moveTo>
                  <a:lnTo>
                    <a:pt x="909430" y="2930513"/>
                  </a:lnTo>
                  <a:lnTo>
                    <a:pt x="1" y="2930513"/>
                  </a:lnTo>
                  <a:lnTo>
                    <a:pt x="1" y="2285620"/>
                  </a:lnTo>
                  <a:lnTo>
                    <a:pt x="332797" y="2285620"/>
                  </a:lnTo>
                  <a:lnTo>
                    <a:pt x="332797" y="909430"/>
                  </a:lnTo>
                  <a:lnTo>
                    <a:pt x="0" y="909430"/>
                  </a:lnTo>
                  <a:lnTo>
                    <a:pt x="90943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2862DED2-87A2-4EB7-8E88-C144ED31914E}"/>
              </a:ext>
            </a:extLst>
          </p:cNvPr>
          <p:cNvGrpSpPr/>
          <p:nvPr/>
        </p:nvGrpSpPr>
        <p:grpSpPr>
          <a:xfrm rot="16200000">
            <a:off x="7034619" y="4976618"/>
            <a:ext cx="1219194" cy="1964341"/>
            <a:chOff x="3836504" y="2922104"/>
            <a:chExt cx="1818861" cy="2930515"/>
          </a:xfrm>
        </p:grpSpPr>
        <p:sp>
          <p:nvSpPr>
            <p:cNvPr id="19" name="자유형: 도형 18">
              <a:extLst>
                <a:ext uri="{FF2B5EF4-FFF2-40B4-BE49-F238E27FC236}">
                  <a16:creationId xmlns:a16="http://schemas.microsoft.com/office/drawing/2014/main" id="{CB531DB7-434B-4212-BBC2-E3CE63EC7B6F}"/>
                </a:ext>
              </a:extLst>
            </p:cNvPr>
            <p:cNvSpPr/>
            <p:nvPr/>
          </p:nvSpPr>
          <p:spPr>
            <a:xfrm>
              <a:off x="4745934" y="2922104"/>
              <a:ext cx="909431" cy="2930514"/>
            </a:xfrm>
            <a:custGeom>
              <a:avLst/>
              <a:gdLst>
                <a:gd name="connsiteX0" fmla="*/ 1 w 909431"/>
                <a:gd name="connsiteY0" fmla="*/ 0 h 2930514"/>
                <a:gd name="connsiteX1" fmla="*/ 909431 w 909431"/>
                <a:gd name="connsiteY1" fmla="*/ 909431 h 2930514"/>
                <a:gd name="connsiteX2" fmla="*/ 576634 w 909431"/>
                <a:gd name="connsiteY2" fmla="*/ 909431 h 2930514"/>
                <a:gd name="connsiteX3" fmla="*/ 576634 w 909431"/>
                <a:gd name="connsiteY3" fmla="*/ 2285621 h 2930514"/>
                <a:gd name="connsiteX4" fmla="*/ 909431 w 909431"/>
                <a:gd name="connsiteY4" fmla="*/ 2285621 h 2930514"/>
                <a:gd name="connsiteX5" fmla="*/ 909431 w 909431"/>
                <a:gd name="connsiteY5" fmla="*/ 2930514 h 2930514"/>
                <a:gd name="connsiteX6" fmla="*/ 0 w 909431"/>
                <a:gd name="connsiteY6" fmla="*/ 2930514 h 2930514"/>
                <a:gd name="connsiteX7" fmla="*/ 0 w 909431"/>
                <a:gd name="connsiteY7" fmla="*/ 1 h 2930514"/>
                <a:gd name="connsiteX8" fmla="*/ 1 w 909431"/>
                <a:gd name="connsiteY8" fmla="*/ 0 h 2930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9431" h="2930514">
                  <a:moveTo>
                    <a:pt x="1" y="0"/>
                  </a:moveTo>
                  <a:lnTo>
                    <a:pt x="909431" y="909431"/>
                  </a:lnTo>
                  <a:lnTo>
                    <a:pt x="576634" y="909431"/>
                  </a:lnTo>
                  <a:lnTo>
                    <a:pt x="576634" y="2285621"/>
                  </a:lnTo>
                  <a:lnTo>
                    <a:pt x="909431" y="2285621"/>
                  </a:lnTo>
                  <a:lnTo>
                    <a:pt x="909431" y="2930514"/>
                  </a:lnTo>
                  <a:lnTo>
                    <a:pt x="0" y="2930514"/>
                  </a:lnTo>
                  <a:lnTo>
                    <a:pt x="0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0" name="자유형: 도형 19">
              <a:extLst>
                <a:ext uri="{FF2B5EF4-FFF2-40B4-BE49-F238E27FC236}">
                  <a16:creationId xmlns:a16="http://schemas.microsoft.com/office/drawing/2014/main" id="{C6BE178C-B3D1-47BB-8FF3-019054D839C1}"/>
                </a:ext>
              </a:extLst>
            </p:cNvPr>
            <p:cNvSpPr/>
            <p:nvPr/>
          </p:nvSpPr>
          <p:spPr>
            <a:xfrm>
              <a:off x="3836504" y="2922106"/>
              <a:ext cx="909430" cy="2930513"/>
            </a:xfrm>
            <a:custGeom>
              <a:avLst/>
              <a:gdLst>
                <a:gd name="connsiteX0" fmla="*/ 909430 w 909430"/>
                <a:gd name="connsiteY0" fmla="*/ 0 h 2930513"/>
                <a:gd name="connsiteX1" fmla="*/ 909430 w 909430"/>
                <a:gd name="connsiteY1" fmla="*/ 2930513 h 2930513"/>
                <a:gd name="connsiteX2" fmla="*/ 1 w 909430"/>
                <a:gd name="connsiteY2" fmla="*/ 2930513 h 2930513"/>
                <a:gd name="connsiteX3" fmla="*/ 1 w 909430"/>
                <a:gd name="connsiteY3" fmla="*/ 2285620 h 2930513"/>
                <a:gd name="connsiteX4" fmla="*/ 332797 w 909430"/>
                <a:gd name="connsiteY4" fmla="*/ 2285620 h 2930513"/>
                <a:gd name="connsiteX5" fmla="*/ 332797 w 909430"/>
                <a:gd name="connsiteY5" fmla="*/ 909430 h 2930513"/>
                <a:gd name="connsiteX6" fmla="*/ 0 w 909430"/>
                <a:gd name="connsiteY6" fmla="*/ 909430 h 2930513"/>
                <a:gd name="connsiteX7" fmla="*/ 909430 w 909430"/>
                <a:gd name="connsiteY7" fmla="*/ 0 h 2930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09430" h="2930513">
                  <a:moveTo>
                    <a:pt x="909430" y="0"/>
                  </a:moveTo>
                  <a:lnTo>
                    <a:pt x="909430" y="2930513"/>
                  </a:lnTo>
                  <a:lnTo>
                    <a:pt x="1" y="2930513"/>
                  </a:lnTo>
                  <a:lnTo>
                    <a:pt x="1" y="2285620"/>
                  </a:lnTo>
                  <a:lnTo>
                    <a:pt x="332797" y="2285620"/>
                  </a:lnTo>
                  <a:lnTo>
                    <a:pt x="332797" y="909430"/>
                  </a:lnTo>
                  <a:lnTo>
                    <a:pt x="0" y="909430"/>
                  </a:lnTo>
                  <a:lnTo>
                    <a:pt x="90943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D37FA01A-03B3-4993-8861-F51A7807D4F4}"/>
              </a:ext>
            </a:extLst>
          </p:cNvPr>
          <p:cNvCxnSpPr>
            <a:cxnSpLocks/>
          </p:cNvCxnSpPr>
          <p:nvPr/>
        </p:nvCxnSpPr>
        <p:spPr>
          <a:xfrm>
            <a:off x="8408672" y="514470"/>
            <a:ext cx="0" cy="605391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타원 21">
            <a:extLst>
              <a:ext uri="{FF2B5EF4-FFF2-40B4-BE49-F238E27FC236}">
                <a16:creationId xmlns:a16="http://schemas.microsoft.com/office/drawing/2014/main" id="{7B2BFA80-3EDE-49D7-9923-DBDB68300520}"/>
              </a:ext>
            </a:extLst>
          </p:cNvPr>
          <p:cNvSpPr/>
          <p:nvPr/>
        </p:nvSpPr>
        <p:spPr>
          <a:xfrm>
            <a:off x="8190958" y="906352"/>
            <a:ext cx="435428" cy="435428"/>
          </a:xfrm>
          <a:prstGeom prst="ellipse">
            <a:avLst/>
          </a:prstGeom>
          <a:solidFill>
            <a:schemeClr val="accent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타원 22">
            <a:extLst>
              <a:ext uri="{FF2B5EF4-FFF2-40B4-BE49-F238E27FC236}">
                <a16:creationId xmlns:a16="http://schemas.microsoft.com/office/drawing/2014/main" id="{F5037DE8-1A62-41AB-BFC6-F4B81AD79B20}"/>
              </a:ext>
            </a:extLst>
          </p:cNvPr>
          <p:cNvSpPr/>
          <p:nvPr/>
        </p:nvSpPr>
        <p:spPr>
          <a:xfrm>
            <a:off x="8190958" y="2115403"/>
            <a:ext cx="435428" cy="435428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타원 23">
            <a:extLst>
              <a:ext uri="{FF2B5EF4-FFF2-40B4-BE49-F238E27FC236}">
                <a16:creationId xmlns:a16="http://schemas.microsoft.com/office/drawing/2014/main" id="{A7E6D131-FB55-47E9-8E18-91E861AAC313}"/>
              </a:ext>
            </a:extLst>
          </p:cNvPr>
          <p:cNvSpPr/>
          <p:nvPr/>
        </p:nvSpPr>
        <p:spPr>
          <a:xfrm>
            <a:off x="8190958" y="3324454"/>
            <a:ext cx="435428" cy="435428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타원 24">
            <a:extLst>
              <a:ext uri="{FF2B5EF4-FFF2-40B4-BE49-F238E27FC236}">
                <a16:creationId xmlns:a16="http://schemas.microsoft.com/office/drawing/2014/main" id="{4A165210-22C5-4A7C-8A90-71BB62A2BF9E}"/>
              </a:ext>
            </a:extLst>
          </p:cNvPr>
          <p:cNvSpPr/>
          <p:nvPr/>
        </p:nvSpPr>
        <p:spPr>
          <a:xfrm>
            <a:off x="8190958" y="4533505"/>
            <a:ext cx="435428" cy="435428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타원 25">
            <a:extLst>
              <a:ext uri="{FF2B5EF4-FFF2-40B4-BE49-F238E27FC236}">
                <a16:creationId xmlns:a16="http://schemas.microsoft.com/office/drawing/2014/main" id="{DBBE7587-E296-4C52-8566-B91D0A280ECD}"/>
              </a:ext>
            </a:extLst>
          </p:cNvPr>
          <p:cNvSpPr/>
          <p:nvPr/>
        </p:nvSpPr>
        <p:spPr>
          <a:xfrm>
            <a:off x="8190958" y="5742557"/>
            <a:ext cx="435428" cy="435428"/>
          </a:xfrm>
          <a:prstGeom prst="ellipse">
            <a:avLst/>
          </a:prstGeom>
          <a:solidFill>
            <a:schemeClr val="accent6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BE6C417-F891-458F-95AF-B96BEDBD80C4}"/>
              </a:ext>
            </a:extLst>
          </p:cNvPr>
          <p:cNvSpPr txBox="1"/>
          <p:nvPr/>
        </p:nvSpPr>
        <p:spPr>
          <a:xfrm>
            <a:off x="8647850" y="2085076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2020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DFEFCA6-9CDA-4655-9A07-2D3375BA72E2}"/>
              </a:ext>
            </a:extLst>
          </p:cNvPr>
          <p:cNvSpPr txBox="1"/>
          <p:nvPr/>
        </p:nvSpPr>
        <p:spPr>
          <a:xfrm>
            <a:off x="7009884" y="3321110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277BEB8-F3B6-4A85-955B-3197900C5E25}"/>
              </a:ext>
            </a:extLst>
          </p:cNvPr>
          <p:cNvSpPr txBox="1"/>
          <p:nvPr/>
        </p:nvSpPr>
        <p:spPr>
          <a:xfrm>
            <a:off x="8647850" y="4519277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9A235BE-D3EB-4344-A2DE-DA530C62D5D2}"/>
              </a:ext>
            </a:extLst>
          </p:cNvPr>
          <p:cNvSpPr txBox="1"/>
          <p:nvPr/>
        </p:nvSpPr>
        <p:spPr>
          <a:xfrm>
            <a:off x="7009884" y="5717442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E4FED30-B567-48D6-8B52-1C46D25F61E6}"/>
              </a:ext>
            </a:extLst>
          </p:cNvPr>
          <p:cNvSpPr txBox="1"/>
          <p:nvPr/>
        </p:nvSpPr>
        <p:spPr>
          <a:xfrm>
            <a:off x="7009884" y="878634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" name="타원 31">
            <a:extLst>
              <a:ext uri="{FF2B5EF4-FFF2-40B4-BE49-F238E27FC236}">
                <a16:creationId xmlns:a16="http://schemas.microsoft.com/office/drawing/2014/main" id="{F056311A-792C-4E33-B64D-87EF36A087E5}"/>
              </a:ext>
            </a:extLst>
          </p:cNvPr>
          <p:cNvSpPr/>
          <p:nvPr/>
        </p:nvSpPr>
        <p:spPr>
          <a:xfrm>
            <a:off x="5803337" y="790834"/>
            <a:ext cx="666468" cy="66646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타원 32">
            <a:extLst>
              <a:ext uri="{FF2B5EF4-FFF2-40B4-BE49-F238E27FC236}">
                <a16:creationId xmlns:a16="http://schemas.microsoft.com/office/drawing/2014/main" id="{5773AB10-D39B-4BB6-89A6-8FBD6D378508}"/>
              </a:ext>
            </a:extLst>
          </p:cNvPr>
          <p:cNvSpPr/>
          <p:nvPr/>
        </p:nvSpPr>
        <p:spPr>
          <a:xfrm>
            <a:off x="10367281" y="1999514"/>
            <a:ext cx="666468" cy="66646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타원 33">
            <a:extLst>
              <a:ext uri="{FF2B5EF4-FFF2-40B4-BE49-F238E27FC236}">
                <a16:creationId xmlns:a16="http://schemas.microsoft.com/office/drawing/2014/main" id="{BA83973B-A216-499E-9718-65F233CD7EAB}"/>
              </a:ext>
            </a:extLst>
          </p:cNvPr>
          <p:cNvSpPr/>
          <p:nvPr/>
        </p:nvSpPr>
        <p:spPr>
          <a:xfrm>
            <a:off x="5803337" y="3208194"/>
            <a:ext cx="666468" cy="66646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타원 34">
            <a:extLst>
              <a:ext uri="{FF2B5EF4-FFF2-40B4-BE49-F238E27FC236}">
                <a16:creationId xmlns:a16="http://schemas.microsoft.com/office/drawing/2014/main" id="{1EFAC544-CF86-458B-8CA2-059DD8779789}"/>
              </a:ext>
            </a:extLst>
          </p:cNvPr>
          <p:cNvSpPr/>
          <p:nvPr/>
        </p:nvSpPr>
        <p:spPr>
          <a:xfrm>
            <a:off x="10367281" y="4416874"/>
            <a:ext cx="666468" cy="66646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타원 35">
            <a:extLst>
              <a:ext uri="{FF2B5EF4-FFF2-40B4-BE49-F238E27FC236}">
                <a16:creationId xmlns:a16="http://schemas.microsoft.com/office/drawing/2014/main" id="{8422A58B-7B4A-49DD-8A5E-C89A25527BFE}"/>
              </a:ext>
            </a:extLst>
          </p:cNvPr>
          <p:cNvSpPr/>
          <p:nvPr/>
        </p:nvSpPr>
        <p:spPr>
          <a:xfrm>
            <a:off x="5803337" y="5625555"/>
            <a:ext cx="666468" cy="66646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Rounded Rectangle 32">
            <a:extLst>
              <a:ext uri="{FF2B5EF4-FFF2-40B4-BE49-F238E27FC236}">
                <a16:creationId xmlns:a16="http://schemas.microsoft.com/office/drawing/2014/main" id="{D7480A46-55AF-4228-A77E-F53DB6778FE4}"/>
              </a:ext>
            </a:extLst>
          </p:cNvPr>
          <p:cNvSpPr/>
          <p:nvPr/>
        </p:nvSpPr>
        <p:spPr>
          <a:xfrm>
            <a:off x="6002332" y="3407188"/>
            <a:ext cx="268477" cy="2684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8" name="Rectangle 9">
            <a:extLst>
              <a:ext uri="{FF2B5EF4-FFF2-40B4-BE49-F238E27FC236}">
                <a16:creationId xmlns:a16="http://schemas.microsoft.com/office/drawing/2014/main" id="{342FD08E-3323-4038-AD95-8C317A28AB57}"/>
              </a:ext>
            </a:extLst>
          </p:cNvPr>
          <p:cNvSpPr/>
          <p:nvPr/>
        </p:nvSpPr>
        <p:spPr>
          <a:xfrm>
            <a:off x="10563286" y="4621789"/>
            <a:ext cx="274157" cy="256636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" name="Oval 7">
            <a:extLst>
              <a:ext uri="{FF2B5EF4-FFF2-40B4-BE49-F238E27FC236}">
                <a16:creationId xmlns:a16="http://schemas.microsoft.com/office/drawing/2014/main" id="{07BE13EA-9AC6-44F0-8589-352832561E0F}"/>
              </a:ext>
            </a:extLst>
          </p:cNvPr>
          <p:cNvSpPr/>
          <p:nvPr/>
        </p:nvSpPr>
        <p:spPr>
          <a:xfrm>
            <a:off x="10550049" y="2170819"/>
            <a:ext cx="300630" cy="30063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0" name="Rectangle 16">
            <a:extLst>
              <a:ext uri="{FF2B5EF4-FFF2-40B4-BE49-F238E27FC236}">
                <a16:creationId xmlns:a16="http://schemas.microsoft.com/office/drawing/2014/main" id="{2B1D2DA3-E0A2-4E3D-A400-8881B6458444}"/>
              </a:ext>
            </a:extLst>
          </p:cNvPr>
          <p:cNvSpPr/>
          <p:nvPr/>
        </p:nvSpPr>
        <p:spPr>
          <a:xfrm>
            <a:off x="5972590" y="1001696"/>
            <a:ext cx="327959" cy="21554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" name="Round Same Side Corner Rectangle 11">
            <a:extLst>
              <a:ext uri="{FF2B5EF4-FFF2-40B4-BE49-F238E27FC236}">
                <a16:creationId xmlns:a16="http://schemas.microsoft.com/office/drawing/2014/main" id="{556C2E88-6B3E-4F22-AB55-0D47E85AB801}"/>
              </a:ext>
            </a:extLst>
          </p:cNvPr>
          <p:cNvSpPr>
            <a:spLocks noChangeAspect="1"/>
          </p:cNvSpPr>
          <p:nvPr/>
        </p:nvSpPr>
        <p:spPr>
          <a:xfrm rot="9900000">
            <a:off x="5992973" y="5836828"/>
            <a:ext cx="287196" cy="243918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42" name="Group 47">
            <a:extLst>
              <a:ext uri="{FF2B5EF4-FFF2-40B4-BE49-F238E27FC236}">
                <a16:creationId xmlns:a16="http://schemas.microsoft.com/office/drawing/2014/main" id="{775DD5AE-0E14-408E-B141-04013EB1F560}"/>
              </a:ext>
            </a:extLst>
          </p:cNvPr>
          <p:cNvGrpSpPr/>
          <p:nvPr/>
        </p:nvGrpSpPr>
        <p:grpSpPr>
          <a:xfrm>
            <a:off x="8843600" y="552827"/>
            <a:ext cx="2215766" cy="1142478"/>
            <a:chOff x="862535" y="3526314"/>
            <a:chExt cx="1563024" cy="1142478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04042E1E-D69D-45CC-8575-0C91ABB3073B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0B2DF618-6659-43DA-AE2C-551C459BD645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" name="Group 47">
            <a:extLst>
              <a:ext uri="{FF2B5EF4-FFF2-40B4-BE49-F238E27FC236}">
                <a16:creationId xmlns:a16="http://schemas.microsoft.com/office/drawing/2014/main" id="{9E1F6540-21A0-48FE-ACC9-89E46A0424AC}"/>
              </a:ext>
            </a:extLst>
          </p:cNvPr>
          <p:cNvGrpSpPr/>
          <p:nvPr/>
        </p:nvGrpSpPr>
        <p:grpSpPr>
          <a:xfrm>
            <a:off x="8843600" y="2970187"/>
            <a:ext cx="2215766" cy="1142478"/>
            <a:chOff x="862535" y="3526314"/>
            <a:chExt cx="1563024" cy="1142478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8F2D00B0-D22D-45B1-A07A-204F7F452B9A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F356E69-521C-42D3-9033-26ACD1885609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E09A6173-9CB8-43EB-A142-8A4EF87CD77F}"/>
              </a:ext>
            </a:extLst>
          </p:cNvPr>
          <p:cNvGrpSpPr/>
          <p:nvPr/>
        </p:nvGrpSpPr>
        <p:grpSpPr>
          <a:xfrm>
            <a:off x="5736015" y="1761507"/>
            <a:ext cx="2215766" cy="1142478"/>
            <a:chOff x="862535" y="3526314"/>
            <a:chExt cx="1563024" cy="1142478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706A6DCF-C7A2-458E-B715-5627DD1F0B60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A89675CF-C401-4004-9AB9-2BEFDCB82447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" name="Group 47">
            <a:extLst>
              <a:ext uri="{FF2B5EF4-FFF2-40B4-BE49-F238E27FC236}">
                <a16:creationId xmlns:a16="http://schemas.microsoft.com/office/drawing/2014/main" id="{5F393E23-1A77-4767-A2BF-F7422138F35D}"/>
              </a:ext>
            </a:extLst>
          </p:cNvPr>
          <p:cNvGrpSpPr/>
          <p:nvPr/>
        </p:nvGrpSpPr>
        <p:grpSpPr>
          <a:xfrm>
            <a:off x="5736015" y="4178867"/>
            <a:ext cx="2215766" cy="1142478"/>
            <a:chOff x="862535" y="3526314"/>
            <a:chExt cx="1563024" cy="1142478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ACA5E48F-516D-4050-B87B-33135F4F50DE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0F3E7C15-8499-4873-BE2E-12877A54B70B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47">
            <a:extLst>
              <a:ext uri="{FF2B5EF4-FFF2-40B4-BE49-F238E27FC236}">
                <a16:creationId xmlns:a16="http://schemas.microsoft.com/office/drawing/2014/main" id="{6D55A1C9-B681-4672-A193-A44F413F88C7}"/>
              </a:ext>
            </a:extLst>
          </p:cNvPr>
          <p:cNvGrpSpPr/>
          <p:nvPr/>
        </p:nvGrpSpPr>
        <p:grpSpPr>
          <a:xfrm>
            <a:off x="8843600" y="5387548"/>
            <a:ext cx="2215766" cy="1142478"/>
            <a:chOff x="862535" y="3526314"/>
            <a:chExt cx="1563024" cy="1142478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10B9985-6363-4670-A2E5-3538B3AA80A4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8498A274-DC99-4F00-A8FD-8AE5CD864195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11634</TotalTime>
  <Words>125</Words>
  <Application>Microsoft Office PowerPoint</Application>
  <PresentationFormat>와이드스크린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97</cp:revision>
  <dcterms:created xsi:type="dcterms:W3CDTF">2018-02-18T19:39:47Z</dcterms:created>
  <dcterms:modified xsi:type="dcterms:W3CDTF">2022-10-26T06:58:39Z</dcterms:modified>
</cp:coreProperties>
</file>