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83" name="Group 11">
            <a:extLst>
              <a:ext uri="{FF2B5EF4-FFF2-40B4-BE49-F238E27FC236}">
                <a16:creationId xmlns:a16="http://schemas.microsoft.com/office/drawing/2014/main" id="{1C817F8C-63EF-4979-8C4C-144B6E66FE72}"/>
              </a:ext>
            </a:extLst>
          </p:cNvPr>
          <p:cNvGrpSpPr/>
          <p:nvPr/>
        </p:nvGrpSpPr>
        <p:grpSpPr>
          <a:xfrm rot="16200000">
            <a:off x="5799190" y="2632529"/>
            <a:ext cx="2916424" cy="1974220"/>
            <a:chOff x="6110127" y="4000500"/>
            <a:chExt cx="2916424" cy="1974220"/>
          </a:xfrm>
        </p:grpSpPr>
        <p:grpSp>
          <p:nvGrpSpPr>
            <p:cNvPr id="284" name="Group 9">
              <a:extLst>
                <a:ext uri="{FF2B5EF4-FFF2-40B4-BE49-F238E27FC236}">
                  <a16:creationId xmlns:a16="http://schemas.microsoft.com/office/drawing/2014/main" id="{2DF3EF23-E46A-4F1B-BF5F-1D5A50932962}"/>
                </a:ext>
              </a:extLst>
            </p:cNvPr>
            <p:cNvGrpSpPr/>
            <p:nvPr/>
          </p:nvGrpSpPr>
          <p:grpSpPr>
            <a:xfrm flipV="1">
              <a:off x="6110127" y="4000500"/>
              <a:ext cx="1620424" cy="1974220"/>
              <a:chOff x="3776932" y="2050011"/>
              <a:chExt cx="1620424" cy="1974220"/>
            </a:xfrm>
          </p:grpSpPr>
          <p:grpSp>
            <p:nvGrpSpPr>
              <p:cNvPr id="286" name="Graphic 2">
                <a:extLst>
                  <a:ext uri="{FF2B5EF4-FFF2-40B4-BE49-F238E27FC236}">
                    <a16:creationId xmlns:a16="http://schemas.microsoft.com/office/drawing/2014/main" id="{9E0C6BE6-4016-4E1E-A3B1-D6D340C3A203}"/>
                  </a:ext>
                </a:extLst>
              </p:cNvPr>
              <p:cNvGrpSpPr/>
              <p:nvPr/>
            </p:nvGrpSpPr>
            <p:grpSpPr>
              <a:xfrm rot="20075603">
                <a:off x="3776932" y="2050011"/>
                <a:ext cx="1349705" cy="1974220"/>
                <a:chOff x="3918639" y="1676431"/>
                <a:chExt cx="1349705" cy="1974220"/>
              </a:xfrm>
            </p:grpSpPr>
            <p:sp>
              <p:nvSpPr>
                <p:cNvPr id="288" name="Freeform: Shape 5">
                  <a:extLst>
                    <a:ext uri="{FF2B5EF4-FFF2-40B4-BE49-F238E27FC236}">
                      <a16:creationId xmlns:a16="http://schemas.microsoft.com/office/drawing/2014/main" id="{CE43518B-8F6B-4BF9-A8C9-E9DE681EA873}"/>
                    </a:ext>
                  </a:extLst>
                </p:cNvPr>
                <p:cNvSpPr/>
                <p:nvPr/>
              </p:nvSpPr>
              <p:spPr>
                <a:xfrm>
                  <a:off x="3918639" y="1676431"/>
                  <a:ext cx="1349705" cy="1974220"/>
                </a:xfrm>
                <a:custGeom>
                  <a:avLst/>
                  <a:gdLst>
                    <a:gd name="connsiteX0" fmla="*/ 923811 w 1349705"/>
                    <a:gd name="connsiteY0" fmla="*/ 1974221 h 1974220"/>
                    <a:gd name="connsiteX1" fmla="*/ 758296 w 1349705"/>
                    <a:gd name="connsiteY1" fmla="*/ 1894134 h 1974220"/>
                    <a:gd name="connsiteX2" fmla="*/ 653451 w 1349705"/>
                    <a:gd name="connsiteY2" fmla="*/ 1863618 h 1974220"/>
                    <a:gd name="connsiteX3" fmla="*/ 618873 w 1349705"/>
                    <a:gd name="connsiteY3" fmla="*/ 1865342 h 1974220"/>
                    <a:gd name="connsiteX4" fmla="*/ 504876 w 1349705"/>
                    <a:gd name="connsiteY4" fmla="*/ 1865231 h 1974220"/>
                    <a:gd name="connsiteX5" fmla="*/ 308344 w 1349705"/>
                    <a:gd name="connsiteY5" fmla="*/ 1815632 h 1974220"/>
                    <a:gd name="connsiteX6" fmla="*/ 123189 w 1349705"/>
                    <a:gd name="connsiteY6" fmla="*/ 1706892 h 1974220"/>
                    <a:gd name="connsiteX7" fmla="*/ 61545 w 1349705"/>
                    <a:gd name="connsiteY7" fmla="*/ 1639407 h 1974220"/>
                    <a:gd name="connsiteX8" fmla="*/ 46968 w 1349705"/>
                    <a:gd name="connsiteY8" fmla="*/ 1587248 h 1974220"/>
                    <a:gd name="connsiteX9" fmla="*/ 80489 w 1349705"/>
                    <a:gd name="connsiteY9" fmla="*/ 1537121 h 1974220"/>
                    <a:gd name="connsiteX10" fmla="*/ 92868 w 1349705"/>
                    <a:gd name="connsiteY10" fmla="*/ 1528692 h 1974220"/>
                    <a:gd name="connsiteX11" fmla="*/ 40849 w 1349705"/>
                    <a:gd name="connsiteY11" fmla="*/ 1482264 h 1974220"/>
                    <a:gd name="connsiteX12" fmla="*/ 22517 w 1349705"/>
                    <a:gd name="connsiteY12" fmla="*/ 1372774 h 1974220"/>
                    <a:gd name="connsiteX13" fmla="*/ 73145 w 1349705"/>
                    <a:gd name="connsiteY13" fmla="*/ 1316220 h 1974220"/>
                    <a:gd name="connsiteX14" fmla="*/ 92061 w 1349705"/>
                    <a:gd name="connsiteY14" fmla="*/ 1306428 h 1974220"/>
                    <a:gd name="connsiteX15" fmla="*/ 66163 w 1349705"/>
                    <a:gd name="connsiteY15" fmla="*/ 1286845 h 1974220"/>
                    <a:gd name="connsiteX16" fmla="*/ 1709 w 1349705"/>
                    <a:gd name="connsiteY16" fmla="*/ 1178328 h 1974220"/>
                    <a:gd name="connsiteX17" fmla="*/ 58624 w 1349705"/>
                    <a:gd name="connsiteY17" fmla="*/ 1059963 h 1974220"/>
                    <a:gd name="connsiteX18" fmla="*/ 109113 w 1349705"/>
                    <a:gd name="connsiteY18" fmla="*/ 1041131 h 1974220"/>
                    <a:gd name="connsiteX19" fmla="*/ 77624 w 1349705"/>
                    <a:gd name="connsiteY19" fmla="*/ 1012228 h 1974220"/>
                    <a:gd name="connsiteX20" fmla="*/ 31585 w 1349705"/>
                    <a:gd name="connsiteY20" fmla="*/ 933865 h 1974220"/>
                    <a:gd name="connsiteX21" fmla="*/ 80238 w 1349705"/>
                    <a:gd name="connsiteY21" fmla="*/ 798115 h 1974220"/>
                    <a:gd name="connsiteX22" fmla="*/ 207421 w 1349705"/>
                    <a:gd name="connsiteY22" fmla="*/ 752410 h 1974220"/>
                    <a:gd name="connsiteX23" fmla="*/ 384676 w 1349705"/>
                    <a:gd name="connsiteY23" fmla="*/ 755887 h 1974220"/>
                    <a:gd name="connsiteX24" fmla="*/ 518201 w 1349705"/>
                    <a:gd name="connsiteY24" fmla="*/ 761618 h 1974220"/>
                    <a:gd name="connsiteX25" fmla="*/ 609916 w 1349705"/>
                    <a:gd name="connsiteY25" fmla="*/ 738696 h 1974220"/>
                    <a:gd name="connsiteX26" fmla="*/ 656872 w 1349705"/>
                    <a:gd name="connsiteY26" fmla="*/ 645590 h 1974220"/>
                    <a:gd name="connsiteX27" fmla="*/ 637400 w 1349705"/>
                    <a:gd name="connsiteY27" fmla="*/ 554404 h 1974220"/>
                    <a:gd name="connsiteX28" fmla="*/ 620459 w 1349705"/>
                    <a:gd name="connsiteY28" fmla="*/ 324685 h 1974220"/>
                    <a:gd name="connsiteX29" fmla="*/ 729421 w 1349705"/>
                    <a:gd name="connsiteY29" fmla="*/ 87066 h 1974220"/>
                    <a:gd name="connsiteX30" fmla="*/ 861082 w 1349705"/>
                    <a:gd name="connsiteY30" fmla="*/ 7590 h 1974220"/>
                    <a:gd name="connsiteX31" fmla="*/ 911766 w 1349705"/>
                    <a:gd name="connsiteY31" fmla="*/ 914 h 1974220"/>
                    <a:gd name="connsiteX32" fmla="*/ 942004 w 1349705"/>
                    <a:gd name="connsiteY32" fmla="*/ 34518 h 1974220"/>
                    <a:gd name="connsiteX33" fmla="*/ 936190 w 1349705"/>
                    <a:gd name="connsiteY33" fmla="*/ 105370 h 1974220"/>
                    <a:gd name="connsiteX34" fmla="*/ 928986 w 1349705"/>
                    <a:gd name="connsiteY34" fmla="*/ 251218 h 1974220"/>
                    <a:gd name="connsiteX35" fmla="*/ 1018725 w 1349705"/>
                    <a:gd name="connsiteY35" fmla="*/ 690460 h 1974220"/>
                    <a:gd name="connsiteX36" fmla="*/ 1121651 w 1349705"/>
                    <a:gd name="connsiteY36" fmla="*/ 876171 h 1974220"/>
                    <a:gd name="connsiteX37" fmla="*/ 1199763 w 1349705"/>
                    <a:gd name="connsiteY37" fmla="*/ 1054094 h 1974220"/>
                    <a:gd name="connsiteX38" fmla="*/ 1210167 w 1349705"/>
                    <a:gd name="connsiteY38" fmla="*/ 1185087 h 1974220"/>
                    <a:gd name="connsiteX39" fmla="*/ 1228749 w 1349705"/>
                    <a:gd name="connsiteY39" fmla="*/ 1218357 h 1974220"/>
                    <a:gd name="connsiteX40" fmla="*/ 1348505 w 1349705"/>
                    <a:gd name="connsiteY40" fmla="*/ 1279417 h 1974220"/>
                    <a:gd name="connsiteX41" fmla="*/ 1345556 w 1349705"/>
                    <a:gd name="connsiteY41" fmla="*/ 1292297 h 1974220"/>
                    <a:gd name="connsiteX42" fmla="*/ 933158 w 1349705"/>
                    <a:gd name="connsiteY42" fmla="*/ 1965903 h 1974220"/>
                    <a:gd name="connsiteX43" fmla="*/ 923811 w 1349705"/>
                    <a:gd name="connsiteY43" fmla="*/ 1974221 h 19742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</a:cxnLst>
                  <a:rect l="l" t="t" r="r" b="b"/>
                  <a:pathLst>
                    <a:path w="1349705" h="1974220">
                      <a:moveTo>
                        <a:pt x="923811" y="1974221"/>
                      </a:moveTo>
                      <a:cubicBezTo>
                        <a:pt x="871208" y="1942231"/>
                        <a:pt x="816324" y="1914941"/>
                        <a:pt x="758296" y="1894134"/>
                      </a:cubicBezTo>
                      <a:cubicBezTo>
                        <a:pt x="723969" y="1881810"/>
                        <a:pt x="689002" y="1871685"/>
                        <a:pt x="653451" y="1863618"/>
                      </a:cubicBezTo>
                      <a:cubicBezTo>
                        <a:pt x="641851" y="1861003"/>
                        <a:pt x="630334" y="1864396"/>
                        <a:pt x="618873" y="1865342"/>
                      </a:cubicBezTo>
                      <a:cubicBezTo>
                        <a:pt x="580847" y="1868486"/>
                        <a:pt x="542931" y="1868347"/>
                        <a:pt x="504876" y="1865231"/>
                      </a:cubicBezTo>
                      <a:cubicBezTo>
                        <a:pt x="436556" y="1859612"/>
                        <a:pt x="371323" y="1842170"/>
                        <a:pt x="308344" y="1815632"/>
                      </a:cubicBezTo>
                      <a:cubicBezTo>
                        <a:pt x="241804" y="1787620"/>
                        <a:pt x="179186" y="1752792"/>
                        <a:pt x="123189" y="1706892"/>
                      </a:cubicBezTo>
                      <a:cubicBezTo>
                        <a:pt x="99433" y="1687420"/>
                        <a:pt x="77540" y="1666028"/>
                        <a:pt x="61545" y="1639407"/>
                      </a:cubicBezTo>
                      <a:cubicBezTo>
                        <a:pt x="51920" y="1623411"/>
                        <a:pt x="44938" y="1606582"/>
                        <a:pt x="46968" y="1587248"/>
                      </a:cubicBezTo>
                      <a:cubicBezTo>
                        <a:pt x="49333" y="1564632"/>
                        <a:pt x="63075" y="1549639"/>
                        <a:pt x="80489" y="1537121"/>
                      </a:cubicBezTo>
                      <a:cubicBezTo>
                        <a:pt x="84272" y="1534395"/>
                        <a:pt x="88194" y="1531863"/>
                        <a:pt x="92868" y="1528692"/>
                      </a:cubicBezTo>
                      <a:cubicBezTo>
                        <a:pt x="71893" y="1516341"/>
                        <a:pt x="54062" y="1501681"/>
                        <a:pt x="40849" y="1482264"/>
                      </a:cubicBezTo>
                      <a:cubicBezTo>
                        <a:pt x="17955" y="1448660"/>
                        <a:pt x="8274" y="1412553"/>
                        <a:pt x="22517" y="1372774"/>
                      </a:cubicBezTo>
                      <a:cubicBezTo>
                        <a:pt x="31669" y="1347237"/>
                        <a:pt x="50195" y="1329601"/>
                        <a:pt x="73145" y="1316220"/>
                      </a:cubicBezTo>
                      <a:cubicBezTo>
                        <a:pt x="79042" y="1312799"/>
                        <a:pt x="85246" y="1309933"/>
                        <a:pt x="92061" y="1306428"/>
                      </a:cubicBezTo>
                      <a:cubicBezTo>
                        <a:pt x="83298" y="1299836"/>
                        <a:pt x="74425" y="1293716"/>
                        <a:pt x="66163" y="1286845"/>
                      </a:cubicBezTo>
                      <a:cubicBezTo>
                        <a:pt x="31836" y="1258359"/>
                        <a:pt x="8497" y="1222836"/>
                        <a:pt x="1709" y="1178328"/>
                      </a:cubicBezTo>
                      <a:cubicBezTo>
                        <a:pt x="-5663" y="1129980"/>
                        <a:pt x="10360" y="1087085"/>
                        <a:pt x="58624" y="1059963"/>
                      </a:cubicBezTo>
                      <a:cubicBezTo>
                        <a:pt x="73979" y="1051340"/>
                        <a:pt x="90503" y="1045804"/>
                        <a:pt x="109113" y="1041131"/>
                      </a:cubicBezTo>
                      <a:cubicBezTo>
                        <a:pt x="97485" y="1031561"/>
                        <a:pt x="87054" y="1022409"/>
                        <a:pt x="77624" y="1012228"/>
                      </a:cubicBezTo>
                      <a:cubicBezTo>
                        <a:pt x="56566" y="989473"/>
                        <a:pt x="40097" y="963881"/>
                        <a:pt x="31585" y="933865"/>
                      </a:cubicBezTo>
                      <a:cubicBezTo>
                        <a:pt x="16035" y="879037"/>
                        <a:pt x="32698" y="832358"/>
                        <a:pt x="80238" y="798115"/>
                      </a:cubicBezTo>
                      <a:cubicBezTo>
                        <a:pt x="118182" y="770798"/>
                        <a:pt x="160409" y="755442"/>
                        <a:pt x="207421" y="752410"/>
                      </a:cubicBezTo>
                      <a:cubicBezTo>
                        <a:pt x="266673" y="748571"/>
                        <a:pt x="325647" y="751075"/>
                        <a:pt x="384676" y="755887"/>
                      </a:cubicBezTo>
                      <a:cubicBezTo>
                        <a:pt x="429073" y="759504"/>
                        <a:pt x="473498" y="764372"/>
                        <a:pt x="518201" y="761618"/>
                      </a:cubicBezTo>
                      <a:cubicBezTo>
                        <a:pt x="550164" y="759643"/>
                        <a:pt x="581125" y="753078"/>
                        <a:pt x="609916" y="738696"/>
                      </a:cubicBezTo>
                      <a:cubicBezTo>
                        <a:pt x="646302" y="720531"/>
                        <a:pt x="663354" y="685787"/>
                        <a:pt x="656872" y="645590"/>
                      </a:cubicBezTo>
                      <a:cubicBezTo>
                        <a:pt x="651921" y="614851"/>
                        <a:pt x="642240" y="585170"/>
                        <a:pt x="637400" y="554404"/>
                      </a:cubicBezTo>
                      <a:cubicBezTo>
                        <a:pt x="629722" y="494929"/>
                        <a:pt x="618540" y="411782"/>
                        <a:pt x="620459" y="324685"/>
                      </a:cubicBezTo>
                      <a:cubicBezTo>
                        <a:pt x="621293" y="229159"/>
                        <a:pt x="658319" y="150351"/>
                        <a:pt x="729421" y="87066"/>
                      </a:cubicBezTo>
                      <a:cubicBezTo>
                        <a:pt x="768394" y="52377"/>
                        <a:pt x="811094" y="23864"/>
                        <a:pt x="861082" y="7590"/>
                      </a:cubicBezTo>
                      <a:cubicBezTo>
                        <a:pt x="877439" y="2277"/>
                        <a:pt x="894186" y="-1923"/>
                        <a:pt x="911766" y="914"/>
                      </a:cubicBezTo>
                      <a:cubicBezTo>
                        <a:pt x="930961" y="4002"/>
                        <a:pt x="940585" y="14934"/>
                        <a:pt x="942004" y="34518"/>
                      </a:cubicBezTo>
                      <a:cubicBezTo>
                        <a:pt x="943701" y="58469"/>
                        <a:pt x="939389" y="81891"/>
                        <a:pt x="936190" y="105370"/>
                      </a:cubicBezTo>
                      <a:cubicBezTo>
                        <a:pt x="929570" y="153800"/>
                        <a:pt x="927845" y="202454"/>
                        <a:pt x="928986" y="251218"/>
                      </a:cubicBezTo>
                      <a:cubicBezTo>
                        <a:pt x="932574" y="402992"/>
                        <a:pt x="962311" y="549452"/>
                        <a:pt x="1018725" y="690460"/>
                      </a:cubicBezTo>
                      <a:cubicBezTo>
                        <a:pt x="1045236" y="756722"/>
                        <a:pt x="1081427" y="817504"/>
                        <a:pt x="1121651" y="876171"/>
                      </a:cubicBezTo>
                      <a:cubicBezTo>
                        <a:pt x="1158871" y="930472"/>
                        <a:pt x="1186745" y="989056"/>
                        <a:pt x="1199763" y="1054094"/>
                      </a:cubicBezTo>
                      <a:cubicBezTo>
                        <a:pt x="1208415" y="1097378"/>
                        <a:pt x="1212949" y="1140941"/>
                        <a:pt x="1210167" y="1185087"/>
                      </a:cubicBezTo>
                      <a:cubicBezTo>
                        <a:pt x="1208721" y="1208009"/>
                        <a:pt x="1208609" y="1208065"/>
                        <a:pt x="1228749" y="1218357"/>
                      </a:cubicBezTo>
                      <a:cubicBezTo>
                        <a:pt x="1268640" y="1238748"/>
                        <a:pt x="1308586" y="1259083"/>
                        <a:pt x="1348505" y="1279417"/>
                      </a:cubicBezTo>
                      <a:cubicBezTo>
                        <a:pt x="1351648" y="1284647"/>
                        <a:pt x="1347893" y="1288486"/>
                        <a:pt x="1345556" y="1292297"/>
                      </a:cubicBezTo>
                      <a:cubicBezTo>
                        <a:pt x="1316848" y="1338808"/>
                        <a:pt x="943423" y="1946959"/>
                        <a:pt x="933158" y="1965903"/>
                      </a:cubicBezTo>
                      <a:cubicBezTo>
                        <a:pt x="931072" y="1969770"/>
                        <a:pt x="929291" y="1974110"/>
                        <a:pt x="923811" y="1974221"/>
                      </a:cubicBezTo>
                      <a:close/>
                    </a:path>
                  </a:pathLst>
                </a:custGeom>
                <a:solidFill>
                  <a:srgbClr val="FBC094"/>
                </a:solidFill>
                <a:ln w="27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89" name="Freeform: Shape 7">
                  <a:extLst>
                    <a:ext uri="{FF2B5EF4-FFF2-40B4-BE49-F238E27FC236}">
                      <a16:creationId xmlns:a16="http://schemas.microsoft.com/office/drawing/2014/main" id="{13F4C671-0CC6-41F8-9C5B-BA8849CE6DD1}"/>
                    </a:ext>
                  </a:extLst>
                </p:cNvPr>
                <p:cNvSpPr/>
                <p:nvPr/>
              </p:nvSpPr>
              <p:spPr>
                <a:xfrm>
                  <a:off x="4014003" y="2543975"/>
                  <a:ext cx="690651" cy="865729"/>
                </a:xfrm>
                <a:custGeom>
                  <a:avLst/>
                  <a:gdLst>
                    <a:gd name="connsiteX0" fmla="*/ 2317 w 690651"/>
                    <a:gd name="connsiteY0" fmla="*/ 662539 h 865729"/>
                    <a:gd name="connsiteX1" fmla="*/ 111195 w 690651"/>
                    <a:gd name="connsiteY1" fmla="*/ 689272 h 865729"/>
                    <a:gd name="connsiteX2" fmla="*/ 204023 w 690651"/>
                    <a:gd name="connsiteY2" fmla="*/ 699509 h 865729"/>
                    <a:gd name="connsiteX3" fmla="*/ 284138 w 690651"/>
                    <a:gd name="connsiteY3" fmla="*/ 698897 h 865729"/>
                    <a:gd name="connsiteX4" fmla="*/ 416412 w 690651"/>
                    <a:gd name="connsiteY4" fmla="*/ 677839 h 865729"/>
                    <a:gd name="connsiteX5" fmla="*/ 468542 w 690651"/>
                    <a:gd name="connsiteY5" fmla="*/ 636752 h 865729"/>
                    <a:gd name="connsiteX6" fmla="*/ 457971 w 690651"/>
                    <a:gd name="connsiteY6" fmla="*/ 536246 h 865729"/>
                    <a:gd name="connsiteX7" fmla="*/ 419833 w 690651"/>
                    <a:gd name="connsiteY7" fmla="*/ 520613 h 865729"/>
                    <a:gd name="connsiteX8" fmla="*/ 346005 w 690651"/>
                    <a:gd name="connsiteY8" fmla="*/ 521086 h 865729"/>
                    <a:gd name="connsiteX9" fmla="*/ 245388 w 690651"/>
                    <a:gd name="connsiteY9" fmla="*/ 520863 h 865729"/>
                    <a:gd name="connsiteX10" fmla="*/ 138457 w 690651"/>
                    <a:gd name="connsiteY10" fmla="*/ 502754 h 865729"/>
                    <a:gd name="connsiteX11" fmla="*/ 16392 w 690651"/>
                    <a:gd name="connsiteY11" fmla="*/ 453600 h 865729"/>
                    <a:gd name="connsiteX12" fmla="*/ 5349 w 690651"/>
                    <a:gd name="connsiteY12" fmla="*/ 446117 h 865729"/>
                    <a:gd name="connsiteX13" fmla="*/ 314 w 690651"/>
                    <a:gd name="connsiteY13" fmla="*/ 439941 h 865729"/>
                    <a:gd name="connsiteX14" fmla="*/ 8492 w 690651"/>
                    <a:gd name="connsiteY14" fmla="*/ 438578 h 865729"/>
                    <a:gd name="connsiteX15" fmla="*/ 66464 w 690651"/>
                    <a:gd name="connsiteY15" fmla="*/ 447897 h 865729"/>
                    <a:gd name="connsiteX16" fmla="*/ 241271 w 690651"/>
                    <a:gd name="connsiteY16" fmla="*/ 476355 h 865729"/>
                    <a:gd name="connsiteX17" fmla="*/ 366340 w 690651"/>
                    <a:gd name="connsiteY17" fmla="*/ 484672 h 865729"/>
                    <a:gd name="connsiteX18" fmla="*/ 505623 w 690651"/>
                    <a:gd name="connsiteY18" fmla="*/ 440915 h 865729"/>
                    <a:gd name="connsiteX19" fmla="*/ 530854 w 690651"/>
                    <a:gd name="connsiteY19" fmla="*/ 363637 h 865729"/>
                    <a:gd name="connsiteX20" fmla="*/ 429263 w 690651"/>
                    <a:gd name="connsiteY20" fmla="*/ 279600 h 865729"/>
                    <a:gd name="connsiteX21" fmla="*/ 343974 w 690651"/>
                    <a:gd name="connsiteY21" fmla="*/ 274426 h 865729"/>
                    <a:gd name="connsiteX22" fmla="*/ 113755 w 690651"/>
                    <a:gd name="connsiteY22" fmla="*/ 229639 h 865729"/>
                    <a:gd name="connsiteX23" fmla="*/ 84657 w 690651"/>
                    <a:gd name="connsiteY23" fmla="*/ 216120 h 865729"/>
                    <a:gd name="connsiteX24" fmla="*/ 18618 w 690651"/>
                    <a:gd name="connsiteY24" fmla="*/ 175478 h 865729"/>
                    <a:gd name="connsiteX25" fmla="*/ 70776 w 690651"/>
                    <a:gd name="connsiteY25" fmla="*/ 190472 h 865729"/>
                    <a:gd name="connsiteX26" fmla="*/ 236542 w 690651"/>
                    <a:gd name="connsiteY26" fmla="*/ 223797 h 865729"/>
                    <a:gd name="connsiteX27" fmla="*/ 326950 w 690651"/>
                    <a:gd name="connsiteY27" fmla="*/ 231809 h 865729"/>
                    <a:gd name="connsiteX28" fmla="*/ 386647 w 690651"/>
                    <a:gd name="connsiteY28" fmla="*/ 232977 h 865729"/>
                    <a:gd name="connsiteX29" fmla="*/ 481171 w 690651"/>
                    <a:gd name="connsiteY29" fmla="*/ 217538 h 865729"/>
                    <a:gd name="connsiteX30" fmla="*/ 546626 w 690651"/>
                    <a:gd name="connsiteY30" fmla="*/ 116560 h 865729"/>
                    <a:gd name="connsiteX31" fmla="*/ 523760 w 690651"/>
                    <a:gd name="connsiteY31" fmla="*/ 74639 h 865729"/>
                    <a:gd name="connsiteX32" fmla="*/ 446677 w 690651"/>
                    <a:gd name="connsiteY32" fmla="*/ 38698 h 865729"/>
                    <a:gd name="connsiteX33" fmla="*/ 354712 w 690651"/>
                    <a:gd name="connsiteY33" fmla="*/ 18030 h 865729"/>
                    <a:gd name="connsiteX34" fmla="*/ 278380 w 690651"/>
                    <a:gd name="connsiteY34" fmla="*/ 15053 h 865729"/>
                    <a:gd name="connsiteX35" fmla="*/ 256905 w 690651"/>
                    <a:gd name="connsiteY35" fmla="*/ 14608 h 865729"/>
                    <a:gd name="connsiteX36" fmla="*/ 292150 w 690651"/>
                    <a:gd name="connsiteY36" fmla="*/ 6457 h 865729"/>
                    <a:gd name="connsiteX37" fmla="*/ 361193 w 690651"/>
                    <a:gd name="connsiteY37" fmla="*/ 4 h 865729"/>
                    <a:gd name="connsiteX38" fmla="*/ 538031 w 690651"/>
                    <a:gd name="connsiteY38" fmla="*/ 49797 h 865729"/>
                    <a:gd name="connsiteX39" fmla="*/ 588075 w 690651"/>
                    <a:gd name="connsiteY39" fmla="*/ 171250 h 865729"/>
                    <a:gd name="connsiteX40" fmla="*/ 587741 w 690651"/>
                    <a:gd name="connsiteY40" fmla="*/ 173892 h 865729"/>
                    <a:gd name="connsiteX41" fmla="*/ 594334 w 690651"/>
                    <a:gd name="connsiteY41" fmla="*/ 237984 h 865729"/>
                    <a:gd name="connsiteX42" fmla="*/ 550020 w 690651"/>
                    <a:gd name="connsiteY42" fmla="*/ 487510 h 865729"/>
                    <a:gd name="connsiteX43" fmla="*/ 547238 w 690651"/>
                    <a:gd name="connsiteY43" fmla="*/ 513964 h 865729"/>
                    <a:gd name="connsiteX44" fmla="*/ 549547 w 690651"/>
                    <a:gd name="connsiteY44" fmla="*/ 664570 h 865729"/>
                    <a:gd name="connsiteX45" fmla="*/ 548351 w 690651"/>
                    <a:gd name="connsiteY45" fmla="*/ 674751 h 865729"/>
                    <a:gd name="connsiteX46" fmla="*/ 656423 w 690651"/>
                    <a:gd name="connsiteY46" fmla="*/ 817206 h 865729"/>
                    <a:gd name="connsiteX47" fmla="*/ 683712 w 690651"/>
                    <a:gd name="connsiteY47" fmla="*/ 834119 h 865729"/>
                    <a:gd name="connsiteX48" fmla="*/ 690444 w 690651"/>
                    <a:gd name="connsiteY48" fmla="*/ 843632 h 865729"/>
                    <a:gd name="connsiteX49" fmla="*/ 680012 w 690651"/>
                    <a:gd name="connsiteY49" fmla="*/ 848834 h 865729"/>
                    <a:gd name="connsiteX50" fmla="*/ 558310 w 690651"/>
                    <a:gd name="connsiteY50" fmla="*/ 811531 h 865729"/>
                    <a:gd name="connsiteX51" fmla="*/ 477833 w 690651"/>
                    <a:gd name="connsiteY51" fmla="*/ 698758 h 865729"/>
                    <a:gd name="connsiteX52" fmla="*/ 473827 w 690651"/>
                    <a:gd name="connsiteY52" fmla="*/ 693528 h 865729"/>
                    <a:gd name="connsiteX53" fmla="*/ 480698 w 690651"/>
                    <a:gd name="connsiteY53" fmla="*/ 711748 h 865729"/>
                    <a:gd name="connsiteX54" fmla="*/ 490518 w 690651"/>
                    <a:gd name="connsiteY54" fmla="*/ 772614 h 865729"/>
                    <a:gd name="connsiteX55" fmla="*/ 444953 w 690651"/>
                    <a:gd name="connsiteY55" fmla="*/ 827442 h 865729"/>
                    <a:gd name="connsiteX56" fmla="*/ 351624 w 690651"/>
                    <a:gd name="connsiteY56" fmla="*/ 856206 h 865729"/>
                    <a:gd name="connsiteX57" fmla="*/ 214204 w 690651"/>
                    <a:gd name="connsiteY57" fmla="*/ 864746 h 865729"/>
                    <a:gd name="connsiteX58" fmla="*/ 101570 w 690651"/>
                    <a:gd name="connsiteY58" fmla="*/ 843688 h 865729"/>
                    <a:gd name="connsiteX59" fmla="*/ 92975 w 690651"/>
                    <a:gd name="connsiteY59" fmla="*/ 838681 h 865729"/>
                    <a:gd name="connsiteX60" fmla="*/ 127802 w 690651"/>
                    <a:gd name="connsiteY60" fmla="*/ 838792 h 865729"/>
                    <a:gd name="connsiteX61" fmla="*/ 217737 w 690651"/>
                    <a:gd name="connsiteY61" fmla="*/ 838848 h 865729"/>
                    <a:gd name="connsiteX62" fmla="*/ 300996 w 690651"/>
                    <a:gd name="connsiteY62" fmla="*/ 831087 h 865729"/>
                    <a:gd name="connsiteX63" fmla="*/ 409318 w 690651"/>
                    <a:gd name="connsiteY63" fmla="*/ 803519 h 865729"/>
                    <a:gd name="connsiteX64" fmla="*/ 426788 w 690651"/>
                    <a:gd name="connsiteY64" fmla="*/ 791363 h 865729"/>
                    <a:gd name="connsiteX65" fmla="*/ 410959 w 690651"/>
                    <a:gd name="connsiteY65" fmla="*/ 723905 h 865729"/>
                    <a:gd name="connsiteX66" fmla="*/ 361583 w 690651"/>
                    <a:gd name="connsiteY66" fmla="*/ 719231 h 865729"/>
                    <a:gd name="connsiteX67" fmla="*/ 267503 w 690651"/>
                    <a:gd name="connsiteY67" fmla="*/ 726242 h 865729"/>
                    <a:gd name="connsiteX68" fmla="*/ 190086 w 690651"/>
                    <a:gd name="connsiteY68" fmla="*/ 725769 h 865729"/>
                    <a:gd name="connsiteX69" fmla="*/ 60762 w 690651"/>
                    <a:gd name="connsiteY69" fmla="*/ 694557 h 865729"/>
                    <a:gd name="connsiteX70" fmla="*/ 6128 w 690651"/>
                    <a:gd name="connsiteY70" fmla="*/ 666350 h 865729"/>
                    <a:gd name="connsiteX71" fmla="*/ 2317 w 690651"/>
                    <a:gd name="connsiteY71" fmla="*/ 662539 h 8657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</a:cxnLst>
                  <a:rect l="l" t="t" r="r" b="b"/>
                  <a:pathLst>
                    <a:path w="690651" h="865729">
                      <a:moveTo>
                        <a:pt x="2317" y="662539"/>
                      </a:moveTo>
                      <a:cubicBezTo>
                        <a:pt x="38118" y="674083"/>
                        <a:pt x="74337" y="683068"/>
                        <a:pt x="111195" y="689272"/>
                      </a:cubicBezTo>
                      <a:cubicBezTo>
                        <a:pt x="141934" y="694418"/>
                        <a:pt x="172867" y="697534"/>
                        <a:pt x="204023" y="699509"/>
                      </a:cubicBezTo>
                      <a:cubicBezTo>
                        <a:pt x="230839" y="701206"/>
                        <a:pt x="257517" y="700705"/>
                        <a:pt x="284138" y="698897"/>
                      </a:cubicBezTo>
                      <a:cubicBezTo>
                        <a:pt x="328813" y="695865"/>
                        <a:pt x="373795" y="694001"/>
                        <a:pt x="416412" y="677839"/>
                      </a:cubicBezTo>
                      <a:cubicBezTo>
                        <a:pt x="438026" y="669632"/>
                        <a:pt x="456859" y="657532"/>
                        <a:pt x="468542" y="636752"/>
                      </a:cubicBezTo>
                      <a:cubicBezTo>
                        <a:pt x="486067" y="605596"/>
                        <a:pt x="485066" y="559919"/>
                        <a:pt x="457971" y="536246"/>
                      </a:cubicBezTo>
                      <a:cubicBezTo>
                        <a:pt x="446955" y="526621"/>
                        <a:pt x="433881" y="522755"/>
                        <a:pt x="419833" y="520613"/>
                      </a:cubicBezTo>
                      <a:cubicBezTo>
                        <a:pt x="395187" y="516885"/>
                        <a:pt x="370540" y="520112"/>
                        <a:pt x="346005" y="521086"/>
                      </a:cubicBezTo>
                      <a:cubicBezTo>
                        <a:pt x="312429" y="522449"/>
                        <a:pt x="278964" y="523005"/>
                        <a:pt x="245388" y="520863"/>
                      </a:cubicBezTo>
                      <a:cubicBezTo>
                        <a:pt x="209058" y="518554"/>
                        <a:pt x="173507" y="512128"/>
                        <a:pt x="138457" y="502754"/>
                      </a:cubicBezTo>
                      <a:cubicBezTo>
                        <a:pt x="95812" y="491349"/>
                        <a:pt x="54670" y="475937"/>
                        <a:pt x="16392" y="453600"/>
                      </a:cubicBezTo>
                      <a:cubicBezTo>
                        <a:pt x="12554" y="451347"/>
                        <a:pt x="8826" y="448871"/>
                        <a:pt x="5349" y="446117"/>
                      </a:cubicBezTo>
                      <a:cubicBezTo>
                        <a:pt x="3235" y="444448"/>
                        <a:pt x="-1216" y="443419"/>
                        <a:pt x="314" y="439941"/>
                      </a:cubicBezTo>
                      <a:cubicBezTo>
                        <a:pt x="1621" y="436937"/>
                        <a:pt x="5738" y="438328"/>
                        <a:pt x="8492" y="438578"/>
                      </a:cubicBezTo>
                      <a:cubicBezTo>
                        <a:pt x="28048" y="440247"/>
                        <a:pt x="47187" y="444476"/>
                        <a:pt x="66464" y="447897"/>
                      </a:cubicBezTo>
                      <a:cubicBezTo>
                        <a:pt x="124603" y="458218"/>
                        <a:pt x="182854" y="467731"/>
                        <a:pt x="241271" y="476355"/>
                      </a:cubicBezTo>
                      <a:cubicBezTo>
                        <a:pt x="282803" y="482475"/>
                        <a:pt x="324418" y="487482"/>
                        <a:pt x="366340" y="484672"/>
                      </a:cubicBezTo>
                      <a:cubicBezTo>
                        <a:pt x="416078" y="481334"/>
                        <a:pt x="464202" y="470791"/>
                        <a:pt x="505623" y="440915"/>
                      </a:cubicBezTo>
                      <a:cubicBezTo>
                        <a:pt x="531883" y="421971"/>
                        <a:pt x="539839" y="395155"/>
                        <a:pt x="530854" y="363637"/>
                      </a:cubicBezTo>
                      <a:cubicBezTo>
                        <a:pt x="516222" y="312369"/>
                        <a:pt x="480893" y="286332"/>
                        <a:pt x="429263" y="279600"/>
                      </a:cubicBezTo>
                      <a:cubicBezTo>
                        <a:pt x="400945" y="275900"/>
                        <a:pt x="372460" y="275010"/>
                        <a:pt x="343974" y="274426"/>
                      </a:cubicBezTo>
                      <a:cubicBezTo>
                        <a:pt x="264610" y="272757"/>
                        <a:pt x="187193" y="261546"/>
                        <a:pt x="113755" y="229639"/>
                      </a:cubicBezTo>
                      <a:cubicBezTo>
                        <a:pt x="103935" y="225383"/>
                        <a:pt x="94143" y="221016"/>
                        <a:pt x="84657" y="216120"/>
                      </a:cubicBezTo>
                      <a:cubicBezTo>
                        <a:pt x="61680" y="204325"/>
                        <a:pt x="39231" y="191612"/>
                        <a:pt x="18618" y="175478"/>
                      </a:cubicBezTo>
                      <a:cubicBezTo>
                        <a:pt x="36004" y="180485"/>
                        <a:pt x="53334" y="185687"/>
                        <a:pt x="70776" y="190472"/>
                      </a:cubicBezTo>
                      <a:cubicBezTo>
                        <a:pt x="125243" y="205438"/>
                        <a:pt x="180545" y="216565"/>
                        <a:pt x="236542" y="223797"/>
                      </a:cubicBezTo>
                      <a:cubicBezTo>
                        <a:pt x="266530" y="227664"/>
                        <a:pt x="296684" y="230307"/>
                        <a:pt x="326950" y="231809"/>
                      </a:cubicBezTo>
                      <a:cubicBezTo>
                        <a:pt x="346867" y="232810"/>
                        <a:pt x="366785" y="233868"/>
                        <a:pt x="386647" y="232977"/>
                      </a:cubicBezTo>
                      <a:cubicBezTo>
                        <a:pt x="418665" y="231531"/>
                        <a:pt x="450405" y="228443"/>
                        <a:pt x="481171" y="217538"/>
                      </a:cubicBezTo>
                      <a:cubicBezTo>
                        <a:pt x="523093" y="202684"/>
                        <a:pt x="550326" y="152640"/>
                        <a:pt x="546626" y="116560"/>
                      </a:cubicBezTo>
                      <a:cubicBezTo>
                        <a:pt x="544874" y="99396"/>
                        <a:pt x="536779" y="85571"/>
                        <a:pt x="523760" y="74639"/>
                      </a:cubicBezTo>
                      <a:cubicBezTo>
                        <a:pt x="501311" y="55806"/>
                        <a:pt x="473827" y="47516"/>
                        <a:pt x="446677" y="38698"/>
                      </a:cubicBezTo>
                      <a:cubicBezTo>
                        <a:pt x="416662" y="28962"/>
                        <a:pt x="386174" y="21034"/>
                        <a:pt x="354712" y="18030"/>
                      </a:cubicBezTo>
                      <a:cubicBezTo>
                        <a:pt x="329370" y="15609"/>
                        <a:pt x="304000" y="12049"/>
                        <a:pt x="278380" y="15053"/>
                      </a:cubicBezTo>
                      <a:cubicBezTo>
                        <a:pt x="271370" y="15888"/>
                        <a:pt x="264165" y="15164"/>
                        <a:pt x="256905" y="14608"/>
                      </a:cubicBezTo>
                      <a:cubicBezTo>
                        <a:pt x="268338" y="10519"/>
                        <a:pt x="280272" y="8627"/>
                        <a:pt x="292150" y="6457"/>
                      </a:cubicBezTo>
                      <a:cubicBezTo>
                        <a:pt x="314988" y="2257"/>
                        <a:pt x="338160" y="-108"/>
                        <a:pt x="361193" y="4"/>
                      </a:cubicBezTo>
                      <a:cubicBezTo>
                        <a:pt x="424534" y="282"/>
                        <a:pt x="486012" y="9740"/>
                        <a:pt x="538031" y="49797"/>
                      </a:cubicBezTo>
                      <a:cubicBezTo>
                        <a:pt x="577615" y="80314"/>
                        <a:pt x="594807" y="121122"/>
                        <a:pt x="588075" y="171250"/>
                      </a:cubicBezTo>
                      <a:cubicBezTo>
                        <a:pt x="587964" y="172140"/>
                        <a:pt x="588019" y="173058"/>
                        <a:pt x="587741" y="173892"/>
                      </a:cubicBezTo>
                      <a:cubicBezTo>
                        <a:pt x="580481" y="196286"/>
                        <a:pt x="586990" y="216342"/>
                        <a:pt x="594334" y="237984"/>
                      </a:cubicBezTo>
                      <a:cubicBezTo>
                        <a:pt x="625184" y="328754"/>
                        <a:pt x="609912" y="412513"/>
                        <a:pt x="550020" y="487510"/>
                      </a:cubicBezTo>
                      <a:cubicBezTo>
                        <a:pt x="542704" y="496689"/>
                        <a:pt x="541341" y="502726"/>
                        <a:pt x="547238" y="513964"/>
                      </a:cubicBezTo>
                      <a:cubicBezTo>
                        <a:pt x="573220" y="563396"/>
                        <a:pt x="574055" y="613997"/>
                        <a:pt x="549547" y="664570"/>
                      </a:cubicBezTo>
                      <a:cubicBezTo>
                        <a:pt x="547906" y="667963"/>
                        <a:pt x="547211" y="670996"/>
                        <a:pt x="548351" y="674751"/>
                      </a:cubicBezTo>
                      <a:cubicBezTo>
                        <a:pt x="566850" y="735560"/>
                        <a:pt x="602957" y="782962"/>
                        <a:pt x="656423" y="817206"/>
                      </a:cubicBezTo>
                      <a:cubicBezTo>
                        <a:pt x="665436" y="822964"/>
                        <a:pt x="674783" y="828221"/>
                        <a:pt x="683712" y="834119"/>
                      </a:cubicBezTo>
                      <a:cubicBezTo>
                        <a:pt x="686995" y="836288"/>
                        <a:pt x="691696" y="838764"/>
                        <a:pt x="690444" y="843632"/>
                      </a:cubicBezTo>
                      <a:cubicBezTo>
                        <a:pt x="689220" y="848417"/>
                        <a:pt x="683990" y="848584"/>
                        <a:pt x="680012" y="848834"/>
                      </a:cubicBezTo>
                      <a:cubicBezTo>
                        <a:pt x="634809" y="851644"/>
                        <a:pt x="594195" y="838848"/>
                        <a:pt x="558310" y="811531"/>
                      </a:cubicBezTo>
                      <a:cubicBezTo>
                        <a:pt x="519894" y="782294"/>
                        <a:pt x="497472" y="741486"/>
                        <a:pt x="477833" y="698758"/>
                      </a:cubicBezTo>
                      <a:cubicBezTo>
                        <a:pt x="477026" y="696977"/>
                        <a:pt x="477138" y="694501"/>
                        <a:pt x="473827" y="693528"/>
                      </a:cubicBezTo>
                      <a:cubicBezTo>
                        <a:pt x="474773" y="700399"/>
                        <a:pt x="478417" y="705851"/>
                        <a:pt x="480698" y="711748"/>
                      </a:cubicBezTo>
                      <a:cubicBezTo>
                        <a:pt x="488265" y="731388"/>
                        <a:pt x="494079" y="751417"/>
                        <a:pt x="490518" y="772614"/>
                      </a:cubicBezTo>
                      <a:cubicBezTo>
                        <a:pt x="486039" y="799430"/>
                        <a:pt x="467401" y="815369"/>
                        <a:pt x="444953" y="827442"/>
                      </a:cubicBezTo>
                      <a:cubicBezTo>
                        <a:pt x="415772" y="843104"/>
                        <a:pt x="383726" y="849724"/>
                        <a:pt x="351624" y="856206"/>
                      </a:cubicBezTo>
                      <a:cubicBezTo>
                        <a:pt x="306170" y="865414"/>
                        <a:pt x="260215" y="867166"/>
                        <a:pt x="214204" y="864746"/>
                      </a:cubicBezTo>
                      <a:cubicBezTo>
                        <a:pt x="175899" y="862715"/>
                        <a:pt x="138206" y="855622"/>
                        <a:pt x="101570" y="843688"/>
                      </a:cubicBezTo>
                      <a:cubicBezTo>
                        <a:pt x="98816" y="842798"/>
                        <a:pt x="95840" y="842158"/>
                        <a:pt x="92975" y="838681"/>
                      </a:cubicBezTo>
                      <a:cubicBezTo>
                        <a:pt x="105187" y="838681"/>
                        <a:pt x="116536" y="838069"/>
                        <a:pt x="127802" y="838792"/>
                      </a:cubicBezTo>
                      <a:cubicBezTo>
                        <a:pt x="157790" y="840711"/>
                        <a:pt x="187722" y="840239"/>
                        <a:pt x="217737" y="838848"/>
                      </a:cubicBezTo>
                      <a:cubicBezTo>
                        <a:pt x="245638" y="837540"/>
                        <a:pt x="273428" y="835259"/>
                        <a:pt x="300996" y="831087"/>
                      </a:cubicBezTo>
                      <a:cubicBezTo>
                        <a:pt x="337993" y="825467"/>
                        <a:pt x="375158" y="820265"/>
                        <a:pt x="409318" y="803519"/>
                      </a:cubicBezTo>
                      <a:cubicBezTo>
                        <a:pt x="415744" y="800348"/>
                        <a:pt x="421641" y="796481"/>
                        <a:pt x="426788" y="791363"/>
                      </a:cubicBezTo>
                      <a:cubicBezTo>
                        <a:pt x="449765" y="768525"/>
                        <a:pt x="441809" y="733780"/>
                        <a:pt x="410959" y="723905"/>
                      </a:cubicBezTo>
                      <a:cubicBezTo>
                        <a:pt x="394936" y="718759"/>
                        <a:pt x="378273" y="718091"/>
                        <a:pt x="361583" y="719231"/>
                      </a:cubicBezTo>
                      <a:cubicBezTo>
                        <a:pt x="330204" y="721318"/>
                        <a:pt x="298882" y="724072"/>
                        <a:pt x="267503" y="726242"/>
                      </a:cubicBezTo>
                      <a:cubicBezTo>
                        <a:pt x="241605" y="728022"/>
                        <a:pt x="215818" y="727771"/>
                        <a:pt x="190086" y="725769"/>
                      </a:cubicBezTo>
                      <a:cubicBezTo>
                        <a:pt x="145355" y="722291"/>
                        <a:pt x="102099" y="712305"/>
                        <a:pt x="60762" y="694557"/>
                      </a:cubicBezTo>
                      <a:cubicBezTo>
                        <a:pt x="41874" y="686434"/>
                        <a:pt x="23597" y="677171"/>
                        <a:pt x="6128" y="666350"/>
                      </a:cubicBezTo>
                      <a:cubicBezTo>
                        <a:pt x="4765" y="665460"/>
                        <a:pt x="2650" y="665265"/>
                        <a:pt x="2317" y="662539"/>
                      </a:cubicBezTo>
                      <a:close/>
                    </a:path>
                  </a:pathLst>
                </a:custGeom>
                <a:solidFill>
                  <a:srgbClr val="EC9F6C"/>
                </a:solidFill>
                <a:ln w="27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287" name="Rectangle 8">
                <a:extLst>
                  <a:ext uri="{FF2B5EF4-FFF2-40B4-BE49-F238E27FC236}">
                    <a16:creationId xmlns:a16="http://schemas.microsoft.com/office/drawing/2014/main" id="{BB4A997D-BC45-447D-9682-CEF300237911}"/>
                  </a:ext>
                </a:extLst>
              </p:cNvPr>
              <p:cNvSpPr/>
              <p:nvPr/>
            </p:nvSpPr>
            <p:spPr>
              <a:xfrm>
                <a:off x="5103602" y="2963384"/>
                <a:ext cx="293754" cy="914400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85" name="Rectangle 10">
              <a:extLst>
                <a:ext uri="{FF2B5EF4-FFF2-40B4-BE49-F238E27FC236}">
                  <a16:creationId xmlns:a16="http://schemas.microsoft.com/office/drawing/2014/main" id="{9FFA5D3B-B632-41E5-9317-4FC2A3DDDFC6}"/>
                </a:ext>
              </a:extLst>
            </p:cNvPr>
            <p:cNvSpPr/>
            <p:nvPr/>
          </p:nvSpPr>
          <p:spPr>
            <a:xfrm>
              <a:off x="7730551" y="4000502"/>
              <a:ext cx="1296000" cy="114280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0" name="Group 12">
            <a:extLst>
              <a:ext uri="{FF2B5EF4-FFF2-40B4-BE49-F238E27FC236}">
                <a16:creationId xmlns:a16="http://schemas.microsoft.com/office/drawing/2014/main" id="{76C59CB4-77DC-4942-BC3F-EAAFFB9455B6}"/>
              </a:ext>
            </a:extLst>
          </p:cNvPr>
          <p:cNvGrpSpPr/>
          <p:nvPr/>
        </p:nvGrpSpPr>
        <p:grpSpPr>
          <a:xfrm rot="16200000" flipH="1" flipV="1">
            <a:off x="3510565" y="3588538"/>
            <a:ext cx="2916424" cy="1974220"/>
            <a:chOff x="6110127" y="4000500"/>
            <a:chExt cx="2916424" cy="1974220"/>
          </a:xfrm>
        </p:grpSpPr>
        <p:grpSp>
          <p:nvGrpSpPr>
            <p:cNvPr id="291" name="Group 13">
              <a:extLst>
                <a:ext uri="{FF2B5EF4-FFF2-40B4-BE49-F238E27FC236}">
                  <a16:creationId xmlns:a16="http://schemas.microsoft.com/office/drawing/2014/main" id="{2E8CF04C-5ED3-486C-ABE1-36A44D241037}"/>
                </a:ext>
              </a:extLst>
            </p:cNvPr>
            <p:cNvGrpSpPr/>
            <p:nvPr/>
          </p:nvGrpSpPr>
          <p:grpSpPr>
            <a:xfrm flipV="1">
              <a:off x="6110127" y="4000500"/>
              <a:ext cx="1620424" cy="1974220"/>
              <a:chOff x="3776932" y="2050011"/>
              <a:chExt cx="1620424" cy="1974220"/>
            </a:xfrm>
          </p:grpSpPr>
          <p:grpSp>
            <p:nvGrpSpPr>
              <p:cNvPr id="293" name="Graphic 2">
                <a:extLst>
                  <a:ext uri="{FF2B5EF4-FFF2-40B4-BE49-F238E27FC236}">
                    <a16:creationId xmlns:a16="http://schemas.microsoft.com/office/drawing/2014/main" id="{FEF328B0-9051-430D-9D30-98EDD83B485A}"/>
                  </a:ext>
                </a:extLst>
              </p:cNvPr>
              <p:cNvGrpSpPr/>
              <p:nvPr/>
            </p:nvGrpSpPr>
            <p:grpSpPr>
              <a:xfrm rot="20075603">
                <a:off x="3776932" y="2050011"/>
                <a:ext cx="1349705" cy="1974220"/>
                <a:chOff x="3918639" y="1676431"/>
                <a:chExt cx="1349705" cy="1974220"/>
              </a:xfrm>
            </p:grpSpPr>
            <p:sp>
              <p:nvSpPr>
                <p:cNvPr id="295" name="Freeform: Shape 17">
                  <a:extLst>
                    <a:ext uri="{FF2B5EF4-FFF2-40B4-BE49-F238E27FC236}">
                      <a16:creationId xmlns:a16="http://schemas.microsoft.com/office/drawing/2014/main" id="{FB020AB0-008C-4EF4-A861-1B24E1D4F882}"/>
                    </a:ext>
                  </a:extLst>
                </p:cNvPr>
                <p:cNvSpPr/>
                <p:nvPr/>
              </p:nvSpPr>
              <p:spPr>
                <a:xfrm>
                  <a:off x="3918639" y="1676431"/>
                  <a:ext cx="1349705" cy="1974220"/>
                </a:xfrm>
                <a:custGeom>
                  <a:avLst/>
                  <a:gdLst>
                    <a:gd name="connsiteX0" fmla="*/ 923811 w 1349705"/>
                    <a:gd name="connsiteY0" fmla="*/ 1974221 h 1974220"/>
                    <a:gd name="connsiteX1" fmla="*/ 758296 w 1349705"/>
                    <a:gd name="connsiteY1" fmla="*/ 1894134 h 1974220"/>
                    <a:gd name="connsiteX2" fmla="*/ 653451 w 1349705"/>
                    <a:gd name="connsiteY2" fmla="*/ 1863618 h 1974220"/>
                    <a:gd name="connsiteX3" fmla="*/ 618873 w 1349705"/>
                    <a:gd name="connsiteY3" fmla="*/ 1865342 h 1974220"/>
                    <a:gd name="connsiteX4" fmla="*/ 504876 w 1349705"/>
                    <a:gd name="connsiteY4" fmla="*/ 1865231 h 1974220"/>
                    <a:gd name="connsiteX5" fmla="*/ 308344 w 1349705"/>
                    <a:gd name="connsiteY5" fmla="*/ 1815632 h 1974220"/>
                    <a:gd name="connsiteX6" fmla="*/ 123189 w 1349705"/>
                    <a:gd name="connsiteY6" fmla="*/ 1706892 h 1974220"/>
                    <a:gd name="connsiteX7" fmla="*/ 61545 w 1349705"/>
                    <a:gd name="connsiteY7" fmla="*/ 1639407 h 1974220"/>
                    <a:gd name="connsiteX8" fmla="*/ 46968 w 1349705"/>
                    <a:gd name="connsiteY8" fmla="*/ 1587248 h 1974220"/>
                    <a:gd name="connsiteX9" fmla="*/ 80489 w 1349705"/>
                    <a:gd name="connsiteY9" fmla="*/ 1537121 h 1974220"/>
                    <a:gd name="connsiteX10" fmla="*/ 92868 w 1349705"/>
                    <a:gd name="connsiteY10" fmla="*/ 1528692 h 1974220"/>
                    <a:gd name="connsiteX11" fmla="*/ 40849 w 1349705"/>
                    <a:gd name="connsiteY11" fmla="*/ 1482264 h 1974220"/>
                    <a:gd name="connsiteX12" fmla="*/ 22517 w 1349705"/>
                    <a:gd name="connsiteY12" fmla="*/ 1372774 h 1974220"/>
                    <a:gd name="connsiteX13" fmla="*/ 73145 w 1349705"/>
                    <a:gd name="connsiteY13" fmla="*/ 1316220 h 1974220"/>
                    <a:gd name="connsiteX14" fmla="*/ 92061 w 1349705"/>
                    <a:gd name="connsiteY14" fmla="*/ 1306428 h 1974220"/>
                    <a:gd name="connsiteX15" fmla="*/ 66163 w 1349705"/>
                    <a:gd name="connsiteY15" fmla="*/ 1286845 h 1974220"/>
                    <a:gd name="connsiteX16" fmla="*/ 1709 w 1349705"/>
                    <a:gd name="connsiteY16" fmla="*/ 1178328 h 1974220"/>
                    <a:gd name="connsiteX17" fmla="*/ 58624 w 1349705"/>
                    <a:gd name="connsiteY17" fmla="*/ 1059963 h 1974220"/>
                    <a:gd name="connsiteX18" fmla="*/ 109113 w 1349705"/>
                    <a:gd name="connsiteY18" fmla="*/ 1041131 h 1974220"/>
                    <a:gd name="connsiteX19" fmla="*/ 77624 w 1349705"/>
                    <a:gd name="connsiteY19" fmla="*/ 1012228 h 1974220"/>
                    <a:gd name="connsiteX20" fmla="*/ 31585 w 1349705"/>
                    <a:gd name="connsiteY20" fmla="*/ 933865 h 1974220"/>
                    <a:gd name="connsiteX21" fmla="*/ 80238 w 1349705"/>
                    <a:gd name="connsiteY21" fmla="*/ 798115 h 1974220"/>
                    <a:gd name="connsiteX22" fmla="*/ 207421 w 1349705"/>
                    <a:gd name="connsiteY22" fmla="*/ 752410 h 1974220"/>
                    <a:gd name="connsiteX23" fmla="*/ 384676 w 1349705"/>
                    <a:gd name="connsiteY23" fmla="*/ 755887 h 1974220"/>
                    <a:gd name="connsiteX24" fmla="*/ 518201 w 1349705"/>
                    <a:gd name="connsiteY24" fmla="*/ 761618 h 1974220"/>
                    <a:gd name="connsiteX25" fmla="*/ 609916 w 1349705"/>
                    <a:gd name="connsiteY25" fmla="*/ 738696 h 1974220"/>
                    <a:gd name="connsiteX26" fmla="*/ 656872 w 1349705"/>
                    <a:gd name="connsiteY26" fmla="*/ 645590 h 1974220"/>
                    <a:gd name="connsiteX27" fmla="*/ 637400 w 1349705"/>
                    <a:gd name="connsiteY27" fmla="*/ 554404 h 1974220"/>
                    <a:gd name="connsiteX28" fmla="*/ 620459 w 1349705"/>
                    <a:gd name="connsiteY28" fmla="*/ 324685 h 1974220"/>
                    <a:gd name="connsiteX29" fmla="*/ 729421 w 1349705"/>
                    <a:gd name="connsiteY29" fmla="*/ 87066 h 1974220"/>
                    <a:gd name="connsiteX30" fmla="*/ 861082 w 1349705"/>
                    <a:gd name="connsiteY30" fmla="*/ 7590 h 1974220"/>
                    <a:gd name="connsiteX31" fmla="*/ 911766 w 1349705"/>
                    <a:gd name="connsiteY31" fmla="*/ 914 h 1974220"/>
                    <a:gd name="connsiteX32" fmla="*/ 942004 w 1349705"/>
                    <a:gd name="connsiteY32" fmla="*/ 34518 h 1974220"/>
                    <a:gd name="connsiteX33" fmla="*/ 936190 w 1349705"/>
                    <a:gd name="connsiteY33" fmla="*/ 105370 h 1974220"/>
                    <a:gd name="connsiteX34" fmla="*/ 928986 w 1349705"/>
                    <a:gd name="connsiteY34" fmla="*/ 251218 h 1974220"/>
                    <a:gd name="connsiteX35" fmla="*/ 1018725 w 1349705"/>
                    <a:gd name="connsiteY35" fmla="*/ 690460 h 1974220"/>
                    <a:gd name="connsiteX36" fmla="*/ 1121651 w 1349705"/>
                    <a:gd name="connsiteY36" fmla="*/ 876171 h 1974220"/>
                    <a:gd name="connsiteX37" fmla="*/ 1199763 w 1349705"/>
                    <a:gd name="connsiteY37" fmla="*/ 1054094 h 1974220"/>
                    <a:gd name="connsiteX38" fmla="*/ 1210167 w 1349705"/>
                    <a:gd name="connsiteY38" fmla="*/ 1185087 h 1974220"/>
                    <a:gd name="connsiteX39" fmla="*/ 1228749 w 1349705"/>
                    <a:gd name="connsiteY39" fmla="*/ 1218357 h 1974220"/>
                    <a:gd name="connsiteX40" fmla="*/ 1348505 w 1349705"/>
                    <a:gd name="connsiteY40" fmla="*/ 1279417 h 1974220"/>
                    <a:gd name="connsiteX41" fmla="*/ 1345556 w 1349705"/>
                    <a:gd name="connsiteY41" fmla="*/ 1292297 h 1974220"/>
                    <a:gd name="connsiteX42" fmla="*/ 933158 w 1349705"/>
                    <a:gd name="connsiteY42" fmla="*/ 1965903 h 1974220"/>
                    <a:gd name="connsiteX43" fmla="*/ 923811 w 1349705"/>
                    <a:gd name="connsiteY43" fmla="*/ 1974221 h 19742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</a:cxnLst>
                  <a:rect l="l" t="t" r="r" b="b"/>
                  <a:pathLst>
                    <a:path w="1349705" h="1974220">
                      <a:moveTo>
                        <a:pt x="923811" y="1974221"/>
                      </a:moveTo>
                      <a:cubicBezTo>
                        <a:pt x="871208" y="1942231"/>
                        <a:pt x="816324" y="1914941"/>
                        <a:pt x="758296" y="1894134"/>
                      </a:cubicBezTo>
                      <a:cubicBezTo>
                        <a:pt x="723969" y="1881810"/>
                        <a:pt x="689002" y="1871685"/>
                        <a:pt x="653451" y="1863618"/>
                      </a:cubicBezTo>
                      <a:cubicBezTo>
                        <a:pt x="641851" y="1861003"/>
                        <a:pt x="630334" y="1864396"/>
                        <a:pt x="618873" y="1865342"/>
                      </a:cubicBezTo>
                      <a:cubicBezTo>
                        <a:pt x="580847" y="1868486"/>
                        <a:pt x="542931" y="1868347"/>
                        <a:pt x="504876" y="1865231"/>
                      </a:cubicBezTo>
                      <a:cubicBezTo>
                        <a:pt x="436556" y="1859612"/>
                        <a:pt x="371323" y="1842170"/>
                        <a:pt x="308344" y="1815632"/>
                      </a:cubicBezTo>
                      <a:cubicBezTo>
                        <a:pt x="241804" y="1787620"/>
                        <a:pt x="179186" y="1752792"/>
                        <a:pt x="123189" y="1706892"/>
                      </a:cubicBezTo>
                      <a:cubicBezTo>
                        <a:pt x="99433" y="1687420"/>
                        <a:pt x="77540" y="1666028"/>
                        <a:pt x="61545" y="1639407"/>
                      </a:cubicBezTo>
                      <a:cubicBezTo>
                        <a:pt x="51920" y="1623411"/>
                        <a:pt x="44938" y="1606582"/>
                        <a:pt x="46968" y="1587248"/>
                      </a:cubicBezTo>
                      <a:cubicBezTo>
                        <a:pt x="49333" y="1564632"/>
                        <a:pt x="63075" y="1549639"/>
                        <a:pt x="80489" y="1537121"/>
                      </a:cubicBezTo>
                      <a:cubicBezTo>
                        <a:pt x="84272" y="1534395"/>
                        <a:pt x="88194" y="1531863"/>
                        <a:pt x="92868" y="1528692"/>
                      </a:cubicBezTo>
                      <a:cubicBezTo>
                        <a:pt x="71893" y="1516341"/>
                        <a:pt x="54062" y="1501681"/>
                        <a:pt x="40849" y="1482264"/>
                      </a:cubicBezTo>
                      <a:cubicBezTo>
                        <a:pt x="17955" y="1448660"/>
                        <a:pt x="8274" y="1412553"/>
                        <a:pt x="22517" y="1372774"/>
                      </a:cubicBezTo>
                      <a:cubicBezTo>
                        <a:pt x="31669" y="1347237"/>
                        <a:pt x="50195" y="1329601"/>
                        <a:pt x="73145" y="1316220"/>
                      </a:cubicBezTo>
                      <a:cubicBezTo>
                        <a:pt x="79042" y="1312799"/>
                        <a:pt x="85246" y="1309933"/>
                        <a:pt x="92061" y="1306428"/>
                      </a:cubicBezTo>
                      <a:cubicBezTo>
                        <a:pt x="83298" y="1299836"/>
                        <a:pt x="74425" y="1293716"/>
                        <a:pt x="66163" y="1286845"/>
                      </a:cubicBezTo>
                      <a:cubicBezTo>
                        <a:pt x="31836" y="1258359"/>
                        <a:pt x="8497" y="1222836"/>
                        <a:pt x="1709" y="1178328"/>
                      </a:cubicBezTo>
                      <a:cubicBezTo>
                        <a:pt x="-5663" y="1129980"/>
                        <a:pt x="10360" y="1087085"/>
                        <a:pt x="58624" y="1059963"/>
                      </a:cubicBezTo>
                      <a:cubicBezTo>
                        <a:pt x="73979" y="1051340"/>
                        <a:pt x="90503" y="1045804"/>
                        <a:pt x="109113" y="1041131"/>
                      </a:cubicBezTo>
                      <a:cubicBezTo>
                        <a:pt x="97485" y="1031561"/>
                        <a:pt x="87054" y="1022409"/>
                        <a:pt x="77624" y="1012228"/>
                      </a:cubicBezTo>
                      <a:cubicBezTo>
                        <a:pt x="56566" y="989473"/>
                        <a:pt x="40097" y="963881"/>
                        <a:pt x="31585" y="933865"/>
                      </a:cubicBezTo>
                      <a:cubicBezTo>
                        <a:pt x="16035" y="879037"/>
                        <a:pt x="32698" y="832358"/>
                        <a:pt x="80238" y="798115"/>
                      </a:cubicBezTo>
                      <a:cubicBezTo>
                        <a:pt x="118182" y="770798"/>
                        <a:pt x="160409" y="755442"/>
                        <a:pt x="207421" y="752410"/>
                      </a:cubicBezTo>
                      <a:cubicBezTo>
                        <a:pt x="266673" y="748571"/>
                        <a:pt x="325647" y="751075"/>
                        <a:pt x="384676" y="755887"/>
                      </a:cubicBezTo>
                      <a:cubicBezTo>
                        <a:pt x="429073" y="759504"/>
                        <a:pt x="473498" y="764372"/>
                        <a:pt x="518201" y="761618"/>
                      </a:cubicBezTo>
                      <a:cubicBezTo>
                        <a:pt x="550164" y="759643"/>
                        <a:pt x="581125" y="753078"/>
                        <a:pt x="609916" y="738696"/>
                      </a:cubicBezTo>
                      <a:cubicBezTo>
                        <a:pt x="646302" y="720531"/>
                        <a:pt x="663354" y="685787"/>
                        <a:pt x="656872" y="645590"/>
                      </a:cubicBezTo>
                      <a:cubicBezTo>
                        <a:pt x="651921" y="614851"/>
                        <a:pt x="642240" y="585170"/>
                        <a:pt x="637400" y="554404"/>
                      </a:cubicBezTo>
                      <a:cubicBezTo>
                        <a:pt x="629722" y="494929"/>
                        <a:pt x="618540" y="411782"/>
                        <a:pt x="620459" y="324685"/>
                      </a:cubicBezTo>
                      <a:cubicBezTo>
                        <a:pt x="621293" y="229159"/>
                        <a:pt x="658319" y="150351"/>
                        <a:pt x="729421" y="87066"/>
                      </a:cubicBezTo>
                      <a:cubicBezTo>
                        <a:pt x="768394" y="52377"/>
                        <a:pt x="811094" y="23864"/>
                        <a:pt x="861082" y="7590"/>
                      </a:cubicBezTo>
                      <a:cubicBezTo>
                        <a:pt x="877439" y="2277"/>
                        <a:pt x="894186" y="-1923"/>
                        <a:pt x="911766" y="914"/>
                      </a:cubicBezTo>
                      <a:cubicBezTo>
                        <a:pt x="930961" y="4002"/>
                        <a:pt x="940585" y="14934"/>
                        <a:pt x="942004" y="34518"/>
                      </a:cubicBezTo>
                      <a:cubicBezTo>
                        <a:pt x="943701" y="58469"/>
                        <a:pt x="939389" y="81891"/>
                        <a:pt x="936190" y="105370"/>
                      </a:cubicBezTo>
                      <a:cubicBezTo>
                        <a:pt x="929570" y="153800"/>
                        <a:pt x="927845" y="202454"/>
                        <a:pt x="928986" y="251218"/>
                      </a:cubicBezTo>
                      <a:cubicBezTo>
                        <a:pt x="932574" y="402992"/>
                        <a:pt x="962311" y="549452"/>
                        <a:pt x="1018725" y="690460"/>
                      </a:cubicBezTo>
                      <a:cubicBezTo>
                        <a:pt x="1045236" y="756722"/>
                        <a:pt x="1081427" y="817504"/>
                        <a:pt x="1121651" y="876171"/>
                      </a:cubicBezTo>
                      <a:cubicBezTo>
                        <a:pt x="1158871" y="930472"/>
                        <a:pt x="1186745" y="989056"/>
                        <a:pt x="1199763" y="1054094"/>
                      </a:cubicBezTo>
                      <a:cubicBezTo>
                        <a:pt x="1208415" y="1097378"/>
                        <a:pt x="1212949" y="1140941"/>
                        <a:pt x="1210167" y="1185087"/>
                      </a:cubicBezTo>
                      <a:cubicBezTo>
                        <a:pt x="1208721" y="1208009"/>
                        <a:pt x="1208609" y="1208065"/>
                        <a:pt x="1228749" y="1218357"/>
                      </a:cubicBezTo>
                      <a:cubicBezTo>
                        <a:pt x="1268640" y="1238748"/>
                        <a:pt x="1308586" y="1259083"/>
                        <a:pt x="1348505" y="1279417"/>
                      </a:cubicBezTo>
                      <a:cubicBezTo>
                        <a:pt x="1351648" y="1284647"/>
                        <a:pt x="1347893" y="1288486"/>
                        <a:pt x="1345556" y="1292297"/>
                      </a:cubicBezTo>
                      <a:cubicBezTo>
                        <a:pt x="1316848" y="1338808"/>
                        <a:pt x="943423" y="1946959"/>
                        <a:pt x="933158" y="1965903"/>
                      </a:cubicBezTo>
                      <a:cubicBezTo>
                        <a:pt x="931072" y="1969770"/>
                        <a:pt x="929291" y="1974110"/>
                        <a:pt x="923811" y="1974221"/>
                      </a:cubicBezTo>
                      <a:close/>
                    </a:path>
                  </a:pathLst>
                </a:custGeom>
                <a:solidFill>
                  <a:srgbClr val="FBC094"/>
                </a:solidFill>
                <a:ln w="27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96" name="Freeform: Shape 18">
                  <a:extLst>
                    <a:ext uri="{FF2B5EF4-FFF2-40B4-BE49-F238E27FC236}">
                      <a16:creationId xmlns:a16="http://schemas.microsoft.com/office/drawing/2014/main" id="{2298AC59-A63D-409B-B2A8-613978E12BAE}"/>
                    </a:ext>
                  </a:extLst>
                </p:cNvPr>
                <p:cNvSpPr/>
                <p:nvPr/>
              </p:nvSpPr>
              <p:spPr>
                <a:xfrm>
                  <a:off x="4014003" y="2543975"/>
                  <a:ext cx="690651" cy="865729"/>
                </a:xfrm>
                <a:custGeom>
                  <a:avLst/>
                  <a:gdLst>
                    <a:gd name="connsiteX0" fmla="*/ 2317 w 690651"/>
                    <a:gd name="connsiteY0" fmla="*/ 662539 h 865729"/>
                    <a:gd name="connsiteX1" fmla="*/ 111195 w 690651"/>
                    <a:gd name="connsiteY1" fmla="*/ 689272 h 865729"/>
                    <a:gd name="connsiteX2" fmla="*/ 204023 w 690651"/>
                    <a:gd name="connsiteY2" fmla="*/ 699509 h 865729"/>
                    <a:gd name="connsiteX3" fmla="*/ 284138 w 690651"/>
                    <a:gd name="connsiteY3" fmla="*/ 698897 h 865729"/>
                    <a:gd name="connsiteX4" fmla="*/ 416412 w 690651"/>
                    <a:gd name="connsiteY4" fmla="*/ 677839 h 865729"/>
                    <a:gd name="connsiteX5" fmla="*/ 468542 w 690651"/>
                    <a:gd name="connsiteY5" fmla="*/ 636752 h 865729"/>
                    <a:gd name="connsiteX6" fmla="*/ 457971 w 690651"/>
                    <a:gd name="connsiteY6" fmla="*/ 536246 h 865729"/>
                    <a:gd name="connsiteX7" fmla="*/ 419833 w 690651"/>
                    <a:gd name="connsiteY7" fmla="*/ 520613 h 865729"/>
                    <a:gd name="connsiteX8" fmla="*/ 346005 w 690651"/>
                    <a:gd name="connsiteY8" fmla="*/ 521086 h 865729"/>
                    <a:gd name="connsiteX9" fmla="*/ 245388 w 690651"/>
                    <a:gd name="connsiteY9" fmla="*/ 520863 h 865729"/>
                    <a:gd name="connsiteX10" fmla="*/ 138457 w 690651"/>
                    <a:gd name="connsiteY10" fmla="*/ 502754 h 865729"/>
                    <a:gd name="connsiteX11" fmla="*/ 16392 w 690651"/>
                    <a:gd name="connsiteY11" fmla="*/ 453600 h 865729"/>
                    <a:gd name="connsiteX12" fmla="*/ 5349 w 690651"/>
                    <a:gd name="connsiteY12" fmla="*/ 446117 h 865729"/>
                    <a:gd name="connsiteX13" fmla="*/ 314 w 690651"/>
                    <a:gd name="connsiteY13" fmla="*/ 439941 h 865729"/>
                    <a:gd name="connsiteX14" fmla="*/ 8492 w 690651"/>
                    <a:gd name="connsiteY14" fmla="*/ 438578 h 865729"/>
                    <a:gd name="connsiteX15" fmla="*/ 66464 w 690651"/>
                    <a:gd name="connsiteY15" fmla="*/ 447897 h 865729"/>
                    <a:gd name="connsiteX16" fmla="*/ 241271 w 690651"/>
                    <a:gd name="connsiteY16" fmla="*/ 476355 h 865729"/>
                    <a:gd name="connsiteX17" fmla="*/ 366340 w 690651"/>
                    <a:gd name="connsiteY17" fmla="*/ 484672 h 865729"/>
                    <a:gd name="connsiteX18" fmla="*/ 505623 w 690651"/>
                    <a:gd name="connsiteY18" fmla="*/ 440915 h 865729"/>
                    <a:gd name="connsiteX19" fmla="*/ 530854 w 690651"/>
                    <a:gd name="connsiteY19" fmla="*/ 363637 h 865729"/>
                    <a:gd name="connsiteX20" fmla="*/ 429263 w 690651"/>
                    <a:gd name="connsiteY20" fmla="*/ 279600 h 865729"/>
                    <a:gd name="connsiteX21" fmla="*/ 343974 w 690651"/>
                    <a:gd name="connsiteY21" fmla="*/ 274426 h 865729"/>
                    <a:gd name="connsiteX22" fmla="*/ 113755 w 690651"/>
                    <a:gd name="connsiteY22" fmla="*/ 229639 h 865729"/>
                    <a:gd name="connsiteX23" fmla="*/ 84657 w 690651"/>
                    <a:gd name="connsiteY23" fmla="*/ 216120 h 865729"/>
                    <a:gd name="connsiteX24" fmla="*/ 18618 w 690651"/>
                    <a:gd name="connsiteY24" fmla="*/ 175478 h 865729"/>
                    <a:gd name="connsiteX25" fmla="*/ 70776 w 690651"/>
                    <a:gd name="connsiteY25" fmla="*/ 190472 h 865729"/>
                    <a:gd name="connsiteX26" fmla="*/ 236542 w 690651"/>
                    <a:gd name="connsiteY26" fmla="*/ 223797 h 865729"/>
                    <a:gd name="connsiteX27" fmla="*/ 326950 w 690651"/>
                    <a:gd name="connsiteY27" fmla="*/ 231809 h 865729"/>
                    <a:gd name="connsiteX28" fmla="*/ 386647 w 690651"/>
                    <a:gd name="connsiteY28" fmla="*/ 232977 h 865729"/>
                    <a:gd name="connsiteX29" fmla="*/ 481171 w 690651"/>
                    <a:gd name="connsiteY29" fmla="*/ 217538 h 865729"/>
                    <a:gd name="connsiteX30" fmla="*/ 546626 w 690651"/>
                    <a:gd name="connsiteY30" fmla="*/ 116560 h 865729"/>
                    <a:gd name="connsiteX31" fmla="*/ 523760 w 690651"/>
                    <a:gd name="connsiteY31" fmla="*/ 74639 h 865729"/>
                    <a:gd name="connsiteX32" fmla="*/ 446677 w 690651"/>
                    <a:gd name="connsiteY32" fmla="*/ 38698 h 865729"/>
                    <a:gd name="connsiteX33" fmla="*/ 354712 w 690651"/>
                    <a:gd name="connsiteY33" fmla="*/ 18030 h 865729"/>
                    <a:gd name="connsiteX34" fmla="*/ 278380 w 690651"/>
                    <a:gd name="connsiteY34" fmla="*/ 15053 h 865729"/>
                    <a:gd name="connsiteX35" fmla="*/ 256905 w 690651"/>
                    <a:gd name="connsiteY35" fmla="*/ 14608 h 865729"/>
                    <a:gd name="connsiteX36" fmla="*/ 292150 w 690651"/>
                    <a:gd name="connsiteY36" fmla="*/ 6457 h 865729"/>
                    <a:gd name="connsiteX37" fmla="*/ 361193 w 690651"/>
                    <a:gd name="connsiteY37" fmla="*/ 4 h 865729"/>
                    <a:gd name="connsiteX38" fmla="*/ 538031 w 690651"/>
                    <a:gd name="connsiteY38" fmla="*/ 49797 h 865729"/>
                    <a:gd name="connsiteX39" fmla="*/ 588075 w 690651"/>
                    <a:gd name="connsiteY39" fmla="*/ 171250 h 865729"/>
                    <a:gd name="connsiteX40" fmla="*/ 587741 w 690651"/>
                    <a:gd name="connsiteY40" fmla="*/ 173892 h 865729"/>
                    <a:gd name="connsiteX41" fmla="*/ 594334 w 690651"/>
                    <a:gd name="connsiteY41" fmla="*/ 237984 h 865729"/>
                    <a:gd name="connsiteX42" fmla="*/ 550020 w 690651"/>
                    <a:gd name="connsiteY42" fmla="*/ 487510 h 865729"/>
                    <a:gd name="connsiteX43" fmla="*/ 547238 w 690651"/>
                    <a:gd name="connsiteY43" fmla="*/ 513964 h 865729"/>
                    <a:gd name="connsiteX44" fmla="*/ 549547 w 690651"/>
                    <a:gd name="connsiteY44" fmla="*/ 664570 h 865729"/>
                    <a:gd name="connsiteX45" fmla="*/ 548351 w 690651"/>
                    <a:gd name="connsiteY45" fmla="*/ 674751 h 865729"/>
                    <a:gd name="connsiteX46" fmla="*/ 656423 w 690651"/>
                    <a:gd name="connsiteY46" fmla="*/ 817206 h 865729"/>
                    <a:gd name="connsiteX47" fmla="*/ 683712 w 690651"/>
                    <a:gd name="connsiteY47" fmla="*/ 834119 h 865729"/>
                    <a:gd name="connsiteX48" fmla="*/ 690444 w 690651"/>
                    <a:gd name="connsiteY48" fmla="*/ 843632 h 865729"/>
                    <a:gd name="connsiteX49" fmla="*/ 680012 w 690651"/>
                    <a:gd name="connsiteY49" fmla="*/ 848834 h 865729"/>
                    <a:gd name="connsiteX50" fmla="*/ 558310 w 690651"/>
                    <a:gd name="connsiteY50" fmla="*/ 811531 h 865729"/>
                    <a:gd name="connsiteX51" fmla="*/ 477833 w 690651"/>
                    <a:gd name="connsiteY51" fmla="*/ 698758 h 865729"/>
                    <a:gd name="connsiteX52" fmla="*/ 473827 w 690651"/>
                    <a:gd name="connsiteY52" fmla="*/ 693528 h 865729"/>
                    <a:gd name="connsiteX53" fmla="*/ 480698 w 690651"/>
                    <a:gd name="connsiteY53" fmla="*/ 711748 h 865729"/>
                    <a:gd name="connsiteX54" fmla="*/ 490518 w 690651"/>
                    <a:gd name="connsiteY54" fmla="*/ 772614 h 865729"/>
                    <a:gd name="connsiteX55" fmla="*/ 444953 w 690651"/>
                    <a:gd name="connsiteY55" fmla="*/ 827442 h 865729"/>
                    <a:gd name="connsiteX56" fmla="*/ 351624 w 690651"/>
                    <a:gd name="connsiteY56" fmla="*/ 856206 h 865729"/>
                    <a:gd name="connsiteX57" fmla="*/ 214204 w 690651"/>
                    <a:gd name="connsiteY57" fmla="*/ 864746 h 865729"/>
                    <a:gd name="connsiteX58" fmla="*/ 101570 w 690651"/>
                    <a:gd name="connsiteY58" fmla="*/ 843688 h 865729"/>
                    <a:gd name="connsiteX59" fmla="*/ 92975 w 690651"/>
                    <a:gd name="connsiteY59" fmla="*/ 838681 h 865729"/>
                    <a:gd name="connsiteX60" fmla="*/ 127802 w 690651"/>
                    <a:gd name="connsiteY60" fmla="*/ 838792 h 865729"/>
                    <a:gd name="connsiteX61" fmla="*/ 217737 w 690651"/>
                    <a:gd name="connsiteY61" fmla="*/ 838848 h 865729"/>
                    <a:gd name="connsiteX62" fmla="*/ 300996 w 690651"/>
                    <a:gd name="connsiteY62" fmla="*/ 831087 h 865729"/>
                    <a:gd name="connsiteX63" fmla="*/ 409318 w 690651"/>
                    <a:gd name="connsiteY63" fmla="*/ 803519 h 865729"/>
                    <a:gd name="connsiteX64" fmla="*/ 426788 w 690651"/>
                    <a:gd name="connsiteY64" fmla="*/ 791363 h 865729"/>
                    <a:gd name="connsiteX65" fmla="*/ 410959 w 690651"/>
                    <a:gd name="connsiteY65" fmla="*/ 723905 h 865729"/>
                    <a:gd name="connsiteX66" fmla="*/ 361583 w 690651"/>
                    <a:gd name="connsiteY66" fmla="*/ 719231 h 865729"/>
                    <a:gd name="connsiteX67" fmla="*/ 267503 w 690651"/>
                    <a:gd name="connsiteY67" fmla="*/ 726242 h 865729"/>
                    <a:gd name="connsiteX68" fmla="*/ 190086 w 690651"/>
                    <a:gd name="connsiteY68" fmla="*/ 725769 h 865729"/>
                    <a:gd name="connsiteX69" fmla="*/ 60762 w 690651"/>
                    <a:gd name="connsiteY69" fmla="*/ 694557 h 865729"/>
                    <a:gd name="connsiteX70" fmla="*/ 6128 w 690651"/>
                    <a:gd name="connsiteY70" fmla="*/ 666350 h 865729"/>
                    <a:gd name="connsiteX71" fmla="*/ 2317 w 690651"/>
                    <a:gd name="connsiteY71" fmla="*/ 662539 h 8657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</a:cxnLst>
                  <a:rect l="l" t="t" r="r" b="b"/>
                  <a:pathLst>
                    <a:path w="690651" h="865729">
                      <a:moveTo>
                        <a:pt x="2317" y="662539"/>
                      </a:moveTo>
                      <a:cubicBezTo>
                        <a:pt x="38118" y="674083"/>
                        <a:pt x="74337" y="683068"/>
                        <a:pt x="111195" y="689272"/>
                      </a:cubicBezTo>
                      <a:cubicBezTo>
                        <a:pt x="141934" y="694418"/>
                        <a:pt x="172867" y="697534"/>
                        <a:pt x="204023" y="699509"/>
                      </a:cubicBezTo>
                      <a:cubicBezTo>
                        <a:pt x="230839" y="701206"/>
                        <a:pt x="257517" y="700705"/>
                        <a:pt x="284138" y="698897"/>
                      </a:cubicBezTo>
                      <a:cubicBezTo>
                        <a:pt x="328813" y="695865"/>
                        <a:pt x="373795" y="694001"/>
                        <a:pt x="416412" y="677839"/>
                      </a:cubicBezTo>
                      <a:cubicBezTo>
                        <a:pt x="438026" y="669632"/>
                        <a:pt x="456859" y="657532"/>
                        <a:pt x="468542" y="636752"/>
                      </a:cubicBezTo>
                      <a:cubicBezTo>
                        <a:pt x="486067" y="605596"/>
                        <a:pt x="485066" y="559919"/>
                        <a:pt x="457971" y="536246"/>
                      </a:cubicBezTo>
                      <a:cubicBezTo>
                        <a:pt x="446955" y="526621"/>
                        <a:pt x="433881" y="522755"/>
                        <a:pt x="419833" y="520613"/>
                      </a:cubicBezTo>
                      <a:cubicBezTo>
                        <a:pt x="395187" y="516885"/>
                        <a:pt x="370540" y="520112"/>
                        <a:pt x="346005" y="521086"/>
                      </a:cubicBezTo>
                      <a:cubicBezTo>
                        <a:pt x="312429" y="522449"/>
                        <a:pt x="278964" y="523005"/>
                        <a:pt x="245388" y="520863"/>
                      </a:cubicBezTo>
                      <a:cubicBezTo>
                        <a:pt x="209058" y="518554"/>
                        <a:pt x="173507" y="512128"/>
                        <a:pt x="138457" y="502754"/>
                      </a:cubicBezTo>
                      <a:cubicBezTo>
                        <a:pt x="95812" y="491349"/>
                        <a:pt x="54670" y="475937"/>
                        <a:pt x="16392" y="453600"/>
                      </a:cubicBezTo>
                      <a:cubicBezTo>
                        <a:pt x="12554" y="451347"/>
                        <a:pt x="8826" y="448871"/>
                        <a:pt x="5349" y="446117"/>
                      </a:cubicBezTo>
                      <a:cubicBezTo>
                        <a:pt x="3235" y="444448"/>
                        <a:pt x="-1216" y="443419"/>
                        <a:pt x="314" y="439941"/>
                      </a:cubicBezTo>
                      <a:cubicBezTo>
                        <a:pt x="1621" y="436937"/>
                        <a:pt x="5738" y="438328"/>
                        <a:pt x="8492" y="438578"/>
                      </a:cubicBezTo>
                      <a:cubicBezTo>
                        <a:pt x="28048" y="440247"/>
                        <a:pt x="47187" y="444476"/>
                        <a:pt x="66464" y="447897"/>
                      </a:cubicBezTo>
                      <a:cubicBezTo>
                        <a:pt x="124603" y="458218"/>
                        <a:pt x="182854" y="467731"/>
                        <a:pt x="241271" y="476355"/>
                      </a:cubicBezTo>
                      <a:cubicBezTo>
                        <a:pt x="282803" y="482475"/>
                        <a:pt x="324418" y="487482"/>
                        <a:pt x="366340" y="484672"/>
                      </a:cubicBezTo>
                      <a:cubicBezTo>
                        <a:pt x="416078" y="481334"/>
                        <a:pt x="464202" y="470791"/>
                        <a:pt x="505623" y="440915"/>
                      </a:cubicBezTo>
                      <a:cubicBezTo>
                        <a:pt x="531883" y="421971"/>
                        <a:pt x="539839" y="395155"/>
                        <a:pt x="530854" y="363637"/>
                      </a:cubicBezTo>
                      <a:cubicBezTo>
                        <a:pt x="516222" y="312369"/>
                        <a:pt x="480893" y="286332"/>
                        <a:pt x="429263" y="279600"/>
                      </a:cubicBezTo>
                      <a:cubicBezTo>
                        <a:pt x="400945" y="275900"/>
                        <a:pt x="372460" y="275010"/>
                        <a:pt x="343974" y="274426"/>
                      </a:cubicBezTo>
                      <a:cubicBezTo>
                        <a:pt x="264610" y="272757"/>
                        <a:pt x="187193" y="261546"/>
                        <a:pt x="113755" y="229639"/>
                      </a:cubicBezTo>
                      <a:cubicBezTo>
                        <a:pt x="103935" y="225383"/>
                        <a:pt x="94143" y="221016"/>
                        <a:pt x="84657" y="216120"/>
                      </a:cubicBezTo>
                      <a:cubicBezTo>
                        <a:pt x="61680" y="204325"/>
                        <a:pt x="39231" y="191612"/>
                        <a:pt x="18618" y="175478"/>
                      </a:cubicBezTo>
                      <a:cubicBezTo>
                        <a:pt x="36004" y="180485"/>
                        <a:pt x="53334" y="185687"/>
                        <a:pt x="70776" y="190472"/>
                      </a:cubicBezTo>
                      <a:cubicBezTo>
                        <a:pt x="125243" y="205438"/>
                        <a:pt x="180545" y="216565"/>
                        <a:pt x="236542" y="223797"/>
                      </a:cubicBezTo>
                      <a:cubicBezTo>
                        <a:pt x="266530" y="227664"/>
                        <a:pt x="296684" y="230307"/>
                        <a:pt x="326950" y="231809"/>
                      </a:cubicBezTo>
                      <a:cubicBezTo>
                        <a:pt x="346867" y="232810"/>
                        <a:pt x="366785" y="233868"/>
                        <a:pt x="386647" y="232977"/>
                      </a:cubicBezTo>
                      <a:cubicBezTo>
                        <a:pt x="418665" y="231531"/>
                        <a:pt x="450405" y="228443"/>
                        <a:pt x="481171" y="217538"/>
                      </a:cubicBezTo>
                      <a:cubicBezTo>
                        <a:pt x="523093" y="202684"/>
                        <a:pt x="550326" y="152640"/>
                        <a:pt x="546626" y="116560"/>
                      </a:cubicBezTo>
                      <a:cubicBezTo>
                        <a:pt x="544874" y="99396"/>
                        <a:pt x="536779" y="85571"/>
                        <a:pt x="523760" y="74639"/>
                      </a:cubicBezTo>
                      <a:cubicBezTo>
                        <a:pt x="501311" y="55806"/>
                        <a:pt x="473827" y="47516"/>
                        <a:pt x="446677" y="38698"/>
                      </a:cubicBezTo>
                      <a:cubicBezTo>
                        <a:pt x="416662" y="28962"/>
                        <a:pt x="386174" y="21034"/>
                        <a:pt x="354712" y="18030"/>
                      </a:cubicBezTo>
                      <a:cubicBezTo>
                        <a:pt x="329370" y="15609"/>
                        <a:pt x="304000" y="12049"/>
                        <a:pt x="278380" y="15053"/>
                      </a:cubicBezTo>
                      <a:cubicBezTo>
                        <a:pt x="271370" y="15888"/>
                        <a:pt x="264165" y="15164"/>
                        <a:pt x="256905" y="14608"/>
                      </a:cubicBezTo>
                      <a:cubicBezTo>
                        <a:pt x="268338" y="10519"/>
                        <a:pt x="280272" y="8627"/>
                        <a:pt x="292150" y="6457"/>
                      </a:cubicBezTo>
                      <a:cubicBezTo>
                        <a:pt x="314988" y="2257"/>
                        <a:pt x="338160" y="-108"/>
                        <a:pt x="361193" y="4"/>
                      </a:cubicBezTo>
                      <a:cubicBezTo>
                        <a:pt x="424534" y="282"/>
                        <a:pt x="486012" y="9740"/>
                        <a:pt x="538031" y="49797"/>
                      </a:cubicBezTo>
                      <a:cubicBezTo>
                        <a:pt x="577615" y="80314"/>
                        <a:pt x="594807" y="121122"/>
                        <a:pt x="588075" y="171250"/>
                      </a:cubicBezTo>
                      <a:cubicBezTo>
                        <a:pt x="587964" y="172140"/>
                        <a:pt x="588019" y="173058"/>
                        <a:pt x="587741" y="173892"/>
                      </a:cubicBezTo>
                      <a:cubicBezTo>
                        <a:pt x="580481" y="196286"/>
                        <a:pt x="586990" y="216342"/>
                        <a:pt x="594334" y="237984"/>
                      </a:cubicBezTo>
                      <a:cubicBezTo>
                        <a:pt x="625184" y="328754"/>
                        <a:pt x="609912" y="412513"/>
                        <a:pt x="550020" y="487510"/>
                      </a:cubicBezTo>
                      <a:cubicBezTo>
                        <a:pt x="542704" y="496689"/>
                        <a:pt x="541341" y="502726"/>
                        <a:pt x="547238" y="513964"/>
                      </a:cubicBezTo>
                      <a:cubicBezTo>
                        <a:pt x="573220" y="563396"/>
                        <a:pt x="574055" y="613997"/>
                        <a:pt x="549547" y="664570"/>
                      </a:cubicBezTo>
                      <a:cubicBezTo>
                        <a:pt x="547906" y="667963"/>
                        <a:pt x="547211" y="670996"/>
                        <a:pt x="548351" y="674751"/>
                      </a:cubicBezTo>
                      <a:cubicBezTo>
                        <a:pt x="566850" y="735560"/>
                        <a:pt x="602957" y="782962"/>
                        <a:pt x="656423" y="817206"/>
                      </a:cubicBezTo>
                      <a:cubicBezTo>
                        <a:pt x="665436" y="822964"/>
                        <a:pt x="674783" y="828221"/>
                        <a:pt x="683712" y="834119"/>
                      </a:cubicBezTo>
                      <a:cubicBezTo>
                        <a:pt x="686995" y="836288"/>
                        <a:pt x="691696" y="838764"/>
                        <a:pt x="690444" y="843632"/>
                      </a:cubicBezTo>
                      <a:cubicBezTo>
                        <a:pt x="689220" y="848417"/>
                        <a:pt x="683990" y="848584"/>
                        <a:pt x="680012" y="848834"/>
                      </a:cubicBezTo>
                      <a:cubicBezTo>
                        <a:pt x="634809" y="851644"/>
                        <a:pt x="594195" y="838848"/>
                        <a:pt x="558310" y="811531"/>
                      </a:cubicBezTo>
                      <a:cubicBezTo>
                        <a:pt x="519894" y="782294"/>
                        <a:pt x="497472" y="741486"/>
                        <a:pt x="477833" y="698758"/>
                      </a:cubicBezTo>
                      <a:cubicBezTo>
                        <a:pt x="477026" y="696977"/>
                        <a:pt x="477138" y="694501"/>
                        <a:pt x="473827" y="693528"/>
                      </a:cubicBezTo>
                      <a:cubicBezTo>
                        <a:pt x="474773" y="700399"/>
                        <a:pt x="478417" y="705851"/>
                        <a:pt x="480698" y="711748"/>
                      </a:cubicBezTo>
                      <a:cubicBezTo>
                        <a:pt x="488265" y="731388"/>
                        <a:pt x="494079" y="751417"/>
                        <a:pt x="490518" y="772614"/>
                      </a:cubicBezTo>
                      <a:cubicBezTo>
                        <a:pt x="486039" y="799430"/>
                        <a:pt x="467401" y="815369"/>
                        <a:pt x="444953" y="827442"/>
                      </a:cubicBezTo>
                      <a:cubicBezTo>
                        <a:pt x="415772" y="843104"/>
                        <a:pt x="383726" y="849724"/>
                        <a:pt x="351624" y="856206"/>
                      </a:cubicBezTo>
                      <a:cubicBezTo>
                        <a:pt x="306170" y="865414"/>
                        <a:pt x="260215" y="867166"/>
                        <a:pt x="214204" y="864746"/>
                      </a:cubicBezTo>
                      <a:cubicBezTo>
                        <a:pt x="175899" y="862715"/>
                        <a:pt x="138206" y="855622"/>
                        <a:pt x="101570" y="843688"/>
                      </a:cubicBezTo>
                      <a:cubicBezTo>
                        <a:pt x="98816" y="842798"/>
                        <a:pt x="95840" y="842158"/>
                        <a:pt x="92975" y="838681"/>
                      </a:cubicBezTo>
                      <a:cubicBezTo>
                        <a:pt x="105187" y="838681"/>
                        <a:pt x="116536" y="838069"/>
                        <a:pt x="127802" y="838792"/>
                      </a:cubicBezTo>
                      <a:cubicBezTo>
                        <a:pt x="157790" y="840711"/>
                        <a:pt x="187722" y="840239"/>
                        <a:pt x="217737" y="838848"/>
                      </a:cubicBezTo>
                      <a:cubicBezTo>
                        <a:pt x="245638" y="837540"/>
                        <a:pt x="273428" y="835259"/>
                        <a:pt x="300996" y="831087"/>
                      </a:cubicBezTo>
                      <a:cubicBezTo>
                        <a:pt x="337993" y="825467"/>
                        <a:pt x="375158" y="820265"/>
                        <a:pt x="409318" y="803519"/>
                      </a:cubicBezTo>
                      <a:cubicBezTo>
                        <a:pt x="415744" y="800348"/>
                        <a:pt x="421641" y="796481"/>
                        <a:pt x="426788" y="791363"/>
                      </a:cubicBezTo>
                      <a:cubicBezTo>
                        <a:pt x="449765" y="768525"/>
                        <a:pt x="441809" y="733780"/>
                        <a:pt x="410959" y="723905"/>
                      </a:cubicBezTo>
                      <a:cubicBezTo>
                        <a:pt x="394936" y="718759"/>
                        <a:pt x="378273" y="718091"/>
                        <a:pt x="361583" y="719231"/>
                      </a:cubicBezTo>
                      <a:cubicBezTo>
                        <a:pt x="330204" y="721318"/>
                        <a:pt x="298882" y="724072"/>
                        <a:pt x="267503" y="726242"/>
                      </a:cubicBezTo>
                      <a:cubicBezTo>
                        <a:pt x="241605" y="728022"/>
                        <a:pt x="215818" y="727771"/>
                        <a:pt x="190086" y="725769"/>
                      </a:cubicBezTo>
                      <a:cubicBezTo>
                        <a:pt x="145355" y="722291"/>
                        <a:pt x="102099" y="712305"/>
                        <a:pt x="60762" y="694557"/>
                      </a:cubicBezTo>
                      <a:cubicBezTo>
                        <a:pt x="41874" y="686434"/>
                        <a:pt x="23597" y="677171"/>
                        <a:pt x="6128" y="666350"/>
                      </a:cubicBezTo>
                      <a:cubicBezTo>
                        <a:pt x="4765" y="665460"/>
                        <a:pt x="2650" y="665265"/>
                        <a:pt x="2317" y="662539"/>
                      </a:cubicBezTo>
                      <a:close/>
                    </a:path>
                  </a:pathLst>
                </a:custGeom>
                <a:solidFill>
                  <a:srgbClr val="EC9F6C"/>
                </a:solidFill>
                <a:ln w="27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294" name="Rectangle 16">
                <a:extLst>
                  <a:ext uri="{FF2B5EF4-FFF2-40B4-BE49-F238E27FC236}">
                    <a16:creationId xmlns:a16="http://schemas.microsoft.com/office/drawing/2014/main" id="{AD300DE7-E142-470A-85B3-736BA0789273}"/>
                  </a:ext>
                </a:extLst>
              </p:cNvPr>
              <p:cNvSpPr/>
              <p:nvPr/>
            </p:nvSpPr>
            <p:spPr>
              <a:xfrm>
                <a:off x="5103602" y="2963384"/>
                <a:ext cx="293754" cy="914400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92" name="Rectangle 14">
              <a:extLst>
                <a:ext uri="{FF2B5EF4-FFF2-40B4-BE49-F238E27FC236}">
                  <a16:creationId xmlns:a16="http://schemas.microsoft.com/office/drawing/2014/main" id="{14AE09DD-9241-41B6-9036-800687C999B1}"/>
                </a:ext>
              </a:extLst>
            </p:cNvPr>
            <p:cNvSpPr/>
            <p:nvPr/>
          </p:nvSpPr>
          <p:spPr>
            <a:xfrm rot="10800000">
              <a:off x="7730551" y="4041267"/>
              <a:ext cx="1296000" cy="114280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7" name="Group 41">
            <a:extLst>
              <a:ext uri="{FF2B5EF4-FFF2-40B4-BE49-F238E27FC236}">
                <a16:creationId xmlns:a16="http://schemas.microsoft.com/office/drawing/2014/main" id="{EF6130D1-58D1-4E9A-B64D-95AD56F36F91}"/>
              </a:ext>
            </a:extLst>
          </p:cNvPr>
          <p:cNvGrpSpPr/>
          <p:nvPr/>
        </p:nvGrpSpPr>
        <p:grpSpPr>
          <a:xfrm>
            <a:off x="753209" y="3944324"/>
            <a:ext cx="2973071" cy="678649"/>
            <a:chOff x="3233964" y="1954419"/>
            <a:chExt cx="1410044" cy="678649"/>
          </a:xfrm>
        </p:grpSpPr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CAA0B04B-8768-47D7-8E0C-D330996E14E4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9" name="TextBox 298">
              <a:extLst>
                <a:ext uri="{FF2B5EF4-FFF2-40B4-BE49-F238E27FC236}">
                  <a16:creationId xmlns:a16="http://schemas.microsoft.com/office/drawing/2014/main" id="{C19DD734-C7E9-48BF-B122-E2EC862E7EDF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0" name="Group 47">
            <a:extLst>
              <a:ext uri="{FF2B5EF4-FFF2-40B4-BE49-F238E27FC236}">
                <a16:creationId xmlns:a16="http://schemas.microsoft.com/office/drawing/2014/main" id="{C25C8F28-83CF-42E9-93A0-1D1AA9445941}"/>
              </a:ext>
            </a:extLst>
          </p:cNvPr>
          <p:cNvGrpSpPr/>
          <p:nvPr/>
        </p:nvGrpSpPr>
        <p:grpSpPr>
          <a:xfrm>
            <a:off x="753209" y="4730044"/>
            <a:ext cx="2973071" cy="678649"/>
            <a:chOff x="3233964" y="1954419"/>
            <a:chExt cx="1410044" cy="678649"/>
          </a:xfrm>
        </p:grpSpPr>
        <p:sp>
          <p:nvSpPr>
            <p:cNvPr id="301" name="TextBox 300">
              <a:extLst>
                <a:ext uri="{FF2B5EF4-FFF2-40B4-BE49-F238E27FC236}">
                  <a16:creationId xmlns:a16="http://schemas.microsoft.com/office/drawing/2014/main" id="{8419F181-7C1D-478B-951B-D370C854B9CE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2" name="TextBox 301">
              <a:extLst>
                <a:ext uri="{FF2B5EF4-FFF2-40B4-BE49-F238E27FC236}">
                  <a16:creationId xmlns:a16="http://schemas.microsoft.com/office/drawing/2014/main" id="{ABDF9BFC-82D0-4297-8D78-1A68991FBEA1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3" name="Group 53">
            <a:extLst>
              <a:ext uri="{FF2B5EF4-FFF2-40B4-BE49-F238E27FC236}">
                <a16:creationId xmlns:a16="http://schemas.microsoft.com/office/drawing/2014/main" id="{8C383E20-2118-409E-A2B3-5986471D2F9E}"/>
              </a:ext>
            </a:extLst>
          </p:cNvPr>
          <p:cNvGrpSpPr/>
          <p:nvPr/>
        </p:nvGrpSpPr>
        <p:grpSpPr>
          <a:xfrm>
            <a:off x="753209" y="5515762"/>
            <a:ext cx="2973071" cy="678649"/>
            <a:chOff x="3233964" y="1954419"/>
            <a:chExt cx="1410044" cy="678649"/>
          </a:xfrm>
        </p:grpSpPr>
        <p:sp>
          <p:nvSpPr>
            <p:cNvPr id="304" name="TextBox 303">
              <a:extLst>
                <a:ext uri="{FF2B5EF4-FFF2-40B4-BE49-F238E27FC236}">
                  <a16:creationId xmlns:a16="http://schemas.microsoft.com/office/drawing/2014/main" id="{DA61AFEA-1D90-4F5F-8CF2-4D2E6E5C85C2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5" name="TextBox 304">
              <a:extLst>
                <a:ext uri="{FF2B5EF4-FFF2-40B4-BE49-F238E27FC236}">
                  <a16:creationId xmlns:a16="http://schemas.microsoft.com/office/drawing/2014/main" id="{B467BBFF-E087-4AFD-8EBE-FF63F9B8F7A4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06" name="Rounded Rectangle 5">
            <a:extLst>
              <a:ext uri="{FF2B5EF4-FFF2-40B4-BE49-F238E27FC236}">
                <a16:creationId xmlns:a16="http://schemas.microsoft.com/office/drawing/2014/main" id="{F736A1CD-4889-467B-BE08-46659D352874}"/>
              </a:ext>
            </a:extLst>
          </p:cNvPr>
          <p:cNvSpPr/>
          <p:nvPr/>
        </p:nvSpPr>
        <p:spPr>
          <a:xfrm flipH="1">
            <a:off x="3857316" y="5732746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7" name="Rounded Rectangle 27">
            <a:extLst>
              <a:ext uri="{FF2B5EF4-FFF2-40B4-BE49-F238E27FC236}">
                <a16:creationId xmlns:a16="http://schemas.microsoft.com/office/drawing/2014/main" id="{0B87F7FE-2D77-45CE-AF77-0D2235BBDCE4}"/>
              </a:ext>
            </a:extLst>
          </p:cNvPr>
          <p:cNvSpPr/>
          <p:nvPr/>
        </p:nvSpPr>
        <p:spPr>
          <a:xfrm>
            <a:off x="3902602" y="4947028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8" name="Oval 7">
            <a:extLst>
              <a:ext uri="{FF2B5EF4-FFF2-40B4-BE49-F238E27FC236}">
                <a16:creationId xmlns:a16="http://schemas.microsoft.com/office/drawing/2014/main" id="{AA78C372-BA95-44D7-8A93-339A6454ED42}"/>
              </a:ext>
            </a:extLst>
          </p:cNvPr>
          <p:cNvSpPr/>
          <p:nvPr/>
        </p:nvSpPr>
        <p:spPr>
          <a:xfrm>
            <a:off x="3882214" y="4115323"/>
            <a:ext cx="387172" cy="38717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309" name="Group 44">
            <a:extLst>
              <a:ext uri="{FF2B5EF4-FFF2-40B4-BE49-F238E27FC236}">
                <a16:creationId xmlns:a16="http://schemas.microsoft.com/office/drawing/2014/main" id="{C25F2911-DB5E-46CB-A124-AB04FAA791E4}"/>
              </a:ext>
            </a:extLst>
          </p:cNvPr>
          <p:cNvGrpSpPr/>
          <p:nvPr/>
        </p:nvGrpSpPr>
        <p:grpSpPr>
          <a:xfrm>
            <a:off x="8479031" y="1827616"/>
            <a:ext cx="2959760" cy="678649"/>
            <a:chOff x="3233964" y="1954419"/>
            <a:chExt cx="1410044" cy="678649"/>
          </a:xfrm>
        </p:grpSpPr>
        <p:sp>
          <p:nvSpPr>
            <p:cNvPr id="310" name="TextBox 309">
              <a:extLst>
                <a:ext uri="{FF2B5EF4-FFF2-40B4-BE49-F238E27FC236}">
                  <a16:creationId xmlns:a16="http://schemas.microsoft.com/office/drawing/2014/main" id="{1CAF0923-50B9-476C-B70E-32BCFEF0FE43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1" name="TextBox 310">
              <a:extLst>
                <a:ext uri="{FF2B5EF4-FFF2-40B4-BE49-F238E27FC236}">
                  <a16:creationId xmlns:a16="http://schemas.microsoft.com/office/drawing/2014/main" id="{6564FB26-08D2-421A-B7F3-6A71B295B7C4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2" name="Group 50">
            <a:extLst>
              <a:ext uri="{FF2B5EF4-FFF2-40B4-BE49-F238E27FC236}">
                <a16:creationId xmlns:a16="http://schemas.microsoft.com/office/drawing/2014/main" id="{D253ED01-5619-4A74-9F5E-D6DAFB2F715A}"/>
              </a:ext>
            </a:extLst>
          </p:cNvPr>
          <p:cNvGrpSpPr/>
          <p:nvPr/>
        </p:nvGrpSpPr>
        <p:grpSpPr>
          <a:xfrm>
            <a:off x="8479031" y="2613336"/>
            <a:ext cx="2959760" cy="678649"/>
            <a:chOff x="3233964" y="1954419"/>
            <a:chExt cx="1410044" cy="678649"/>
          </a:xfrm>
        </p:grpSpPr>
        <p:sp>
          <p:nvSpPr>
            <p:cNvPr id="313" name="TextBox 312">
              <a:extLst>
                <a:ext uri="{FF2B5EF4-FFF2-40B4-BE49-F238E27FC236}">
                  <a16:creationId xmlns:a16="http://schemas.microsoft.com/office/drawing/2014/main" id="{08247B87-32AB-4CF3-9CF4-B54E73007BEE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4" name="TextBox 313">
              <a:extLst>
                <a:ext uri="{FF2B5EF4-FFF2-40B4-BE49-F238E27FC236}">
                  <a16:creationId xmlns:a16="http://schemas.microsoft.com/office/drawing/2014/main" id="{C5E0FC6D-370F-4D0F-AE56-C8D1DB3D40A5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5" name="Group 56">
            <a:extLst>
              <a:ext uri="{FF2B5EF4-FFF2-40B4-BE49-F238E27FC236}">
                <a16:creationId xmlns:a16="http://schemas.microsoft.com/office/drawing/2014/main" id="{FE165A24-4795-4DEC-A92D-98FBAD2E957B}"/>
              </a:ext>
            </a:extLst>
          </p:cNvPr>
          <p:cNvGrpSpPr/>
          <p:nvPr/>
        </p:nvGrpSpPr>
        <p:grpSpPr>
          <a:xfrm>
            <a:off x="8479031" y="3399054"/>
            <a:ext cx="2959760" cy="678649"/>
            <a:chOff x="3233964" y="1954419"/>
            <a:chExt cx="1410044" cy="678649"/>
          </a:xfrm>
        </p:grpSpPr>
        <p:sp>
          <p:nvSpPr>
            <p:cNvPr id="316" name="TextBox 315">
              <a:extLst>
                <a:ext uri="{FF2B5EF4-FFF2-40B4-BE49-F238E27FC236}">
                  <a16:creationId xmlns:a16="http://schemas.microsoft.com/office/drawing/2014/main" id="{E5793C4C-5D77-46CC-9252-2F3C49FCBFE0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7" name="TextBox 316">
              <a:extLst>
                <a:ext uri="{FF2B5EF4-FFF2-40B4-BE49-F238E27FC236}">
                  <a16:creationId xmlns:a16="http://schemas.microsoft.com/office/drawing/2014/main" id="{274E8835-43FA-47AD-9BA8-C189F3DC2B63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18" name="Teardrop 1">
            <a:extLst>
              <a:ext uri="{FF2B5EF4-FFF2-40B4-BE49-F238E27FC236}">
                <a16:creationId xmlns:a16="http://schemas.microsoft.com/office/drawing/2014/main" id="{E96FE4D1-7E21-4C85-9A76-6AE1EC0F0D27}"/>
              </a:ext>
            </a:extLst>
          </p:cNvPr>
          <p:cNvSpPr/>
          <p:nvPr/>
        </p:nvSpPr>
        <p:spPr>
          <a:xfrm rot="18805991">
            <a:off x="7903781" y="3604288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19" name="Round Same Side Corner Rectangle 11">
            <a:extLst>
              <a:ext uri="{FF2B5EF4-FFF2-40B4-BE49-F238E27FC236}">
                <a16:creationId xmlns:a16="http://schemas.microsoft.com/office/drawing/2014/main" id="{6AF0F6C0-23AB-417F-AFA8-30C6886C5189}"/>
              </a:ext>
            </a:extLst>
          </p:cNvPr>
          <p:cNvSpPr>
            <a:spLocks noChangeAspect="1"/>
          </p:cNvSpPr>
          <p:nvPr/>
        </p:nvSpPr>
        <p:spPr>
          <a:xfrm rot="9900000">
            <a:off x="7864035" y="2812740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0" name="Block Arc 10">
            <a:extLst>
              <a:ext uri="{FF2B5EF4-FFF2-40B4-BE49-F238E27FC236}">
                <a16:creationId xmlns:a16="http://schemas.microsoft.com/office/drawing/2014/main" id="{80D567E2-348F-43D2-818B-A6A985A54B36}"/>
              </a:ext>
            </a:extLst>
          </p:cNvPr>
          <p:cNvSpPr/>
          <p:nvPr/>
        </p:nvSpPr>
        <p:spPr>
          <a:xfrm>
            <a:off x="7844123" y="2044600"/>
            <a:ext cx="435826" cy="295205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BE0E"/>
      </a:accent1>
      <a:accent2>
        <a:srgbClr val="00ACB2"/>
      </a:accent2>
      <a:accent3>
        <a:srgbClr val="EA3293"/>
      </a:accent3>
      <a:accent4>
        <a:srgbClr val="6F2893"/>
      </a:accent4>
      <a:accent5>
        <a:srgbClr val="F28A00"/>
      </a:accent5>
      <a:accent6>
        <a:srgbClr val="99CD37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11240</TotalTime>
  <Words>92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24</cp:revision>
  <dcterms:created xsi:type="dcterms:W3CDTF">2018-02-18T19:39:47Z</dcterms:created>
  <dcterms:modified xsi:type="dcterms:W3CDTF">2022-10-24T03:31:48Z</dcterms:modified>
</cp:coreProperties>
</file>