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579" name="Group 61">
            <a:extLst>
              <a:ext uri="{FF2B5EF4-FFF2-40B4-BE49-F238E27FC236}">
                <a16:creationId xmlns:a16="http://schemas.microsoft.com/office/drawing/2014/main" id="{B2FC35C2-8DF3-439A-B4C1-90D6BD37C8D9}"/>
              </a:ext>
            </a:extLst>
          </p:cNvPr>
          <p:cNvGrpSpPr/>
          <p:nvPr/>
        </p:nvGrpSpPr>
        <p:grpSpPr>
          <a:xfrm>
            <a:off x="1197644" y="1709424"/>
            <a:ext cx="9303293" cy="3872226"/>
            <a:chOff x="1158297" y="1471298"/>
            <a:chExt cx="9875401" cy="4110349"/>
          </a:xfrm>
        </p:grpSpPr>
        <p:grpSp>
          <p:nvGrpSpPr>
            <p:cNvPr id="580" name="Group 34">
              <a:extLst>
                <a:ext uri="{FF2B5EF4-FFF2-40B4-BE49-F238E27FC236}">
                  <a16:creationId xmlns:a16="http://schemas.microsoft.com/office/drawing/2014/main" id="{0F68BC01-A74C-4BA6-B9AD-DB6EA5127AAF}"/>
                </a:ext>
              </a:extLst>
            </p:cNvPr>
            <p:cNvGrpSpPr/>
            <p:nvPr/>
          </p:nvGrpSpPr>
          <p:grpSpPr>
            <a:xfrm flipH="1">
              <a:off x="1158297" y="1471298"/>
              <a:ext cx="9875401" cy="3776974"/>
              <a:chOff x="1158297" y="1842431"/>
              <a:chExt cx="9875405" cy="3584343"/>
            </a:xfrm>
            <a:solidFill>
              <a:schemeClr val="accent6"/>
            </a:solidFill>
          </p:grpSpPr>
          <p:sp>
            <p:nvSpPr>
              <p:cNvPr id="590" name="Arrow: U-Turn 32">
                <a:extLst>
                  <a:ext uri="{FF2B5EF4-FFF2-40B4-BE49-F238E27FC236}">
                    <a16:creationId xmlns:a16="http://schemas.microsoft.com/office/drawing/2014/main" id="{61600224-5DBF-4526-836F-CCACB8C034D8}"/>
                  </a:ext>
                </a:extLst>
              </p:cNvPr>
              <p:cNvSpPr/>
              <p:nvPr/>
            </p:nvSpPr>
            <p:spPr>
              <a:xfrm rot="16200000">
                <a:off x="4581712" y="-1580984"/>
                <a:ext cx="2119950" cy="8966779"/>
              </a:xfrm>
              <a:prstGeom prst="uturnArrow">
                <a:avLst>
                  <a:gd name="adj1" fmla="val 12420"/>
                  <a:gd name="adj2" fmla="val 25000"/>
                  <a:gd name="adj3" fmla="val 0"/>
                  <a:gd name="adj4" fmla="val 43750"/>
                  <a:gd name="adj5" fmla="val 10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591" name="Arrow: U-Turn 33">
                <a:extLst>
                  <a:ext uri="{FF2B5EF4-FFF2-40B4-BE49-F238E27FC236}">
                    <a16:creationId xmlns:a16="http://schemas.microsoft.com/office/drawing/2014/main" id="{982F999C-D910-4973-AF58-13AABED706AB}"/>
                  </a:ext>
                </a:extLst>
              </p:cNvPr>
              <p:cNvSpPr/>
              <p:nvPr/>
            </p:nvSpPr>
            <p:spPr>
              <a:xfrm rot="5400000" flipH="1">
                <a:off x="5490339" y="-116590"/>
                <a:ext cx="2119950" cy="8966777"/>
              </a:xfrm>
              <a:prstGeom prst="uturnArrow">
                <a:avLst>
                  <a:gd name="adj1" fmla="val 12420"/>
                  <a:gd name="adj2" fmla="val 25000"/>
                  <a:gd name="adj3" fmla="val 0"/>
                  <a:gd name="adj4" fmla="val 43750"/>
                  <a:gd name="adj5" fmla="val 10000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581" name="Oval 35">
              <a:extLst>
                <a:ext uri="{FF2B5EF4-FFF2-40B4-BE49-F238E27FC236}">
                  <a16:creationId xmlns:a16="http://schemas.microsoft.com/office/drawing/2014/main" id="{D4F94559-96E1-4126-898D-9EB5EE45E39D}"/>
                </a:ext>
              </a:extLst>
            </p:cNvPr>
            <p:cNvSpPr/>
            <p:nvPr/>
          </p:nvSpPr>
          <p:spPr>
            <a:xfrm>
              <a:off x="1571622" y="1523999"/>
              <a:ext cx="990600" cy="990600"/>
            </a:xfrm>
            <a:prstGeom prst="ellipse">
              <a:avLst/>
            </a:prstGeom>
            <a:ln w="8890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2" name="Oval 36">
              <a:extLst>
                <a:ext uri="{FF2B5EF4-FFF2-40B4-BE49-F238E27FC236}">
                  <a16:creationId xmlns:a16="http://schemas.microsoft.com/office/drawing/2014/main" id="{20E707C3-9789-41C1-8AEC-EB7E5EF5FB85}"/>
                </a:ext>
              </a:extLst>
            </p:cNvPr>
            <p:cNvSpPr/>
            <p:nvPr/>
          </p:nvSpPr>
          <p:spPr>
            <a:xfrm>
              <a:off x="5113045" y="1523999"/>
              <a:ext cx="990600" cy="9906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3" name="Oval 37">
              <a:extLst>
                <a:ext uri="{FF2B5EF4-FFF2-40B4-BE49-F238E27FC236}">
                  <a16:creationId xmlns:a16="http://schemas.microsoft.com/office/drawing/2014/main" id="{3265C511-483F-40EE-B615-C86E842E4B6F}"/>
                </a:ext>
              </a:extLst>
            </p:cNvPr>
            <p:cNvSpPr/>
            <p:nvPr/>
          </p:nvSpPr>
          <p:spPr>
            <a:xfrm>
              <a:off x="8654470" y="1523999"/>
              <a:ext cx="990600" cy="9906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4" name="Oval 38">
              <a:extLst>
                <a:ext uri="{FF2B5EF4-FFF2-40B4-BE49-F238E27FC236}">
                  <a16:creationId xmlns:a16="http://schemas.microsoft.com/office/drawing/2014/main" id="{90F7CB76-E45D-4002-895D-BEF293B58F1C}"/>
                </a:ext>
              </a:extLst>
            </p:cNvPr>
            <p:cNvSpPr/>
            <p:nvPr/>
          </p:nvSpPr>
          <p:spPr>
            <a:xfrm>
              <a:off x="2546923" y="4591047"/>
              <a:ext cx="990600" cy="9906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5" name="Oval 39">
              <a:extLst>
                <a:ext uri="{FF2B5EF4-FFF2-40B4-BE49-F238E27FC236}">
                  <a16:creationId xmlns:a16="http://schemas.microsoft.com/office/drawing/2014/main" id="{8AEA83E4-4334-436D-B878-3EFEABB4A1E2}"/>
                </a:ext>
              </a:extLst>
            </p:cNvPr>
            <p:cNvSpPr/>
            <p:nvPr/>
          </p:nvSpPr>
          <p:spPr>
            <a:xfrm>
              <a:off x="6088347" y="4591047"/>
              <a:ext cx="990600" cy="9906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6" name="Oval 40">
              <a:extLst>
                <a:ext uri="{FF2B5EF4-FFF2-40B4-BE49-F238E27FC236}">
                  <a16:creationId xmlns:a16="http://schemas.microsoft.com/office/drawing/2014/main" id="{59563A3C-0848-4C08-87E8-ADDE458AB94D}"/>
                </a:ext>
              </a:extLst>
            </p:cNvPr>
            <p:cNvSpPr/>
            <p:nvPr/>
          </p:nvSpPr>
          <p:spPr>
            <a:xfrm>
              <a:off x="9629771" y="4591047"/>
              <a:ext cx="990600" cy="990600"/>
            </a:xfrm>
            <a:prstGeom prst="ellipse">
              <a:avLst/>
            </a:prstGeom>
            <a:solidFill>
              <a:schemeClr val="accent4"/>
            </a:solidFill>
            <a:ln w="8890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7" name="Oval 43">
              <a:extLst>
                <a:ext uri="{FF2B5EF4-FFF2-40B4-BE49-F238E27FC236}">
                  <a16:creationId xmlns:a16="http://schemas.microsoft.com/office/drawing/2014/main" id="{1D063FE5-9107-4F6C-94F0-5AB48D912044}"/>
                </a:ext>
              </a:extLst>
            </p:cNvPr>
            <p:cNvSpPr/>
            <p:nvPr/>
          </p:nvSpPr>
          <p:spPr>
            <a:xfrm>
              <a:off x="2059273" y="3057523"/>
              <a:ext cx="990600" cy="9906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8" name="Oval 44">
              <a:extLst>
                <a:ext uri="{FF2B5EF4-FFF2-40B4-BE49-F238E27FC236}">
                  <a16:creationId xmlns:a16="http://schemas.microsoft.com/office/drawing/2014/main" id="{A4293184-6CE7-4F3D-BF34-7A56D078D327}"/>
                </a:ext>
              </a:extLst>
            </p:cNvPr>
            <p:cNvSpPr/>
            <p:nvPr/>
          </p:nvSpPr>
          <p:spPr>
            <a:xfrm>
              <a:off x="5600696" y="3057523"/>
              <a:ext cx="990600" cy="9906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9" name="Oval 45">
              <a:extLst>
                <a:ext uri="{FF2B5EF4-FFF2-40B4-BE49-F238E27FC236}">
                  <a16:creationId xmlns:a16="http://schemas.microsoft.com/office/drawing/2014/main" id="{E9A97FE0-1153-4E17-9C67-42F73AEBA243}"/>
                </a:ext>
              </a:extLst>
            </p:cNvPr>
            <p:cNvSpPr/>
            <p:nvPr/>
          </p:nvSpPr>
          <p:spPr>
            <a:xfrm>
              <a:off x="9142125" y="3057525"/>
              <a:ext cx="990600" cy="9906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92" name="Group 46">
            <a:extLst>
              <a:ext uri="{FF2B5EF4-FFF2-40B4-BE49-F238E27FC236}">
                <a16:creationId xmlns:a16="http://schemas.microsoft.com/office/drawing/2014/main" id="{12CF8B0A-E13D-4205-9383-1E14B9DD7E3B}"/>
              </a:ext>
            </a:extLst>
          </p:cNvPr>
          <p:cNvGrpSpPr/>
          <p:nvPr/>
        </p:nvGrpSpPr>
        <p:grpSpPr>
          <a:xfrm>
            <a:off x="2953796" y="2436293"/>
            <a:ext cx="1937534" cy="738664"/>
            <a:chOff x="2551705" y="4283314"/>
            <a:chExt cx="2357002" cy="738664"/>
          </a:xfrm>
        </p:grpSpPr>
        <p:sp>
          <p:nvSpPr>
            <p:cNvPr id="593" name="TextBox 592">
              <a:extLst>
                <a:ext uri="{FF2B5EF4-FFF2-40B4-BE49-F238E27FC236}">
                  <a16:creationId xmlns:a16="http://schemas.microsoft.com/office/drawing/2014/main" id="{DD04D4FB-187F-4ECF-B592-03322B81BA80}"/>
                </a:ext>
              </a:extLst>
            </p:cNvPr>
            <p:cNvSpPr txBox="1"/>
            <p:nvPr/>
          </p:nvSpPr>
          <p:spPr>
            <a:xfrm>
              <a:off x="2551707" y="4560313"/>
              <a:ext cx="2357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94" name="TextBox 593">
              <a:extLst>
                <a:ext uri="{FF2B5EF4-FFF2-40B4-BE49-F238E27FC236}">
                  <a16:creationId xmlns:a16="http://schemas.microsoft.com/office/drawing/2014/main" id="{6EE5AACE-0884-4C44-9AFA-1B97FB6C0CF8}"/>
                </a:ext>
              </a:extLst>
            </p:cNvPr>
            <p:cNvSpPr txBox="1"/>
            <p:nvPr/>
          </p:nvSpPr>
          <p:spPr>
            <a:xfrm>
              <a:off x="2551705" y="4283314"/>
              <a:ext cx="233696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595" name="Group 49">
            <a:extLst>
              <a:ext uri="{FF2B5EF4-FFF2-40B4-BE49-F238E27FC236}">
                <a16:creationId xmlns:a16="http://schemas.microsoft.com/office/drawing/2014/main" id="{CBB7E78B-7490-4457-8311-D74071BC5F61}"/>
              </a:ext>
            </a:extLst>
          </p:cNvPr>
          <p:cNvGrpSpPr/>
          <p:nvPr/>
        </p:nvGrpSpPr>
        <p:grpSpPr>
          <a:xfrm>
            <a:off x="6277283" y="2436293"/>
            <a:ext cx="1937534" cy="738664"/>
            <a:chOff x="2551705" y="4283314"/>
            <a:chExt cx="2357002" cy="738664"/>
          </a:xfrm>
        </p:grpSpPr>
        <p:sp>
          <p:nvSpPr>
            <p:cNvPr id="596" name="TextBox 595">
              <a:extLst>
                <a:ext uri="{FF2B5EF4-FFF2-40B4-BE49-F238E27FC236}">
                  <a16:creationId xmlns:a16="http://schemas.microsoft.com/office/drawing/2014/main" id="{125FE917-12E1-40EB-9F77-AF554CFE55B9}"/>
                </a:ext>
              </a:extLst>
            </p:cNvPr>
            <p:cNvSpPr txBox="1"/>
            <p:nvPr/>
          </p:nvSpPr>
          <p:spPr>
            <a:xfrm>
              <a:off x="2551707" y="4560313"/>
              <a:ext cx="2357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597" name="TextBox 596">
              <a:extLst>
                <a:ext uri="{FF2B5EF4-FFF2-40B4-BE49-F238E27FC236}">
                  <a16:creationId xmlns:a16="http://schemas.microsoft.com/office/drawing/2014/main" id="{2E20B8A9-FF1B-4F9D-B648-59244881BED9}"/>
                </a:ext>
              </a:extLst>
            </p:cNvPr>
            <p:cNvSpPr txBox="1"/>
            <p:nvPr/>
          </p:nvSpPr>
          <p:spPr>
            <a:xfrm>
              <a:off x="2551705" y="4283314"/>
              <a:ext cx="233696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598" name="Group 62">
            <a:extLst>
              <a:ext uri="{FF2B5EF4-FFF2-40B4-BE49-F238E27FC236}">
                <a16:creationId xmlns:a16="http://schemas.microsoft.com/office/drawing/2014/main" id="{6D15AA1B-1B1D-4341-9FF5-8291E41C3C7F}"/>
              </a:ext>
            </a:extLst>
          </p:cNvPr>
          <p:cNvGrpSpPr/>
          <p:nvPr/>
        </p:nvGrpSpPr>
        <p:grpSpPr>
          <a:xfrm>
            <a:off x="3034800" y="3915395"/>
            <a:ext cx="1937534" cy="738664"/>
            <a:chOff x="2551705" y="4283314"/>
            <a:chExt cx="2357002" cy="738664"/>
          </a:xfrm>
        </p:grpSpPr>
        <p:sp>
          <p:nvSpPr>
            <p:cNvPr id="599" name="TextBox 598">
              <a:extLst>
                <a:ext uri="{FF2B5EF4-FFF2-40B4-BE49-F238E27FC236}">
                  <a16:creationId xmlns:a16="http://schemas.microsoft.com/office/drawing/2014/main" id="{B1708A13-65F2-4D34-8001-3397546E4681}"/>
                </a:ext>
              </a:extLst>
            </p:cNvPr>
            <p:cNvSpPr txBox="1"/>
            <p:nvPr/>
          </p:nvSpPr>
          <p:spPr>
            <a:xfrm>
              <a:off x="2551707" y="4560313"/>
              <a:ext cx="2357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00" name="TextBox 599">
              <a:extLst>
                <a:ext uri="{FF2B5EF4-FFF2-40B4-BE49-F238E27FC236}">
                  <a16:creationId xmlns:a16="http://schemas.microsoft.com/office/drawing/2014/main" id="{E333E47B-9037-4A19-8EE1-C214718AE6CF}"/>
                </a:ext>
              </a:extLst>
            </p:cNvPr>
            <p:cNvSpPr txBox="1"/>
            <p:nvPr/>
          </p:nvSpPr>
          <p:spPr>
            <a:xfrm>
              <a:off x="2551705" y="4283314"/>
              <a:ext cx="233696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601" name="Group 65">
            <a:extLst>
              <a:ext uri="{FF2B5EF4-FFF2-40B4-BE49-F238E27FC236}">
                <a16:creationId xmlns:a16="http://schemas.microsoft.com/office/drawing/2014/main" id="{7FCD92A6-5BE9-4B3D-AF7A-DD0DC86BB544}"/>
              </a:ext>
            </a:extLst>
          </p:cNvPr>
          <p:cNvGrpSpPr/>
          <p:nvPr/>
        </p:nvGrpSpPr>
        <p:grpSpPr>
          <a:xfrm>
            <a:off x="6385928" y="3915395"/>
            <a:ext cx="1937534" cy="738664"/>
            <a:chOff x="2551705" y="4283314"/>
            <a:chExt cx="2357002" cy="738664"/>
          </a:xfrm>
        </p:grpSpPr>
        <p:sp>
          <p:nvSpPr>
            <p:cNvPr id="602" name="TextBox 601">
              <a:extLst>
                <a:ext uri="{FF2B5EF4-FFF2-40B4-BE49-F238E27FC236}">
                  <a16:creationId xmlns:a16="http://schemas.microsoft.com/office/drawing/2014/main" id="{A8D0AC34-9BD1-4891-8439-ED1E3DCB312F}"/>
                </a:ext>
              </a:extLst>
            </p:cNvPr>
            <p:cNvSpPr txBox="1"/>
            <p:nvPr/>
          </p:nvSpPr>
          <p:spPr>
            <a:xfrm>
              <a:off x="2551707" y="4560313"/>
              <a:ext cx="2357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03" name="TextBox 602">
              <a:extLst>
                <a:ext uri="{FF2B5EF4-FFF2-40B4-BE49-F238E27FC236}">
                  <a16:creationId xmlns:a16="http://schemas.microsoft.com/office/drawing/2014/main" id="{BECD8D92-13D6-4CA5-8737-F737C1E6B772}"/>
                </a:ext>
              </a:extLst>
            </p:cNvPr>
            <p:cNvSpPr txBox="1"/>
            <p:nvPr/>
          </p:nvSpPr>
          <p:spPr>
            <a:xfrm>
              <a:off x="2551705" y="4283314"/>
              <a:ext cx="233696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604" name="Group 68">
            <a:extLst>
              <a:ext uri="{FF2B5EF4-FFF2-40B4-BE49-F238E27FC236}">
                <a16:creationId xmlns:a16="http://schemas.microsoft.com/office/drawing/2014/main" id="{F72D67A2-C92A-46FE-8B78-3733D65CA3E5}"/>
              </a:ext>
            </a:extLst>
          </p:cNvPr>
          <p:cNvGrpSpPr/>
          <p:nvPr/>
        </p:nvGrpSpPr>
        <p:grpSpPr>
          <a:xfrm>
            <a:off x="9737057" y="3915395"/>
            <a:ext cx="1937534" cy="738664"/>
            <a:chOff x="2551705" y="4283314"/>
            <a:chExt cx="2357002" cy="738664"/>
          </a:xfrm>
        </p:grpSpPr>
        <p:sp>
          <p:nvSpPr>
            <p:cNvPr id="605" name="TextBox 604">
              <a:extLst>
                <a:ext uri="{FF2B5EF4-FFF2-40B4-BE49-F238E27FC236}">
                  <a16:creationId xmlns:a16="http://schemas.microsoft.com/office/drawing/2014/main" id="{604A8B5A-496D-4BA9-B92E-4C8E2B250632}"/>
                </a:ext>
              </a:extLst>
            </p:cNvPr>
            <p:cNvSpPr txBox="1"/>
            <p:nvPr/>
          </p:nvSpPr>
          <p:spPr>
            <a:xfrm>
              <a:off x="2551707" y="4560313"/>
              <a:ext cx="2357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06" name="TextBox 605">
              <a:extLst>
                <a:ext uri="{FF2B5EF4-FFF2-40B4-BE49-F238E27FC236}">
                  <a16:creationId xmlns:a16="http://schemas.microsoft.com/office/drawing/2014/main" id="{60C0143C-9BEF-43F8-9EA1-EA902B0ADE4D}"/>
                </a:ext>
              </a:extLst>
            </p:cNvPr>
            <p:cNvSpPr txBox="1"/>
            <p:nvPr/>
          </p:nvSpPr>
          <p:spPr>
            <a:xfrm>
              <a:off x="2551705" y="4283314"/>
              <a:ext cx="233696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607" name="Group 71">
            <a:extLst>
              <a:ext uri="{FF2B5EF4-FFF2-40B4-BE49-F238E27FC236}">
                <a16:creationId xmlns:a16="http://schemas.microsoft.com/office/drawing/2014/main" id="{C88AEB23-F748-4B91-A642-A6C2DCC19C2B}"/>
              </a:ext>
            </a:extLst>
          </p:cNvPr>
          <p:cNvGrpSpPr/>
          <p:nvPr/>
        </p:nvGrpSpPr>
        <p:grpSpPr>
          <a:xfrm>
            <a:off x="517408" y="5350042"/>
            <a:ext cx="1937534" cy="738664"/>
            <a:chOff x="2551705" y="4283314"/>
            <a:chExt cx="2357002" cy="738664"/>
          </a:xfrm>
        </p:grpSpPr>
        <p:sp>
          <p:nvSpPr>
            <p:cNvPr id="608" name="TextBox 607">
              <a:extLst>
                <a:ext uri="{FF2B5EF4-FFF2-40B4-BE49-F238E27FC236}">
                  <a16:creationId xmlns:a16="http://schemas.microsoft.com/office/drawing/2014/main" id="{8D746508-6F1C-4289-9C87-BB7BF7B0C4AC}"/>
                </a:ext>
              </a:extLst>
            </p:cNvPr>
            <p:cNvSpPr txBox="1"/>
            <p:nvPr/>
          </p:nvSpPr>
          <p:spPr>
            <a:xfrm>
              <a:off x="2551707" y="4560313"/>
              <a:ext cx="2357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09" name="TextBox 608">
              <a:extLst>
                <a:ext uri="{FF2B5EF4-FFF2-40B4-BE49-F238E27FC236}">
                  <a16:creationId xmlns:a16="http://schemas.microsoft.com/office/drawing/2014/main" id="{6A872016-A123-4E70-BFDB-B91227E7F06A}"/>
                </a:ext>
              </a:extLst>
            </p:cNvPr>
            <p:cNvSpPr txBox="1"/>
            <p:nvPr/>
          </p:nvSpPr>
          <p:spPr>
            <a:xfrm>
              <a:off x="2551705" y="4283314"/>
              <a:ext cx="233696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610" name="Group 74">
            <a:extLst>
              <a:ext uri="{FF2B5EF4-FFF2-40B4-BE49-F238E27FC236}">
                <a16:creationId xmlns:a16="http://schemas.microsoft.com/office/drawing/2014/main" id="{40F8F8E4-170A-41B1-A007-A09FB8193DB6}"/>
              </a:ext>
            </a:extLst>
          </p:cNvPr>
          <p:cNvGrpSpPr/>
          <p:nvPr/>
        </p:nvGrpSpPr>
        <p:grpSpPr>
          <a:xfrm>
            <a:off x="3840895" y="5350042"/>
            <a:ext cx="1937534" cy="738664"/>
            <a:chOff x="2551705" y="4283314"/>
            <a:chExt cx="2357002" cy="738664"/>
          </a:xfrm>
        </p:grpSpPr>
        <p:sp>
          <p:nvSpPr>
            <p:cNvPr id="611" name="TextBox 610">
              <a:extLst>
                <a:ext uri="{FF2B5EF4-FFF2-40B4-BE49-F238E27FC236}">
                  <a16:creationId xmlns:a16="http://schemas.microsoft.com/office/drawing/2014/main" id="{0CB5B69A-C7AC-4ACE-8BF9-2CD0C1317356}"/>
                </a:ext>
              </a:extLst>
            </p:cNvPr>
            <p:cNvSpPr txBox="1"/>
            <p:nvPr/>
          </p:nvSpPr>
          <p:spPr>
            <a:xfrm>
              <a:off x="2551707" y="4560313"/>
              <a:ext cx="235700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612" name="TextBox 611">
              <a:extLst>
                <a:ext uri="{FF2B5EF4-FFF2-40B4-BE49-F238E27FC236}">
                  <a16:creationId xmlns:a16="http://schemas.microsoft.com/office/drawing/2014/main" id="{37A2C8FD-6A12-41CB-98CD-F554889CAAAA}"/>
                </a:ext>
              </a:extLst>
            </p:cNvPr>
            <p:cNvSpPr txBox="1"/>
            <p:nvPr/>
          </p:nvSpPr>
          <p:spPr>
            <a:xfrm>
              <a:off x="2551705" y="4283314"/>
              <a:ext cx="233696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613" name="TextBox 612">
            <a:extLst>
              <a:ext uri="{FF2B5EF4-FFF2-40B4-BE49-F238E27FC236}">
                <a16:creationId xmlns:a16="http://schemas.microsoft.com/office/drawing/2014/main" id="{0AADFBC6-30D2-4001-918C-BF456CACA683}"/>
              </a:ext>
            </a:extLst>
          </p:cNvPr>
          <p:cNvSpPr txBox="1"/>
          <p:nvPr/>
        </p:nvSpPr>
        <p:spPr>
          <a:xfrm>
            <a:off x="1464064" y="2052745"/>
            <a:ext cx="1193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>
                <a:solidFill>
                  <a:schemeClr val="bg1"/>
                </a:solidFill>
                <a:cs typeface="Arial" pitchFamily="34" charset="0"/>
              </a:rPr>
              <a:t>START</a:t>
            </a:r>
            <a:endParaRPr lang="ko-KR" altLang="en-US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614" name="TextBox 613">
            <a:extLst>
              <a:ext uri="{FF2B5EF4-FFF2-40B4-BE49-F238E27FC236}">
                <a16:creationId xmlns:a16="http://schemas.microsoft.com/office/drawing/2014/main" id="{D5283231-C899-4303-BA21-2AB9594A40A2}"/>
              </a:ext>
            </a:extLst>
          </p:cNvPr>
          <p:cNvSpPr txBox="1"/>
          <p:nvPr/>
        </p:nvSpPr>
        <p:spPr>
          <a:xfrm>
            <a:off x="9056877" y="4938737"/>
            <a:ext cx="1193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>
                <a:solidFill>
                  <a:schemeClr val="bg1"/>
                </a:solidFill>
                <a:cs typeface="Arial" pitchFamily="34" charset="0"/>
              </a:rPr>
              <a:t>FINISH</a:t>
            </a:r>
            <a:endParaRPr lang="ko-KR" altLang="en-US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615" name="Arrow: Chevron 81">
            <a:extLst>
              <a:ext uri="{FF2B5EF4-FFF2-40B4-BE49-F238E27FC236}">
                <a16:creationId xmlns:a16="http://schemas.microsoft.com/office/drawing/2014/main" id="{0DCD9F50-6ECB-42C6-91F3-D48A235D4368}"/>
              </a:ext>
            </a:extLst>
          </p:cNvPr>
          <p:cNvSpPr/>
          <p:nvPr/>
        </p:nvSpPr>
        <p:spPr>
          <a:xfrm>
            <a:off x="5814364" y="2771536"/>
            <a:ext cx="290080" cy="290080"/>
          </a:xfrm>
          <a:prstGeom prst="chevron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16" name="Arrow: Chevron 82">
            <a:extLst>
              <a:ext uri="{FF2B5EF4-FFF2-40B4-BE49-F238E27FC236}">
                <a16:creationId xmlns:a16="http://schemas.microsoft.com/office/drawing/2014/main" id="{6B27B549-F250-4965-A07D-0C901B858725}"/>
              </a:ext>
            </a:extLst>
          </p:cNvPr>
          <p:cNvSpPr/>
          <p:nvPr/>
        </p:nvSpPr>
        <p:spPr>
          <a:xfrm flipH="1">
            <a:off x="8580419" y="4187312"/>
            <a:ext cx="290080" cy="290080"/>
          </a:xfrm>
          <a:prstGeom prst="chevron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17" name="Arrow: Chevron 83">
            <a:extLst>
              <a:ext uri="{FF2B5EF4-FFF2-40B4-BE49-F238E27FC236}">
                <a16:creationId xmlns:a16="http://schemas.microsoft.com/office/drawing/2014/main" id="{A1B24CA1-2D71-442E-9C68-B10DAA30E860}"/>
              </a:ext>
            </a:extLst>
          </p:cNvPr>
          <p:cNvSpPr/>
          <p:nvPr/>
        </p:nvSpPr>
        <p:spPr>
          <a:xfrm flipH="1">
            <a:off x="5198050" y="4198695"/>
            <a:ext cx="290080" cy="290080"/>
          </a:xfrm>
          <a:prstGeom prst="chevron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18" name="Arrow: Chevron 84">
            <a:extLst>
              <a:ext uri="{FF2B5EF4-FFF2-40B4-BE49-F238E27FC236}">
                <a16:creationId xmlns:a16="http://schemas.microsoft.com/office/drawing/2014/main" id="{69CDFC75-DC2E-443B-8652-4E326F4F6CED}"/>
              </a:ext>
            </a:extLst>
          </p:cNvPr>
          <p:cNvSpPr/>
          <p:nvPr/>
        </p:nvSpPr>
        <p:spPr>
          <a:xfrm>
            <a:off x="3439035" y="5650051"/>
            <a:ext cx="290080" cy="290080"/>
          </a:xfrm>
          <a:prstGeom prst="chevron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19" name="Arc 85">
            <a:extLst>
              <a:ext uri="{FF2B5EF4-FFF2-40B4-BE49-F238E27FC236}">
                <a16:creationId xmlns:a16="http://schemas.microsoft.com/office/drawing/2014/main" id="{A9D95D36-B8D9-4BA3-A853-7FFD86DD5B29}"/>
              </a:ext>
            </a:extLst>
          </p:cNvPr>
          <p:cNvSpPr/>
          <p:nvPr/>
        </p:nvSpPr>
        <p:spPr>
          <a:xfrm rot="5400000" flipH="1">
            <a:off x="8776689" y="1918400"/>
            <a:ext cx="2082202" cy="2082202"/>
          </a:xfrm>
          <a:prstGeom prst="arc">
            <a:avLst>
              <a:gd name="adj1" fmla="val 12320660"/>
              <a:gd name="adj2" fmla="val 19941231"/>
            </a:avLst>
          </a:prstGeom>
          <a:ln w="88900">
            <a:solidFill>
              <a:schemeClr val="accent3"/>
            </a:solidFill>
            <a:headEnd type="triangle" w="sm" len="sm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620" name="Arc 86">
            <a:extLst>
              <a:ext uri="{FF2B5EF4-FFF2-40B4-BE49-F238E27FC236}">
                <a16:creationId xmlns:a16="http://schemas.microsoft.com/office/drawing/2014/main" id="{EB150B6D-5A5F-4FA4-A24A-5142D9010E79}"/>
              </a:ext>
            </a:extLst>
          </p:cNvPr>
          <p:cNvSpPr/>
          <p:nvPr/>
        </p:nvSpPr>
        <p:spPr>
          <a:xfrm rot="16200000">
            <a:off x="883586" y="3379315"/>
            <a:ext cx="2082202" cy="2082202"/>
          </a:xfrm>
          <a:prstGeom prst="arc">
            <a:avLst>
              <a:gd name="adj1" fmla="val 12320660"/>
              <a:gd name="adj2" fmla="val 19941231"/>
            </a:avLst>
          </a:prstGeom>
          <a:ln w="88900">
            <a:solidFill>
              <a:schemeClr val="accent2"/>
            </a:solidFill>
            <a:headEnd type="triangle" w="sm" len="sm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621" name="Rounded Rectangle 5">
            <a:extLst>
              <a:ext uri="{FF2B5EF4-FFF2-40B4-BE49-F238E27FC236}">
                <a16:creationId xmlns:a16="http://schemas.microsoft.com/office/drawing/2014/main" id="{B19F3705-EEC9-423F-B685-D0D2C4F1262A}"/>
              </a:ext>
            </a:extLst>
          </p:cNvPr>
          <p:cNvSpPr/>
          <p:nvPr/>
        </p:nvSpPr>
        <p:spPr>
          <a:xfrm flipH="1">
            <a:off x="8982502" y="3539118"/>
            <a:ext cx="391682" cy="323114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622" name="Teardrop 1">
            <a:extLst>
              <a:ext uri="{FF2B5EF4-FFF2-40B4-BE49-F238E27FC236}">
                <a16:creationId xmlns:a16="http://schemas.microsoft.com/office/drawing/2014/main" id="{3A8061E9-2A3E-4850-8739-7F9B5D58575B}"/>
              </a:ext>
            </a:extLst>
          </p:cNvPr>
          <p:cNvSpPr/>
          <p:nvPr/>
        </p:nvSpPr>
        <p:spPr>
          <a:xfrm rot="18805991">
            <a:off x="6127463" y="4923637"/>
            <a:ext cx="376862" cy="372930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623" name="Rounded Rectangle 25">
            <a:extLst>
              <a:ext uri="{FF2B5EF4-FFF2-40B4-BE49-F238E27FC236}">
                <a16:creationId xmlns:a16="http://schemas.microsoft.com/office/drawing/2014/main" id="{676AF2B5-5E5C-4AEB-9EAC-8211EA89099F}"/>
              </a:ext>
            </a:extLst>
          </p:cNvPr>
          <p:cNvSpPr/>
          <p:nvPr/>
        </p:nvSpPr>
        <p:spPr>
          <a:xfrm>
            <a:off x="2299739" y="3530482"/>
            <a:ext cx="412168" cy="302054"/>
          </a:xfrm>
          <a:custGeom>
            <a:avLst/>
            <a:gdLst/>
            <a:ahLst/>
            <a:cxnLst/>
            <a:rect l="l" t="t" r="r" b="b"/>
            <a:pathLst>
              <a:path w="3248842" h="2380886">
                <a:moveTo>
                  <a:pt x="1194785" y="1472263"/>
                </a:moveTo>
                <a:cubicBezTo>
                  <a:pt x="1150014" y="1472263"/>
                  <a:pt x="1113720" y="1508557"/>
                  <a:pt x="1113720" y="1553328"/>
                </a:cubicBezTo>
                <a:lnTo>
                  <a:pt x="1113720" y="1600880"/>
                </a:lnTo>
                <a:cubicBezTo>
                  <a:pt x="1113720" y="1645651"/>
                  <a:pt x="1150014" y="1681945"/>
                  <a:pt x="1194785" y="1681945"/>
                </a:cubicBezTo>
                <a:lnTo>
                  <a:pt x="2067186" y="1681945"/>
                </a:lnTo>
                <a:cubicBezTo>
                  <a:pt x="2111957" y="1681945"/>
                  <a:pt x="2148251" y="1645651"/>
                  <a:pt x="2148251" y="1600880"/>
                </a:cubicBezTo>
                <a:lnTo>
                  <a:pt x="2148251" y="1553328"/>
                </a:lnTo>
                <a:cubicBezTo>
                  <a:pt x="2148251" y="1508557"/>
                  <a:pt x="2111957" y="1472263"/>
                  <a:pt x="2067186" y="1472263"/>
                </a:cubicBezTo>
                <a:close/>
                <a:moveTo>
                  <a:pt x="2582402" y="986449"/>
                </a:moveTo>
                <a:cubicBezTo>
                  <a:pt x="2477247" y="986449"/>
                  <a:pt x="2392002" y="1071694"/>
                  <a:pt x="2392002" y="1176848"/>
                </a:cubicBezTo>
                <a:cubicBezTo>
                  <a:pt x="2392002" y="1282003"/>
                  <a:pt x="2477247" y="1367248"/>
                  <a:pt x="2582402" y="1367248"/>
                </a:cubicBezTo>
                <a:cubicBezTo>
                  <a:pt x="2687557" y="1367248"/>
                  <a:pt x="2772801" y="1282003"/>
                  <a:pt x="2772801" y="1176848"/>
                </a:cubicBezTo>
                <a:cubicBezTo>
                  <a:pt x="2772801" y="1071694"/>
                  <a:pt x="2687557" y="986449"/>
                  <a:pt x="2582402" y="986449"/>
                </a:cubicBezTo>
                <a:close/>
                <a:moveTo>
                  <a:pt x="679570" y="986449"/>
                </a:moveTo>
                <a:cubicBezTo>
                  <a:pt x="574415" y="986449"/>
                  <a:pt x="489171" y="1071694"/>
                  <a:pt x="489171" y="1176848"/>
                </a:cubicBezTo>
                <a:cubicBezTo>
                  <a:pt x="489171" y="1282003"/>
                  <a:pt x="574415" y="1367248"/>
                  <a:pt x="679570" y="1367248"/>
                </a:cubicBezTo>
                <a:cubicBezTo>
                  <a:pt x="784725" y="1367248"/>
                  <a:pt x="869970" y="1282003"/>
                  <a:pt x="869970" y="1176848"/>
                </a:cubicBezTo>
                <a:cubicBezTo>
                  <a:pt x="869970" y="1071694"/>
                  <a:pt x="784725" y="986449"/>
                  <a:pt x="679570" y="986449"/>
                </a:cubicBezTo>
                <a:close/>
                <a:moveTo>
                  <a:pt x="867954" y="155801"/>
                </a:moveTo>
                <a:lnTo>
                  <a:pt x="726849" y="858549"/>
                </a:lnTo>
                <a:lnTo>
                  <a:pt x="2535122" y="858549"/>
                </a:lnTo>
                <a:lnTo>
                  <a:pt x="2394017" y="155801"/>
                </a:lnTo>
                <a:close/>
                <a:moveTo>
                  <a:pt x="677268" y="0"/>
                </a:moveTo>
                <a:lnTo>
                  <a:pt x="2584703" y="0"/>
                </a:lnTo>
                <a:lnTo>
                  <a:pt x="2736658" y="607820"/>
                </a:lnTo>
                <a:cubicBezTo>
                  <a:pt x="2766265" y="579906"/>
                  <a:pt x="2806392" y="564164"/>
                  <a:pt x="2850195" y="564164"/>
                </a:cubicBezTo>
                <a:lnTo>
                  <a:pt x="3069929" y="564164"/>
                </a:lnTo>
                <a:cubicBezTo>
                  <a:pt x="3168740" y="564164"/>
                  <a:pt x="3248842" y="644266"/>
                  <a:pt x="3248842" y="743077"/>
                </a:cubicBezTo>
                <a:lnTo>
                  <a:pt x="3248842" y="792706"/>
                </a:lnTo>
                <a:cubicBezTo>
                  <a:pt x="3248842" y="891517"/>
                  <a:pt x="3168740" y="971619"/>
                  <a:pt x="3069929" y="971619"/>
                </a:cubicBezTo>
                <a:lnTo>
                  <a:pt x="3054536" y="971619"/>
                </a:lnTo>
                <a:cubicBezTo>
                  <a:pt x="3060628" y="989042"/>
                  <a:pt x="3063411" y="1007758"/>
                  <a:pt x="3063411" y="1027125"/>
                </a:cubicBezTo>
                <a:lnTo>
                  <a:pt x="3063411" y="2015961"/>
                </a:lnTo>
                <a:lnTo>
                  <a:pt x="2889080" y="2015961"/>
                </a:lnTo>
                <a:lnTo>
                  <a:pt x="2889080" y="2260325"/>
                </a:lnTo>
                <a:cubicBezTo>
                  <a:pt x="2889080" y="2326909"/>
                  <a:pt x="2835102" y="2380886"/>
                  <a:pt x="2768518" y="2380886"/>
                </a:cubicBezTo>
                <a:lnTo>
                  <a:pt x="2286284" y="2380886"/>
                </a:lnTo>
                <a:cubicBezTo>
                  <a:pt x="2219700" y="2380886"/>
                  <a:pt x="2165723" y="2326909"/>
                  <a:pt x="2165723" y="2260325"/>
                </a:cubicBezTo>
                <a:lnTo>
                  <a:pt x="2165723" y="2015961"/>
                </a:lnTo>
                <a:lnTo>
                  <a:pt x="1096248" y="2015961"/>
                </a:lnTo>
                <a:lnTo>
                  <a:pt x="1096248" y="2260325"/>
                </a:lnTo>
                <a:cubicBezTo>
                  <a:pt x="1096248" y="2326909"/>
                  <a:pt x="1042270" y="2380886"/>
                  <a:pt x="975686" y="2380886"/>
                </a:cubicBezTo>
                <a:lnTo>
                  <a:pt x="493453" y="2380886"/>
                </a:lnTo>
                <a:cubicBezTo>
                  <a:pt x="426869" y="2380886"/>
                  <a:pt x="372891" y="2326909"/>
                  <a:pt x="372891" y="2260325"/>
                </a:cubicBezTo>
                <a:lnTo>
                  <a:pt x="372891" y="2015961"/>
                </a:lnTo>
                <a:lnTo>
                  <a:pt x="198560" y="2015961"/>
                </a:lnTo>
                <a:lnTo>
                  <a:pt x="198560" y="1027125"/>
                </a:lnTo>
                <a:cubicBezTo>
                  <a:pt x="198560" y="1007758"/>
                  <a:pt x="201343" y="989042"/>
                  <a:pt x="207435" y="971619"/>
                </a:cubicBezTo>
                <a:lnTo>
                  <a:pt x="178913" y="971619"/>
                </a:lnTo>
                <a:cubicBezTo>
                  <a:pt x="80102" y="971619"/>
                  <a:pt x="0" y="891517"/>
                  <a:pt x="0" y="792706"/>
                </a:cubicBezTo>
                <a:lnTo>
                  <a:pt x="0" y="743077"/>
                </a:lnTo>
                <a:cubicBezTo>
                  <a:pt x="0" y="644266"/>
                  <a:pt x="80102" y="564164"/>
                  <a:pt x="178913" y="564164"/>
                </a:cubicBezTo>
                <a:lnTo>
                  <a:pt x="398647" y="564164"/>
                </a:lnTo>
                <a:cubicBezTo>
                  <a:pt x="447310" y="564164"/>
                  <a:pt x="491436" y="583593"/>
                  <a:pt x="523419" y="61539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624" name="Donut 39">
            <a:extLst>
              <a:ext uri="{FF2B5EF4-FFF2-40B4-BE49-F238E27FC236}">
                <a16:creationId xmlns:a16="http://schemas.microsoft.com/office/drawing/2014/main" id="{2A975AE6-FB7B-4C6D-A2D8-E982FDDDA4CB}"/>
              </a:ext>
            </a:extLst>
          </p:cNvPr>
          <p:cNvSpPr/>
          <p:nvPr/>
        </p:nvSpPr>
        <p:spPr>
          <a:xfrm>
            <a:off x="5198050" y="2032499"/>
            <a:ext cx="404132" cy="404132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152300" y="922782"/>
                </a:moveTo>
                <a:lnTo>
                  <a:pt x="2354400" y="1620000"/>
                </a:lnTo>
                <a:lnTo>
                  <a:pt x="1152300" y="2317218"/>
                </a:lnTo>
                <a:close/>
                <a:moveTo>
                  <a:pt x="1620000" y="342403"/>
                </a:moveTo>
                <a:cubicBezTo>
                  <a:pt x="914403" y="342403"/>
                  <a:pt x="342403" y="914403"/>
                  <a:pt x="342403" y="1620000"/>
                </a:cubicBezTo>
                <a:cubicBezTo>
                  <a:pt x="342403" y="2325597"/>
                  <a:pt x="914403" y="2897597"/>
                  <a:pt x="1620000" y="2897597"/>
                </a:cubicBezTo>
                <a:cubicBezTo>
                  <a:pt x="2325597" y="2897597"/>
                  <a:pt x="2897597" y="2325597"/>
                  <a:pt x="2897597" y="1620000"/>
                </a:cubicBezTo>
                <a:cubicBezTo>
                  <a:pt x="2897597" y="914403"/>
                  <a:pt x="2325597" y="342403"/>
                  <a:pt x="1620000" y="342403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625" name="Rectangle 36">
            <a:extLst>
              <a:ext uri="{FF2B5EF4-FFF2-40B4-BE49-F238E27FC236}">
                <a16:creationId xmlns:a16="http://schemas.microsoft.com/office/drawing/2014/main" id="{703F852F-72B2-4B44-904A-0018725B1630}"/>
              </a:ext>
            </a:extLst>
          </p:cNvPr>
          <p:cNvSpPr/>
          <p:nvPr/>
        </p:nvSpPr>
        <p:spPr>
          <a:xfrm>
            <a:off x="8524263" y="2061803"/>
            <a:ext cx="389370" cy="325482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626" name="Chord 15">
            <a:extLst>
              <a:ext uri="{FF2B5EF4-FFF2-40B4-BE49-F238E27FC236}">
                <a16:creationId xmlns:a16="http://schemas.microsoft.com/office/drawing/2014/main" id="{BB298C11-97D1-48B8-B4D4-2B33EE1B7ED3}"/>
              </a:ext>
            </a:extLst>
          </p:cNvPr>
          <p:cNvSpPr/>
          <p:nvPr/>
        </p:nvSpPr>
        <p:spPr>
          <a:xfrm>
            <a:off x="5742520" y="3472511"/>
            <a:ext cx="199125" cy="434146"/>
          </a:xfrm>
          <a:custGeom>
            <a:avLst/>
            <a:gdLst/>
            <a:ahLst/>
            <a:cxnLst/>
            <a:rect l="l" t="t" r="r" b="b"/>
            <a:pathLst>
              <a:path w="1492970" h="3255081">
                <a:moveTo>
                  <a:pt x="1492970" y="1569688"/>
                </a:moveTo>
                <a:cubicBezTo>
                  <a:pt x="1492970" y="1957118"/>
                  <a:pt x="1197680" y="2277765"/>
                  <a:pt x="816277" y="2310957"/>
                </a:cubicBezTo>
                <a:lnTo>
                  <a:pt x="816277" y="2787043"/>
                </a:lnTo>
                <a:cubicBezTo>
                  <a:pt x="873982" y="2789209"/>
                  <a:pt x="931009" y="2798017"/>
                  <a:pt x="986081" y="2811674"/>
                </a:cubicBezTo>
                <a:cubicBezTo>
                  <a:pt x="1252919" y="2877847"/>
                  <a:pt x="1430830" y="3046369"/>
                  <a:pt x="1433593" y="3235566"/>
                </a:cubicBezTo>
                <a:lnTo>
                  <a:pt x="57488" y="3255081"/>
                </a:lnTo>
                <a:cubicBezTo>
                  <a:pt x="47920" y="3062506"/>
                  <a:pt x="221127" y="2886615"/>
                  <a:pt x="490574" y="2815284"/>
                </a:cubicBezTo>
                <a:cubicBezTo>
                  <a:pt x="549928" y="2799571"/>
                  <a:pt x="611777" y="2789553"/>
                  <a:pt x="674460" y="2787163"/>
                </a:cubicBezTo>
                <a:lnTo>
                  <a:pt x="674460" y="2310809"/>
                </a:lnTo>
                <a:cubicBezTo>
                  <a:pt x="317470" y="2280245"/>
                  <a:pt x="28405" y="1994114"/>
                  <a:pt x="0" y="1627428"/>
                </a:cubicBezTo>
                <a:lnTo>
                  <a:pt x="142201" y="1616413"/>
                </a:lnTo>
                <a:cubicBezTo>
                  <a:pt x="167304" y="1940464"/>
                  <a:pt x="443969" y="2186771"/>
                  <a:pt x="768748" y="2174211"/>
                </a:cubicBezTo>
                <a:cubicBezTo>
                  <a:pt x="1093527" y="2161650"/>
                  <a:pt x="1350342" y="1894710"/>
                  <a:pt x="1350342" y="1569689"/>
                </a:cubicBezTo>
                <a:close/>
                <a:moveTo>
                  <a:pt x="745368" y="0"/>
                </a:moveTo>
                <a:cubicBezTo>
                  <a:pt x="989132" y="0"/>
                  <a:pt x="1186742" y="197610"/>
                  <a:pt x="1186742" y="441374"/>
                </a:cubicBezTo>
                <a:lnTo>
                  <a:pt x="1186742" y="1575353"/>
                </a:lnTo>
                <a:cubicBezTo>
                  <a:pt x="1186742" y="1819117"/>
                  <a:pt x="989132" y="2016727"/>
                  <a:pt x="745368" y="2016727"/>
                </a:cubicBezTo>
                <a:cubicBezTo>
                  <a:pt x="501604" y="2016727"/>
                  <a:pt x="303994" y="1819117"/>
                  <a:pt x="303994" y="1575353"/>
                </a:cubicBezTo>
                <a:lnTo>
                  <a:pt x="303994" y="441374"/>
                </a:lnTo>
                <a:cubicBezTo>
                  <a:pt x="303994" y="197610"/>
                  <a:pt x="501604" y="0"/>
                  <a:pt x="745368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627" name="Rectangle 16">
            <a:extLst>
              <a:ext uri="{FF2B5EF4-FFF2-40B4-BE49-F238E27FC236}">
                <a16:creationId xmlns:a16="http://schemas.microsoft.com/office/drawing/2014/main" id="{14BDF27D-D1C9-469F-B146-F309E31EE82D}"/>
              </a:ext>
            </a:extLst>
          </p:cNvPr>
          <p:cNvSpPr/>
          <p:nvPr/>
        </p:nvSpPr>
        <p:spPr>
          <a:xfrm rot="2700000">
            <a:off x="2842816" y="4870565"/>
            <a:ext cx="268580" cy="481513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sz="1200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EC5D62"/>
      </a:accent1>
      <a:accent2>
        <a:srgbClr val="EDBE44"/>
      </a:accent2>
      <a:accent3>
        <a:srgbClr val="82B135"/>
      </a:accent3>
      <a:accent4>
        <a:srgbClr val="2781AB"/>
      </a:accent4>
      <a:accent5>
        <a:srgbClr val="634E85"/>
      </a:accent5>
      <a:accent6>
        <a:srgbClr val="4C5053"/>
      </a:accent6>
      <a:hlink>
        <a:srgbClr val="FFFFFF"/>
      </a:hlink>
      <a:folHlink>
        <a:srgbClr val="262626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11209</TotalTime>
  <Words>99</Words>
  <Application>Microsoft Office PowerPoint</Application>
  <PresentationFormat>와이드스크린</PresentationFormat>
  <Paragraphs>19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27</cp:revision>
  <dcterms:created xsi:type="dcterms:W3CDTF">2018-02-18T19:39:47Z</dcterms:created>
  <dcterms:modified xsi:type="dcterms:W3CDTF">2022-10-27T05:36:12Z</dcterms:modified>
</cp:coreProperties>
</file>