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Freeform: Shape 6">
            <a:extLst>
              <a:ext uri="{FF2B5EF4-FFF2-40B4-BE49-F238E27FC236}">
                <a16:creationId xmlns:a16="http://schemas.microsoft.com/office/drawing/2014/main" id="{91A9262A-A91C-4CEB-B490-CAF2FE0DA54F}"/>
              </a:ext>
            </a:extLst>
          </p:cNvPr>
          <p:cNvSpPr/>
          <p:nvPr/>
        </p:nvSpPr>
        <p:spPr>
          <a:xfrm rot="16200000" flipH="1">
            <a:off x="4618261" y="3217319"/>
            <a:ext cx="3989466" cy="1472007"/>
          </a:xfrm>
          <a:custGeom>
            <a:avLst/>
            <a:gdLst>
              <a:gd name="connsiteX0" fmla="*/ 3570137 w 3989466"/>
              <a:gd name="connsiteY0" fmla="*/ 773246 h 1472007"/>
              <a:gd name="connsiteX1" fmla="*/ 3571118 w 3989466"/>
              <a:gd name="connsiteY1" fmla="*/ 774328 h 1472007"/>
              <a:gd name="connsiteX2" fmla="*/ 3873226 w 3989466"/>
              <a:gd name="connsiteY2" fmla="*/ 1273532 h 1472007"/>
              <a:gd name="connsiteX3" fmla="*/ 3922383 w 3989466"/>
              <a:gd name="connsiteY3" fmla="*/ 1408241 h 1472007"/>
              <a:gd name="connsiteX4" fmla="*/ 3924093 w 3989466"/>
              <a:gd name="connsiteY4" fmla="*/ 1407710 h 1472007"/>
              <a:gd name="connsiteX5" fmla="*/ 3986223 w 3989466"/>
              <a:gd name="connsiteY5" fmla="*/ 1373987 h 1472007"/>
              <a:gd name="connsiteX6" fmla="*/ 3989466 w 3989466"/>
              <a:gd name="connsiteY6" fmla="*/ 1371311 h 1472007"/>
              <a:gd name="connsiteX7" fmla="*/ 3943052 w 3989466"/>
              <a:gd name="connsiteY7" fmla="*/ 1244118 h 1472007"/>
              <a:gd name="connsiteX8" fmla="*/ 3750132 w 3989466"/>
              <a:gd name="connsiteY8" fmla="*/ 887768 h 1472007"/>
              <a:gd name="connsiteX9" fmla="*/ 3636392 w 3989466"/>
              <a:gd name="connsiteY9" fmla="*/ 735283 h 1472007"/>
              <a:gd name="connsiteX10" fmla="*/ 3577223 w 3989466"/>
              <a:gd name="connsiteY10" fmla="*/ 767399 h 1472007"/>
              <a:gd name="connsiteX11" fmla="*/ 2389081 w 3989466"/>
              <a:gd name="connsiteY11" fmla="*/ 73420 h 1472007"/>
              <a:gd name="connsiteX12" fmla="*/ 2419983 w 3989466"/>
              <a:gd name="connsiteY12" fmla="*/ 78194 h 1472007"/>
              <a:gd name="connsiteX13" fmla="*/ 2975642 w 3989466"/>
              <a:gd name="connsiteY13" fmla="*/ 281977 h 1472007"/>
              <a:gd name="connsiteX14" fmla="*/ 3056558 w 3989466"/>
              <a:gd name="connsiteY14" fmla="*/ 331302 h 1472007"/>
              <a:gd name="connsiteX15" fmla="*/ 3085608 w 3989466"/>
              <a:gd name="connsiteY15" fmla="*/ 277782 h 1472007"/>
              <a:gd name="connsiteX16" fmla="*/ 3090149 w 3989466"/>
              <a:gd name="connsiteY16" fmla="*/ 263155 h 1472007"/>
              <a:gd name="connsiteX17" fmla="*/ 3011852 w 3989466"/>
              <a:gd name="connsiteY17" fmla="*/ 215427 h 1472007"/>
              <a:gd name="connsiteX18" fmla="*/ 2435383 w 3989466"/>
              <a:gd name="connsiteY18" fmla="*/ 4012 h 1472007"/>
              <a:gd name="connsiteX19" fmla="*/ 2409414 w 3989466"/>
              <a:gd name="connsiteY19" fmla="*/ 0 h 1472007"/>
              <a:gd name="connsiteX20" fmla="*/ 2390262 w 3989466"/>
              <a:gd name="connsiteY20" fmla="*/ 61698 h 1472007"/>
              <a:gd name="connsiteX21" fmla="*/ 899171 w 3989466"/>
              <a:gd name="connsiteY21" fmla="*/ 280290 h 1472007"/>
              <a:gd name="connsiteX22" fmla="*/ 931531 w 3989466"/>
              <a:gd name="connsiteY22" fmla="*/ 339910 h 1472007"/>
              <a:gd name="connsiteX23" fmla="*/ 936619 w 3989466"/>
              <a:gd name="connsiteY23" fmla="*/ 346076 h 1472007"/>
              <a:gd name="connsiteX24" fmla="*/ 1049007 w 3989466"/>
              <a:gd name="connsiteY24" fmla="*/ 278174 h 1472007"/>
              <a:gd name="connsiteX25" fmla="*/ 1411690 w 3989466"/>
              <a:gd name="connsiteY25" fmla="*/ 125958 h 1472007"/>
              <a:gd name="connsiteX26" fmla="*/ 1594926 w 3989466"/>
              <a:gd name="connsiteY26" fmla="*/ 79272 h 1472007"/>
              <a:gd name="connsiteX27" fmla="*/ 1593155 w 3989466"/>
              <a:gd name="connsiteY27" fmla="*/ 61697 h 1472007"/>
              <a:gd name="connsiteX28" fmla="*/ 1575876 w 3989466"/>
              <a:gd name="connsiteY28" fmla="*/ 6034 h 1472007"/>
              <a:gd name="connsiteX29" fmla="*/ 1389327 w 3989466"/>
              <a:gd name="connsiteY29" fmla="*/ 53564 h 1472007"/>
              <a:gd name="connsiteX30" fmla="*/ 1013062 w 3989466"/>
              <a:gd name="connsiteY30" fmla="*/ 211480 h 1472007"/>
              <a:gd name="connsiteX31" fmla="*/ 0 w 3989466"/>
              <a:gd name="connsiteY31" fmla="*/ 1454751 h 1472007"/>
              <a:gd name="connsiteX32" fmla="*/ 46879 w 3989466"/>
              <a:gd name="connsiteY32" fmla="*/ 1469303 h 1472007"/>
              <a:gd name="connsiteX33" fmla="*/ 73703 w 3989466"/>
              <a:gd name="connsiteY33" fmla="*/ 1472007 h 1472007"/>
              <a:gd name="connsiteX34" fmla="*/ 79006 w 3989466"/>
              <a:gd name="connsiteY34" fmla="*/ 1451645 h 1472007"/>
              <a:gd name="connsiteX35" fmla="*/ 334827 w 3989466"/>
              <a:gd name="connsiteY35" fmla="*/ 923429 h 1472007"/>
              <a:gd name="connsiteX36" fmla="*/ 383966 w 3989466"/>
              <a:gd name="connsiteY36" fmla="*/ 858090 h 1472007"/>
              <a:gd name="connsiteX37" fmla="*/ 379224 w 3989466"/>
              <a:gd name="connsiteY37" fmla="*/ 852342 h 1472007"/>
              <a:gd name="connsiteX38" fmla="*/ 326394 w 3989466"/>
              <a:gd name="connsiteY38" fmla="*/ 808753 h 1472007"/>
              <a:gd name="connsiteX39" fmla="*/ 272133 w 3989466"/>
              <a:gd name="connsiteY39" fmla="*/ 880901 h 1472007"/>
              <a:gd name="connsiteX40" fmla="*/ 6731 w 3989466"/>
              <a:gd name="connsiteY40" fmla="*/ 1428900 h 1472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989466" h="1472007">
                <a:moveTo>
                  <a:pt x="3570137" y="773246"/>
                </a:moveTo>
                <a:lnTo>
                  <a:pt x="3571118" y="774328"/>
                </a:lnTo>
                <a:cubicBezTo>
                  <a:pt x="3694489" y="924197"/>
                  <a:pt x="3796710" y="1092121"/>
                  <a:pt x="3873226" y="1273532"/>
                </a:cubicBezTo>
                <a:lnTo>
                  <a:pt x="3922383" y="1408241"/>
                </a:lnTo>
                <a:lnTo>
                  <a:pt x="3924093" y="1407710"/>
                </a:lnTo>
                <a:cubicBezTo>
                  <a:pt x="3945973" y="1398456"/>
                  <a:pt x="3966764" y="1387133"/>
                  <a:pt x="3986223" y="1373987"/>
                </a:cubicBezTo>
                <a:lnTo>
                  <a:pt x="3989466" y="1371311"/>
                </a:lnTo>
                <a:lnTo>
                  <a:pt x="3943052" y="1244118"/>
                </a:lnTo>
                <a:cubicBezTo>
                  <a:pt x="3890131" y="1118648"/>
                  <a:pt x="3825358" y="999397"/>
                  <a:pt x="3750132" y="887768"/>
                </a:cubicBezTo>
                <a:lnTo>
                  <a:pt x="3636392" y="735283"/>
                </a:lnTo>
                <a:lnTo>
                  <a:pt x="3577223" y="767399"/>
                </a:lnTo>
                <a:close/>
                <a:moveTo>
                  <a:pt x="2389081" y="73420"/>
                </a:moveTo>
                <a:lnTo>
                  <a:pt x="2419983" y="78194"/>
                </a:lnTo>
                <a:cubicBezTo>
                  <a:pt x="2617237" y="118928"/>
                  <a:pt x="2803976" y="188378"/>
                  <a:pt x="2975642" y="281977"/>
                </a:cubicBezTo>
                <a:lnTo>
                  <a:pt x="3056558" y="331302"/>
                </a:lnTo>
                <a:lnTo>
                  <a:pt x="3085608" y="277782"/>
                </a:lnTo>
                <a:lnTo>
                  <a:pt x="3090149" y="263155"/>
                </a:lnTo>
                <a:lnTo>
                  <a:pt x="3011852" y="215427"/>
                </a:lnTo>
                <a:cubicBezTo>
                  <a:pt x="2833757" y="118323"/>
                  <a:pt x="2640024" y="46271"/>
                  <a:pt x="2435383" y="4012"/>
                </a:cubicBezTo>
                <a:lnTo>
                  <a:pt x="2409414" y="0"/>
                </a:lnTo>
                <a:lnTo>
                  <a:pt x="2390262" y="61698"/>
                </a:lnTo>
                <a:close/>
                <a:moveTo>
                  <a:pt x="899171" y="280290"/>
                </a:moveTo>
                <a:lnTo>
                  <a:pt x="931531" y="339910"/>
                </a:lnTo>
                <a:lnTo>
                  <a:pt x="936619" y="346076"/>
                </a:lnTo>
                <a:lnTo>
                  <a:pt x="1049007" y="278174"/>
                </a:lnTo>
                <a:cubicBezTo>
                  <a:pt x="1163697" y="216227"/>
                  <a:pt x="1285043" y="165039"/>
                  <a:pt x="1411690" y="125958"/>
                </a:cubicBezTo>
                <a:lnTo>
                  <a:pt x="1594926" y="79272"/>
                </a:lnTo>
                <a:lnTo>
                  <a:pt x="1593155" y="61697"/>
                </a:lnTo>
                <a:lnTo>
                  <a:pt x="1575876" y="6034"/>
                </a:lnTo>
                <a:lnTo>
                  <a:pt x="1389327" y="53564"/>
                </a:lnTo>
                <a:cubicBezTo>
                  <a:pt x="1257937" y="94109"/>
                  <a:pt x="1132047" y="147214"/>
                  <a:pt x="1013062" y="211480"/>
                </a:cubicBezTo>
                <a:close/>
                <a:moveTo>
                  <a:pt x="0" y="1454751"/>
                </a:moveTo>
                <a:lnTo>
                  <a:pt x="46879" y="1469303"/>
                </a:lnTo>
                <a:lnTo>
                  <a:pt x="73703" y="1472007"/>
                </a:lnTo>
                <a:lnTo>
                  <a:pt x="79006" y="1451645"/>
                </a:lnTo>
                <a:cubicBezTo>
                  <a:pt x="138626" y="1261986"/>
                  <a:pt x="225425" y="1084396"/>
                  <a:pt x="334827" y="923429"/>
                </a:cubicBezTo>
                <a:lnTo>
                  <a:pt x="383966" y="858090"/>
                </a:lnTo>
                <a:lnTo>
                  <a:pt x="379224" y="852342"/>
                </a:lnTo>
                <a:lnTo>
                  <a:pt x="326394" y="808753"/>
                </a:lnTo>
                <a:lnTo>
                  <a:pt x="272133" y="880901"/>
                </a:lnTo>
                <a:cubicBezTo>
                  <a:pt x="158634" y="1047898"/>
                  <a:pt x="68585" y="1232138"/>
                  <a:pt x="6731" y="14289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31" name="Oval 2">
            <a:extLst>
              <a:ext uri="{FF2B5EF4-FFF2-40B4-BE49-F238E27FC236}">
                <a16:creationId xmlns:a16="http://schemas.microsoft.com/office/drawing/2014/main" id="{14D4A3AE-78D4-4AAF-91BF-1EBE834E6FEE}"/>
              </a:ext>
            </a:extLst>
          </p:cNvPr>
          <p:cNvSpPr/>
          <p:nvPr/>
        </p:nvSpPr>
        <p:spPr>
          <a:xfrm rot="16200000" flipH="1">
            <a:off x="5526941" y="3584704"/>
            <a:ext cx="731520" cy="731520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32" name="Oval 4">
            <a:extLst>
              <a:ext uri="{FF2B5EF4-FFF2-40B4-BE49-F238E27FC236}">
                <a16:creationId xmlns:a16="http://schemas.microsoft.com/office/drawing/2014/main" id="{9D454C4C-C3C7-4AA8-BD48-724A50A018A3}"/>
              </a:ext>
            </a:extLst>
          </p:cNvPr>
          <p:cNvSpPr/>
          <p:nvPr/>
        </p:nvSpPr>
        <p:spPr>
          <a:xfrm rot="16200000" flipH="1">
            <a:off x="5981964" y="5002662"/>
            <a:ext cx="731520" cy="731520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33" name="Oval 5">
            <a:extLst>
              <a:ext uri="{FF2B5EF4-FFF2-40B4-BE49-F238E27FC236}">
                <a16:creationId xmlns:a16="http://schemas.microsoft.com/office/drawing/2014/main" id="{B6E80607-E20E-415E-9925-00EFD5122241}"/>
              </a:ext>
            </a:extLst>
          </p:cNvPr>
          <p:cNvSpPr/>
          <p:nvPr/>
        </p:nvSpPr>
        <p:spPr>
          <a:xfrm rot="16200000" flipH="1">
            <a:off x="6058542" y="2204067"/>
            <a:ext cx="731520" cy="73152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35" name="Isosceles Triangle 22">
            <a:extLst>
              <a:ext uri="{FF2B5EF4-FFF2-40B4-BE49-F238E27FC236}">
                <a16:creationId xmlns:a16="http://schemas.microsoft.com/office/drawing/2014/main" id="{25C5100A-2F5D-4A44-8A0F-B8C8D926216E}"/>
              </a:ext>
            </a:extLst>
          </p:cNvPr>
          <p:cNvSpPr/>
          <p:nvPr/>
        </p:nvSpPr>
        <p:spPr>
          <a:xfrm rot="1800000" flipH="1">
            <a:off x="5733128" y="3791625"/>
            <a:ext cx="317731" cy="317675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36" name="Rounded Rectangle 9">
            <a:extLst>
              <a:ext uri="{FF2B5EF4-FFF2-40B4-BE49-F238E27FC236}">
                <a16:creationId xmlns:a16="http://schemas.microsoft.com/office/drawing/2014/main" id="{CF9E72B4-65DC-4ED2-94DB-4B221D90A60E}"/>
              </a:ext>
            </a:extLst>
          </p:cNvPr>
          <p:cNvSpPr>
            <a:spLocks/>
          </p:cNvSpPr>
          <p:nvPr/>
        </p:nvSpPr>
        <p:spPr>
          <a:xfrm flipH="1">
            <a:off x="6287467" y="2402093"/>
            <a:ext cx="315588" cy="315588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37" name="Freeform 39">
            <a:extLst>
              <a:ext uri="{FF2B5EF4-FFF2-40B4-BE49-F238E27FC236}">
                <a16:creationId xmlns:a16="http://schemas.microsoft.com/office/drawing/2014/main" id="{D577B9B9-B903-4812-A68C-D09CF2A2788E}"/>
              </a:ext>
            </a:extLst>
          </p:cNvPr>
          <p:cNvSpPr>
            <a:spLocks noChangeAspect="1"/>
          </p:cNvSpPr>
          <p:nvPr/>
        </p:nvSpPr>
        <p:spPr>
          <a:xfrm rot="13020000" flipH="1">
            <a:off x="6189938" y="5226333"/>
            <a:ext cx="316429" cy="315588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138" name="Group 10">
            <a:extLst>
              <a:ext uri="{FF2B5EF4-FFF2-40B4-BE49-F238E27FC236}">
                <a16:creationId xmlns:a16="http://schemas.microsoft.com/office/drawing/2014/main" id="{9B22C3E2-D773-4E81-B1E5-7984D2627D5B}"/>
              </a:ext>
            </a:extLst>
          </p:cNvPr>
          <p:cNvGrpSpPr/>
          <p:nvPr/>
        </p:nvGrpSpPr>
        <p:grpSpPr>
          <a:xfrm flipH="1">
            <a:off x="1816329" y="2270116"/>
            <a:ext cx="4060661" cy="713214"/>
            <a:chOff x="6565695" y="2053509"/>
            <a:chExt cx="2037996" cy="713214"/>
          </a:xfrm>
        </p:grpSpPr>
        <p:sp>
          <p:nvSpPr>
            <p:cNvPr id="1139" name="TextBox 1138">
              <a:extLst>
                <a:ext uri="{FF2B5EF4-FFF2-40B4-BE49-F238E27FC236}">
                  <a16:creationId xmlns:a16="http://schemas.microsoft.com/office/drawing/2014/main" id="{70780217-AB7F-4D11-A04E-B55CC051F42A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40" name="TextBox 1139">
              <a:extLst>
                <a:ext uri="{FF2B5EF4-FFF2-40B4-BE49-F238E27FC236}">
                  <a16:creationId xmlns:a16="http://schemas.microsoft.com/office/drawing/2014/main" id="{6D568BE7-C222-4D4A-A4D5-EDF40C45F788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1" name="Group 13">
            <a:extLst>
              <a:ext uri="{FF2B5EF4-FFF2-40B4-BE49-F238E27FC236}">
                <a16:creationId xmlns:a16="http://schemas.microsoft.com/office/drawing/2014/main" id="{70E70C45-EA03-4539-9C67-762DCB331E86}"/>
              </a:ext>
            </a:extLst>
          </p:cNvPr>
          <p:cNvGrpSpPr/>
          <p:nvPr/>
        </p:nvGrpSpPr>
        <p:grpSpPr>
          <a:xfrm flipH="1">
            <a:off x="1027692" y="3664455"/>
            <a:ext cx="4060661" cy="713214"/>
            <a:chOff x="6565695" y="2053509"/>
            <a:chExt cx="2037996" cy="713214"/>
          </a:xfrm>
        </p:grpSpPr>
        <p:sp>
          <p:nvSpPr>
            <p:cNvPr id="1142" name="TextBox 1141">
              <a:extLst>
                <a:ext uri="{FF2B5EF4-FFF2-40B4-BE49-F238E27FC236}">
                  <a16:creationId xmlns:a16="http://schemas.microsoft.com/office/drawing/2014/main" id="{CDA56C58-F7D0-470F-AA21-E916657363EA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43" name="TextBox 1142">
              <a:extLst>
                <a:ext uri="{FF2B5EF4-FFF2-40B4-BE49-F238E27FC236}">
                  <a16:creationId xmlns:a16="http://schemas.microsoft.com/office/drawing/2014/main" id="{43A9EA46-05D3-4AFC-9977-C3C5773F3D7F}"/>
                </a:ext>
              </a:extLst>
            </p:cNvPr>
            <p:cNvSpPr txBox="1"/>
            <p:nvPr/>
          </p:nvSpPr>
          <p:spPr>
            <a:xfrm>
              <a:off x="6583306" y="2053509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4" name="Group 16">
            <a:extLst>
              <a:ext uri="{FF2B5EF4-FFF2-40B4-BE49-F238E27FC236}">
                <a16:creationId xmlns:a16="http://schemas.microsoft.com/office/drawing/2014/main" id="{B65200DE-8F1A-4DE3-84C0-DF39C9489217}"/>
              </a:ext>
            </a:extLst>
          </p:cNvPr>
          <p:cNvGrpSpPr/>
          <p:nvPr/>
        </p:nvGrpSpPr>
        <p:grpSpPr>
          <a:xfrm flipH="1">
            <a:off x="1816329" y="5058794"/>
            <a:ext cx="4060661" cy="713214"/>
            <a:chOff x="6565695" y="1427346"/>
            <a:chExt cx="2037996" cy="713214"/>
          </a:xfrm>
        </p:grpSpPr>
        <p:sp>
          <p:nvSpPr>
            <p:cNvPr id="1145" name="TextBox 1144">
              <a:extLst>
                <a:ext uri="{FF2B5EF4-FFF2-40B4-BE49-F238E27FC236}">
                  <a16:creationId xmlns:a16="http://schemas.microsoft.com/office/drawing/2014/main" id="{197CA397-D94B-48C8-871A-2A936E64652C}"/>
                </a:ext>
              </a:extLst>
            </p:cNvPr>
            <p:cNvSpPr txBox="1"/>
            <p:nvPr/>
          </p:nvSpPr>
          <p:spPr>
            <a:xfrm>
              <a:off x="6565695" y="1678895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46" name="TextBox 1145">
              <a:extLst>
                <a:ext uri="{FF2B5EF4-FFF2-40B4-BE49-F238E27FC236}">
                  <a16:creationId xmlns:a16="http://schemas.microsoft.com/office/drawing/2014/main" id="{726255C9-5F1A-4E64-8060-402246C3FD88}"/>
                </a:ext>
              </a:extLst>
            </p:cNvPr>
            <p:cNvSpPr txBox="1"/>
            <p:nvPr/>
          </p:nvSpPr>
          <p:spPr>
            <a:xfrm>
              <a:off x="6583306" y="1427346"/>
              <a:ext cx="20203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7" name="Group 19">
            <a:extLst>
              <a:ext uri="{FF2B5EF4-FFF2-40B4-BE49-F238E27FC236}">
                <a16:creationId xmlns:a16="http://schemas.microsoft.com/office/drawing/2014/main" id="{F7406D6E-CA29-4E73-A467-DA09EE223686}"/>
              </a:ext>
            </a:extLst>
          </p:cNvPr>
          <p:cNvGrpSpPr/>
          <p:nvPr/>
        </p:nvGrpSpPr>
        <p:grpSpPr>
          <a:xfrm>
            <a:off x="7190501" y="2409542"/>
            <a:ext cx="3327874" cy="3065676"/>
            <a:chOff x="4976928" y="2100124"/>
            <a:chExt cx="1830926" cy="1686671"/>
          </a:xfrm>
        </p:grpSpPr>
        <p:sp>
          <p:nvSpPr>
            <p:cNvPr id="1148" name="Freeform: Shape 20">
              <a:extLst>
                <a:ext uri="{FF2B5EF4-FFF2-40B4-BE49-F238E27FC236}">
                  <a16:creationId xmlns:a16="http://schemas.microsoft.com/office/drawing/2014/main" id="{D7809D1A-5CD2-4F79-85E4-59BC0F7006A5}"/>
                </a:ext>
              </a:extLst>
            </p:cNvPr>
            <p:cNvSpPr/>
            <p:nvPr/>
          </p:nvSpPr>
          <p:spPr>
            <a:xfrm>
              <a:off x="4976928" y="2100124"/>
              <a:ext cx="1830926" cy="1686671"/>
            </a:xfrm>
            <a:custGeom>
              <a:avLst/>
              <a:gdLst>
                <a:gd name="connsiteX0" fmla="*/ 1827947 w 1830925"/>
                <a:gd name="connsiteY0" fmla="*/ 753404 h 1686670"/>
                <a:gd name="connsiteX1" fmla="*/ 1700337 w 1830925"/>
                <a:gd name="connsiteY1" fmla="*/ 644658 h 1686670"/>
                <a:gd name="connsiteX2" fmla="*/ 1633203 w 1830925"/>
                <a:gd name="connsiteY2" fmla="*/ 635226 h 1686670"/>
                <a:gd name="connsiteX3" fmla="*/ 1546650 w 1830925"/>
                <a:gd name="connsiteY3" fmla="*/ 380006 h 1686670"/>
                <a:gd name="connsiteX4" fmla="*/ 1407389 w 1830925"/>
                <a:gd name="connsiteY4" fmla="*/ 328962 h 1686670"/>
                <a:gd name="connsiteX5" fmla="*/ 1372435 w 1830925"/>
                <a:gd name="connsiteY5" fmla="*/ 302885 h 1686670"/>
                <a:gd name="connsiteX6" fmla="*/ 1288101 w 1830925"/>
                <a:gd name="connsiteY6" fmla="*/ 110360 h 1686670"/>
                <a:gd name="connsiteX7" fmla="*/ 1213755 w 1830925"/>
                <a:gd name="connsiteY7" fmla="*/ 12711 h 1686670"/>
                <a:gd name="connsiteX8" fmla="*/ 1100015 w 1830925"/>
                <a:gd name="connsiteY8" fmla="*/ 72632 h 1686670"/>
                <a:gd name="connsiteX9" fmla="*/ 1121653 w 1830925"/>
                <a:gd name="connsiteY9" fmla="*/ 171946 h 1686670"/>
                <a:gd name="connsiteX10" fmla="*/ 1188232 w 1830925"/>
                <a:gd name="connsiteY10" fmla="*/ 327297 h 1686670"/>
                <a:gd name="connsiteX11" fmla="*/ 1178246 w 1830925"/>
                <a:gd name="connsiteY11" fmla="*/ 351710 h 1686670"/>
                <a:gd name="connsiteX12" fmla="*/ 1113331 w 1830925"/>
                <a:gd name="connsiteY12" fmla="*/ 387773 h 1686670"/>
                <a:gd name="connsiteX13" fmla="*/ 1104454 w 1830925"/>
                <a:gd name="connsiteY13" fmla="*/ 666296 h 1686670"/>
                <a:gd name="connsiteX14" fmla="*/ 1123873 w 1830925"/>
                <a:gd name="connsiteY14" fmla="*/ 685160 h 1686670"/>
                <a:gd name="connsiteX15" fmla="*/ 1052300 w 1830925"/>
                <a:gd name="connsiteY15" fmla="*/ 656309 h 1686670"/>
                <a:gd name="connsiteX16" fmla="*/ 1036210 w 1830925"/>
                <a:gd name="connsiteY16" fmla="*/ 645213 h 1686670"/>
                <a:gd name="connsiteX17" fmla="*/ 946328 w 1830925"/>
                <a:gd name="connsiteY17" fmla="*/ 603046 h 1686670"/>
                <a:gd name="connsiteX18" fmla="*/ 901388 w 1830925"/>
                <a:gd name="connsiteY18" fmla="*/ 511500 h 1686670"/>
                <a:gd name="connsiteX19" fmla="*/ 899723 w 1830925"/>
                <a:gd name="connsiteY19" fmla="*/ 509280 h 1686670"/>
                <a:gd name="connsiteX20" fmla="*/ 908600 w 1830925"/>
                <a:gd name="connsiteY20" fmla="*/ 482649 h 1686670"/>
                <a:gd name="connsiteX21" fmla="*/ 1000701 w 1830925"/>
                <a:gd name="connsiteY21" fmla="*/ 438817 h 1686670"/>
                <a:gd name="connsiteX22" fmla="*/ 1014017 w 1830925"/>
                <a:gd name="connsiteY22" fmla="*/ 117573 h 1686670"/>
                <a:gd name="connsiteX23" fmla="*/ 745481 w 1830925"/>
                <a:gd name="connsiteY23" fmla="*/ 60426 h 1686670"/>
                <a:gd name="connsiteX24" fmla="*/ 560724 w 1830925"/>
                <a:gd name="connsiteY24" fmla="*/ 302885 h 1686670"/>
                <a:gd name="connsiteX25" fmla="*/ 544079 w 1830925"/>
                <a:gd name="connsiteY25" fmla="*/ 323968 h 1686670"/>
                <a:gd name="connsiteX26" fmla="*/ 394276 w 1830925"/>
                <a:gd name="connsiteY26" fmla="*/ 525370 h 1686670"/>
                <a:gd name="connsiteX27" fmla="*/ 407037 w 1830925"/>
                <a:gd name="connsiteY27" fmla="*/ 583627 h 1686670"/>
                <a:gd name="connsiteX28" fmla="*/ 36969 w 1830925"/>
                <a:gd name="connsiteY28" fmla="*/ 678502 h 1686670"/>
                <a:gd name="connsiteX29" fmla="*/ 130734 w 1830925"/>
                <a:gd name="connsiteY29" fmla="*/ 1055784 h 1686670"/>
                <a:gd name="connsiteX30" fmla="*/ 516338 w 1830925"/>
                <a:gd name="connsiteY30" fmla="*/ 922071 h 1686670"/>
                <a:gd name="connsiteX31" fmla="*/ 721069 w 1830925"/>
                <a:gd name="connsiteY31" fmla="*/ 1058003 h 1686670"/>
                <a:gd name="connsiteX32" fmla="*/ 557950 w 1830925"/>
                <a:gd name="connsiteY32" fmla="*/ 1077977 h 1686670"/>
                <a:gd name="connsiteX33" fmla="*/ 436443 w 1830925"/>
                <a:gd name="connsiteY33" fmla="*/ 1131795 h 1686670"/>
                <a:gd name="connsiteX34" fmla="*/ 373748 w 1830925"/>
                <a:gd name="connsiteY34" fmla="*/ 1161201 h 1686670"/>
                <a:gd name="connsiteX35" fmla="*/ 224500 w 1830925"/>
                <a:gd name="connsiteY35" fmla="*/ 1278269 h 1686670"/>
                <a:gd name="connsiteX36" fmla="*/ 256680 w 1830925"/>
                <a:gd name="connsiteY36" fmla="*/ 1403660 h 1686670"/>
                <a:gd name="connsiteX37" fmla="*/ 557950 w 1830925"/>
                <a:gd name="connsiteY37" fmla="*/ 1592856 h 1686670"/>
                <a:gd name="connsiteX38" fmla="*/ 736049 w 1830925"/>
                <a:gd name="connsiteY38" fmla="*/ 1572327 h 1686670"/>
                <a:gd name="connsiteX39" fmla="*/ 800409 w 1830925"/>
                <a:gd name="connsiteY39" fmla="*/ 1509077 h 1686670"/>
                <a:gd name="connsiteX40" fmla="*/ 804848 w 1830925"/>
                <a:gd name="connsiteY40" fmla="*/ 1519064 h 1686670"/>
                <a:gd name="connsiteX41" fmla="*/ 1015682 w 1830925"/>
                <a:gd name="connsiteY41" fmla="*/ 1686621 h 1686670"/>
                <a:gd name="connsiteX42" fmla="*/ 1273676 w 1830925"/>
                <a:gd name="connsiteY42" fmla="*/ 1565669 h 1686670"/>
                <a:gd name="connsiteX43" fmla="*/ 1303081 w 1830925"/>
                <a:gd name="connsiteY43" fmla="*/ 1555127 h 1686670"/>
                <a:gd name="connsiteX44" fmla="*/ 1379647 w 1830925"/>
                <a:gd name="connsiteY44" fmla="*/ 1557347 h 1686670"/>
                <a:gd name="connsiteX45" fmla="*/ 1661499 w 1830925"/>
                <a:gd name="connsiteY45" fmla="*/ 1392563 h 1686670"/>
                <a:gd name="connsiteX46" fmla="*/ 1743058 w 1830925"/>
                <a:gd name="connsiteY46" fmla="*/ 1183949 h 1686670"/>
                <a:gd name="connsiteX47" fmla="*/ 1609900 w 1830925"/>
                <a:gd name="connsiteY47" fmla="*/ 1055229 h 1686670"/>
                <a:gd name="connsiteX48" fmla="*/ 1475632 w 1830925"/>
                <a:gd name="connsiteY48" fmla="*/ 1118479 h 1686670"/>
                <a:gd name="connsiteX49" fmla="*/ 1349132 w 1830925"/>
                <a:gd name="connsiteY49" fmla="*/ 1233883 h 1686670"/>
                <a:gd name="connsiteX50" fmla="*/ 1348022 w 1830925"/>
                <a:gd name="connsiteY50" fmla="*/ 1234438 h 1686670"/>
                <a:gd name="connsiteX51" fmla="*/ 1288656 w 1830925"/>
                <a:gd name="connsiteY51" fmla="*/ 1287701 h 1686670"/>
                <a:gd name="connsiteX52" fmla="*/ 1262579 w 1830925"/>
                <a:gd name="connsiteY52" fmla="*/ 1244980 h 1686670"/>
                <a:gd name="connsiteX53" fmla="*/ 1346913 w 1830925"/>
                <a:gd name="connsiteY53" fmla="*/ 1231664 h 1686670"/>
                <a:gd name="connsiteX54" fmla="*/ 1347467 w 1830925"/>
                <a:gd name="connsiteY54" fmla="*/ 1232219 h 1686670"/>
                <a:gd name="connsiteX55" fmla="*/ 1348022 w 1830925"/>
                <a:gd name="connsiteY55" fmla="*/ 1231664 h 1686670"/>
                <a:gd name="connsiteX56" fmla="*/ 1416266 w 1830925"/>
                <a:gd name="connsiteY56" fmla="*/ 1084635 h 1686670"/>
                <a:gd name="connsiteX57" fmla="*/ 1435130 w 1830925"/>
                <a:gd name="connsiteY57" fmla="*/ 1065216 h 1686670"/>
                <a:gd name="connsiteX58" fmla="*/ 1522793 w 1830925"/>
                <a:gd name="connsiteY58" fmla="*/ 1054674 h 1686670"/>
                <a:gd name="connsiteX59" fmla="*/ 1789664 w 1830925"/>
                <a:gd name="connsiteY59" fmla="*/ 894330 h 1686670"/>
                <a:gd name="connsiteX60" fmla="*/ 1827947 w 1830925"/>
                <a:gd name="connsiteY60" fmla="*/ 753404 h 1686670"/>
                <a:gd name="connsiteX61" fmla="*/ 534093 w 1830925"/>
                <a:gd name="connsiteY61" fmla="*/ 788358 h 1686670"/>
                <a:gd name="connsiteX62" fmla="*/ 522441 w 1830925"/>
                <a:gd name="connsiteY62" fmla="*/ 735649 h 1686670"/>
                <a:gd name="connsiteX63" fmla="*/ 534093 w 1830925"/>
                <a:gd name="connsiteY63" fmla="*/ 788358 h 1686670"/>
                <a:gd name="connsiteX64" fmla="*/ 788758 w 1830925"/>
                <a:gd name="connsiteY64" fmla="*/ 1373144 h 1686670"/>
                <a:gd name="connsiteX65" fmla="*/ 673909 w 1830925"/>
                <a:gd name="connsiteY65" fmla="*/ 1246644 h 1686670"/>
                <a:gd name="connsiteX66" fmla="*/ 860330 w 1830925"/>
                <a:gd name="connsiteY66" fmla="*/ 1223341 h 1686670"/>
                <a:gd name="connsiteX67" fmla="*/ 788758 w 1830925"/>
                <a:gd name="connsiteY67" fmla="*/ 1373144 h 1686670"/>
                <a:gd name="connsiteX68" fmla="*/ 876420 w 1830925"/>
                <a:gd name="connsiteY68" fmla="*/ 1041913 h 1686670"/>
                <a:gd name="connsiteX69" fmla="*/ 970186 w 1830925"/>
                <a:gd name="connsiteY69" fmla="*/ 997527 h 1686670"/>
                <a:gd name="connsiteX70" fmla="*/ 987386 w 1830925"/>
                <a:gd name="connsiteY70" fmla="*/ 1003630 h 1686670"/>
                <a:gd name="connsiteX71" fmla="*/ 1010688 w 1830925"/>
                <a:gd name="connsiteY71" fmla="*/ 1053010 h 1686670"/>
                <a:gd name="connsiteX72" fmla="*/ 876420 w 1830925"/>
                <a:gd name="connsiteY72" fmla="*/ 1041913 h 1686670"/>
                <a:gd name="connsiteX73" fmla="*/ 1052300 w 1830925"/>
                <a:gd name="connsiteY73" fmla="*/ 1110712 h 1686670"/>
                <a:gd name="connsiteX74" fmla="*/ 1076158 w 1830925"/>
                <a:gd name="connsiteY74" fmla="*/ 1136234 h 1686670"/>
                <a:gd name="connsiteX75" fmla="*/ 1052300 w 1830925"/>
                <a:gd name="connsiteY75" fmla="*/ 1110712 h 1686670"/>
                <a:gd name="connsiteX76" fmla="*/ 1299198 w 1830925"/>
                <a:gd name="connsiteY76" fmla="*/ 780590 h 1686670"/>
                <a:gd name="connsiteX77" fmla="*/ 1281443 w 1830925"/>
                <a:gd name="connsiteY77" fmla="*/ 780590 h 1686670"/>
                <a:gd name="connsiteX78" fmla="*/ 1238167 w 1830925"/>
                <a:gd name="connsiteY78" fmla="*/ 738978 h 1686670"/>
                <a:gd name="connsiteX79" fmla="*/ 1319726 w 1830925"/>
                <a:gd name="connsiteY79" fmla="*/ 752849 h 1686670"/>
                <a:gd name="connsiteX80" fmla="*/ 1299198 w 1830925"/>
                <a:gd name="connsiteY80" fmla="*/ 780590 h 1686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1830925" h="1686670">
                  <a:moveTo>
                    <a:pt x="1827947" y="753404"/>
                  </a:moveTo>
                  <a:cubicBezTo>
                    <a:pt x="1811857" y="687380"/>
                    <a:pt x="1760813" y="659638"/>
                    <a:pt x="1700337" y="644658"/>
                  </a:cubicBezTo>
                  <a:cubicBezTo>
                    <a:pt x="1678699" y="639110"/>
                    <a:pt x="1655951" y="638555"/>
                    <a:pt x="1633203" y="635226"/>
                  </a:cubicBezTo>
                  <a:cubicBezTo>
                    <a:pt x="1676479" y="523151"/>
                    <a:pt x="1648738" y="443256"/>
                    <a:pt x="1546650" y="380006"/>
                  </a:cubicBezTo>
                  <a:cubicBezTo>
                    <a:pt x="1503928" y="353374"/>
                    <a:pt x="1456768" y="336175"/>
                    <a:pt x="1407389" y="328962"/>
                  </a:cubicBezTo>
                  <a:cubicBezTo>
                    <a:pt x="1388525" y="326188"/>
                    <a:pt x="1380202" y="317865"/>
                    <a:pt x="1372435" y="302885"/>
                  </a:cubicBezTo>
                  <a:cubicBezTo>
                    <a:pt x="1340255" y="240190"/>
                    <a:pt x="1315288" y="174720"/>
                    <a:pt x="1288101" y="110360"/>
                  </a:cubicBezTo>
                  <a:cubicBezTo>
                    <a:pt x="1272011" y="71523"/>
                    <a:pt x="1250373" y="36014"/>
                    <a:pt x="1213755" y="12711"/>
                  </a:cubicBezTo>
                  <a:cubicBezTo>
                    <a:pt x="1163265" y="-19469"/>
                    <a:pt x="1102234" y="12711"/>
                    <a:pt x="1100015" y="72632"/>
                  </a:cubicBezTo>
                  <a:cubicBezTo>
                    <a:pt x="1098351" y="107586"/>
                    <a:pt x="1108338" y="140321"/>
                    <a:pt x="1121653" y="171946"/>
                  </a:cubicBezTo>
                  <a:cubicBezTo>
                    <a:pt x="1143292" y="224100"/>
                    <a:pt x="1165485" y="275699"/>
                    <a:pt x="1188232" y="327297"/>
                  </a:cubicBezTo>
                  <a:cubicBezTo>
                    <a:pt x="1194336" y="340613"/>
                    <a:pt x="1192671" y="346716"/>
                    <a:pt x="1178246" y="351710"/>
                  </a:cubicBezTo>
                  <a:cubicBezTo>
                    <a:pt x="1154388" y="360032"/>
                    <a:pt x="1133305" y="373348"/>
                    <a:pt x="1113331" y="387773"/>
                  </a:cubicBezTo>
                  <a:cubicBezTo>
                    <a:pt x="1012907" y="459901"/>
                    <a:pt x="1009024" y="587511"/>
                    <a:pt x="1104454" y="666296"/>
                  </a:cubicBezTo>
                  <a:cubicBezTo>
                    <a:pt x="1111666" y="671844"/>
                    <a:pt x="1120544" y="676283"/>
                    <a:pt x="1123873" y="685160"/>
                  </a:cubicBezTo>
                  <a:cubicBezTo>
                    <a:pt x="1093912" y="688489"/>
                    <a:pt x="1070609" y="677947"/>
                    <a:pt x="1052300" y="656309"/>
                  </a:cubicBezTo>
                  <a:cubicBezTo>
                    <a:pt x="1048416" y="651316"/>
                    <a:pt x="1041758" y="649097"/>
                    <a:pt x="1036210" y="645213"/>
                  </a:cubicBezTo>
                  <a:cubicBezTo>
                    <a:pt x="1009024" y="624129"/>
                    <a:pt x="964637" y="629678"/>
                    <a:pt x="946328" y="603046"/>
                  </a:cubicBezTo>
                  <a:cubicBezTo>
                    <a:pt x="928019" y="576414"/>
                    <a:pt x="920251" y="540351"/>
                    <a:pt x="901388" y="511500"/>
                  </a:cubicBezTo>
                  <a:cubicBezTo>
                    <a:pt x="900833" y="510945"/>
                    <a:pt x="900278" y="509835"/>
                    <a:pt x="899723" y="509280"/>
                  </a:cubicBezTo>
                  <a:cubicBezTo>
                    <a:pt x="889181" y="495965"/>
                    <a:pt x="885852" y="487642"/>
                    <a:pt x="908600" y="482649"/>
                  </a:cubicBezTo>
                  <a:cubicBezTo>
                    <a:pt x="941890" y="475436"/>
                    <a:pt x="972405" y="458791"/>
                    <a:pt x="1000701" y="438817"/>
                  </a:cubicBezTo>
                  <a:cubicBezTo>
                    <a:pt x="1113886" y="357813"/>
                    <a:pt x="1120544" y="206345"/>
                    <a:pt x="1014017" y="117573"/>
                  </a:cubicBezTo>
                  <a:cubicBezTo>
                    <a:pt x="935232" y="52104"/>
                    <a:pt x="844240" y="37678"/>
                    <a:pt x="745481" y="60426"/>
                  </a:cubicBezTo>
                  <a:cubicBezTo>
                    <a:pt x="642838" y="84284"/>
                    <a:pt x="541860" y="175275"/>
                    <a:pt x="560724" y="302885"/>
                  </a:cubicBezTo>
                  <a:cubicBezTo>
                    <a:pt x="562944" y="316756"/>
                    <a:pt x="558505" y="321194"/>
                    <a:pt x="544079" y="323968"/>
                  </a:cubicBezTo>
                  <a:cubicBezTo>
                    <a:pt x="430895" y="343387"/>
                    <a:pt x="380961" y="411076"/>
                    <a:pt x="394276" y="525370"/>
                  </a:cubicBezTo>
                  <a:cubicBezTo>
                    <a:pt x="396496" y="544234"/>
                    <a:pt x="402599" y="563099"/>
                    <a:pt x="407037" y="583627"/>
                  </a:cubicBezTo>
                  <a:cubicBezTo>
                    <a:pt x="268331" y="506506"/>
                    <a:pt x="113534" y="547009"/>
                    <a:pt x="36969" y="678502"/>
                  </a:cubicBezTo>
                  <a:cubicBezTo>
                    <a:pt x="-37933" y="807777"/>
                    <a:pt x="4789" y="976444"/>
                    <a:pt x="130734" y="1055784"/>
                  </a:cubicBezTo>
                  <a:cubicBezTo>
                    <a:pt x="237261" y="1122918"/>
                    <a:pt x="428121" y="1111822"/>
                    <a:pt x="516338" y="922071"/>
                  </a:cubicBezTo>
                  <a:cubicBezTo>
                    <a:pt x="551292" y="1014727"/>
                    <a:pt x="627303" y="1045242"/>
                    <a:pt x="721069" y="1058003"/>
                  </a:cubicBezTo>
                  <a:cubicBezTo>
                    <a:pt x="662812" y="1064661"/>
                    <a:pt x="610104" y="1069655"/>
                    <a:pt x="557950" y="1077977"/>
                  </a:cubicBezTo>
                  <a:cubicBezTo>
                    <a:pt x="513009" y="1085190"/>
                    <a:pt x="466959" y="1094622"/>
                    <a:pt x="436443" y="1131795"/>
                  </a:cubicBezTo>
                  <a:cubicBezTo>
                    <a:pt x="418689" y="1153988"/>
                    <a:pt x="400380" y="1160091"/>
                    <a:pt x="373748" y="1161201"/>
                  </a:cubicBezTo>
                  <a:cubicBezTo>
                    <a:pt x="297182" y="1164530"/>
                    <a:pt x="237261" y="1211690"/>
                    <a:pt x="224500" y="1278269"/>
                  </a:cubicBezTo>
                  <a:cubicBezTo>
                    <a:pt x="215622" y="1324320"/>
                    <a:pt x="231713" y="1366487"/>
                    <a:pt x="256680" y="1403660"/>
                  </a:cubicBezTo>
                  <a:cubicBezTo>
                    <a:pt x="328807" y="1510741"/>
                    <a:pt x="433114" y="1568998"/>
                    <a:pt x="557950" y="1592856"/>
                  </a:cubicBezTo>
                  <a:cubicBezTo>
                    <a:pt x="618981" y="1604507"/>
                    <a:pt x="678902" y="1601178"/>
                    <a:pt x="736049" y="1572327"/>
                  </a:cubicBezTo>
                  <a:cubicBezTo>
                    <a:pt x="763790" y="1558456"/>
                    <a:pt x="781545" y="1534044"/>
                    <a:pt x="800409" y="1509077"/>
                  </a:cubicBezTo>
                  <a:cubicBezTo>
                    <a:pt x="802628" y="1514070"/>
                    <a:pt x="803738" y="1516844"/>
                    <a:pt x="804848" y="1519064"/>
                  </a:cubicBezTo>
                  <a:cubicBezTo>
                    <a:pt x="845350" y="1612829"/>
                    <a:pt x="913593" y="1673305"/>
                    <a:pt x="1015682" y="1686621"/>
                  </a:cubicBezTo>
                  <a:cubicBezTo>
                    <a:pt x="1125537" y="1700492"/>
                    <a:pt x="1212645" y="1658880"/>
                    <a:pt x="1273676" y="1565669"/>
                  </a:cubicBezTo>
                  <a:cubicBezTo>
                    <a:pt x="1281998" y="1552908"/>
                    <a:pt x="1290320" y="1551244"/>
                    <a:pt x="1303081" y="1555127"/>
                  </a:cubicBezTo>
                  <a:cubicBezTo>
                    <a:pt x="1328604" y="1562895"/>
                    <a:pt x="1354680" y="1562895"/>
                    <a:pt x="1379647" y="1557347"/>
                  </a:cubicBezTo>
                  <a:cubicBezTo>
                    <a:pt x="1491168" y="1532380"/>
                    <a:pt x="1587152" y="1479671"/>
                    <a:pt x="1661499" y="1392563"/>
                  </a:cubicBezTo>
                  <a:cubicBezTo>
                    <a:pt x="1711988" y="1333197"/>
                    <a:pt x="1748607" y="1266618"/>
                    <a:pt x="1743058" y="1183949"/>
                  </a:cubicBezTo>
                  <a:cubicBezTo>
                    <a:pt x="1738620" y="1117924"/>
                    <a:pt x="1675924" y="1056339"/>
                    <a:pt x="1609900" y="1055229"/>
                  </a:cubicBezTo>
                  <a:cubicBezTo>
                    <a:pt x="1554417" y="1054119"/>
                    <a:pt x="1515025" y="1085190"/>
                    <a:pt x="1475632" y="1118479"/>
                  </a:cubicBezTo>
                  <a:cubicBezTo>
                    <a:pt x="1432356" y="1155653"/>
                    <a:pt x="1395737" y="1200039"/>
                    <a:pt x="1349132" y="1233883"/>
                  </a:cubicBezTo>
                  <a:cubicBezTo>
                    <a:pt x="1348577" y="1233883"/>
                    <a:pt x="1348022" y="1234438"/>
                    <a:pt x="1348022" y="1234438"/>
                  </a:cubicBezTo>
                  <a:cubicBezTo>
                    <a:pt x="1331378" y="1254967"/>
                    <a:pt x="1310294" y="1270502"/>
                    <a:pt x="1288656" y="1287701"/>
                  </a:cubicBezTo>
                  <a:cubicBezTo>
                    <a:pt x="1280888" y="1274940"/>
                    <a:pt x="1273121" y="1262734"/>
                    <a:pt x="1262579" y="1244980"/>
                  </a:cubicBezTo>
                  <a:cubicBezTo>
                    <a:pt x="1294204" y="1246644"/>
                    <a:pt x="1321391" y="1242760"/>
                    <a:pt x="1346913" y="1231664"/>
                  </a:cubicBezTo>
                  <a:cubicBezTo>
                    <a:pt x="1346913" y="1231664"/>
                    <a:pt x="1346913" y="1231664"/>
                    <a:pt x="1347467" y="1232219"/>
                  </a:cubicBezTo>
                  <a:cubicBezTo>
                    <a:pt x="1347467" y="1232219"/>
                    <a:pt x="1348022" y="1231664"/>
                    <a:pt x="1348022" y="1231664"/>
                  </a:cubicBezTo>
                  <a:cubicBezTo>
                    <a:pt x="1394628" y="1193936"/>
                    <a:pt x="1419595" y="1145666"/>
                    <a:pt x="1416266" y="1084635"/>
                  </a:cubicBezTo>
                  <a:cubicBezTo>
                    <a:pt x="1415711" y="1070764"/>
                    <a:pt x="1420150" y="1064661"/>
                    <a:pt x="1435130" y="1065216"/>
                  </a:cubicBezTo>
                  <a:cubicBezTo>
                    <a:pt x="1464536" y="1066326"/>
                    <a:pt x="1493942" y="1060777"/>
                    <a:pt x="1522793" y="1054674"/>
                  </a:cubicBezTo>
                  <a:cubicBezTo>
                    <a:pt x="1629874" y="1031926"/>
                    <a:pt x="1722530" y="983102"/>
                    <a:pt x="1789664" y="894330"/>
                  </a:cubicBezTo>
                  <a:cubicBezTo>
                    <a:pt x="1820734" y="852718"/>
                    <a:pt x="1840708" y="806112"/>
                    <a:pt x="1827947" y="753404"/>
                  </a:cubicBezTo>
                  <a:close/>
                  <a:moveTo>
                    <a:pt x="534093" y="788358"/>
                  </a:moveTo>
                  <a:cubicBezTo>
                    <a:pt x="530209" y="770603"/>
                    <a:pt x="526325" y="753959"/>
                    <a:pt x="522441" y="735649"/>
                  </a:cubicBezTo>
                  <a:cubicBezTo>
                    <a:pt x="559615" y="759507"/>
                    <a:pt x="559615" y="759507"/>
                    <a:pt x="534093" y="788358"/>
                  </a:cubicBezTo>
                  <a:close/>
                  <a:moveTo>
                    <a:pt x="788758" y="1373144"/>
                  </a:moveTo>
                  <a:cubicBezTo>
                    <a:pt x="758242" y="1320991"/>
                    <a:pt x="719404" y="1283263"/>
                    <a:pt x="673909" y="1246644"/>
                  </a:cubicBezTo>
                  <a:cubicBezTo>
                    <a:pt x="736049" y="1234438"/>
                    <a:pt x="795971" y="1227780"/>
                    <a:pt x="860330" y="1223341"/>
                  </a:cubicBezTo>
                  <a:cubicBezTo>
                    <a:pt x="823157" y="1267173"/>
                    <a:pt x="799854" y="1314333"/>
                    <a:pt x="788758" y="1373144"/>
                  </a:cubicBezTo>
                  <a:close/>
                  <a:moveTo>
                    <a:pt x="876420" y="1041913"/>
                  </a:moveTo>
                  <a:cubicBezTo>
                    <a:pt x="908045" y="1026933"/>
                    <a:pt x="940780" y="1015282"/>
                    <a:pt x="970186" y="997527"/>
                  </a:cubicBezTo>
                  <a:cubicBezTo>
                    <a:pt x="979063" y="991979"/>
                    <a:pt x="983502" y="995863"/>
                    <a:pt x="987386" y="1003630"/>
                  </a:cubicBezTo>
                  <a:cubicBezTo>
                    <a:pt x="994598" y="1019165"/>
                    <a:pt x="1001811" y="1034701"/>
                    <a:pt x="1010688" y="1053010"/>
                  </a:cubicBezTo>
                  <a:cubicBezTo>
                    <a:pt x="965193" y="1040804"/>
                    <a:pt x="921361" y="1034701"/>
                    <a:pt x="876420" y="1041913"/>
                  </a:cubicBezTo>
                  <a:close/>
                  <a:moveTo>
                    <a:pt x="1052300" y="1110712"/>
                  </a:moveTo>
                  <a:cubicBezTo>
                    <a:pt x="1062287" y="1121253"/>
                    <a:pt x="1068945" y="1128466"/>
                    <a:pt x="1076158" y="1136234"/>
                  </a:cubicBezTo>
                  <a:cubicBezTo>
                    <a:pt x="1049526" y="1140117"/>
                    <a:pt x="1049526" y="1140117"/>
                    <a:pt x="1052300" y="1110712"/>
                  </a:cubicBezTo>
                  <a:close/>
                  <a:moveTo>
                    <a:pt x="1299198" y="780590"/>
                  </a:moveTo>
                  <a:cubicBezTo>
                    <a:pt x="1293095" y="788358"/>
                    <a:pt x="1288101" y="787803"/>
                    <a:pt x="1281443" y="780590"/>
                  </a:cubicBezTo>
                  <a:cubicBezTo>
                    <a:pt x="1268127" y="767275"/>
                    <a:pt x="1254257" y="754513"/>
                    <a:pt x="1238167" y="738978"/>
                  </a:cubicBezTo>
                  <a:cubicBezTo>
                    <a:pt x="1267018" y="743972"/>
                    <a:pt x="1292540" y="748410"/>
                    <a:pt x="1319726" y="752849"/>
                  </a:cubicBezTo>
                  <a:cubicBezTo>
                    <a:pt x="1317507" y="766720"/>
                    <a:pt x="1305855" y="771713"/>
                    <a:pt x="1299198" y="780590"/>
                  </a:cubicBezTo>
                  <a:close/>
                </a:path>
              </a:pathLst>
            </a:custGeom>
            <a:solidFill>
              <a:srgbClr val="920202"/>
            </a:solidFill>
            <a:ln w="55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9" name="Freeform: Shape 21">
              <a:extLst>
                <a:ext uri="{FF2B5EF4-FFF2-40B4-BE49-F238E27FC236}">
                  <a16:creationId xmlns:a16="http://schemas.microsoft.com/office/drawing/2014/main" id="{D0B04ED6-7F28-4BCC-9669-541CAC7982CE}"/>
                </a:ext>
              </a:extLst>
            </p:cNvPr>
            <p:cNvSpPr/>
            <p:nvPr/>
          </p:nvSpPr>
          <p:spPr>
            <a:xfrm>
              <a:off x="4987974" y="2112307"/>
              <a:ext cx="1810281" cy="1669247"/>
            </a:xfrm>
            <a:custGeom>
              <a:avLst/>
              <a:gdLst>
                <a:gd name="connsiteX0" fmla="*/ 385450 w 1810281"/>
                <a:gd name="connsiteY0" fmla="*/ 1155676 h 1669247"/>
                <a:gd name="connsiteX1" fmla="*/ 400430 w 1810281"/>
                <a:gd name="connsiteY1" fmla="*/ 1168992 h 1669247"/>
                <a:gd name="connsiteX2" fmla="*/ 488092 w 1810281"/>
                <a:gd name="connsiteY2" fmla="*/ 1247777 h 1669247"/>
                <a:gd name="connsiteX3" fmla="*/ 622915 w 1810281"/>
                <a:gd name="connsiteY3" fmla="*/ 1237790 h 1669247"/>
                <a:gd name="connsiteX4" fmla="*/ 655095 w 1810281"/>
                <a:gd name="connsiteY4" fmla="*/ 1242229 h 1669247"/>
                <a:gd name="connsiteX5" fmla="*/ 782705 w 1810281"/>
                <a:gd name="connsiteY5" fmla="*/ 1407012 h 1669247"/>
                <a:gd name="connsiteX6" fmla="*/ 692823 w 1810281"/>
                <a:gd name="connsiteY6" fmla="*/ 1563473 h 1669247"/>
                <a:gd name="connsiteX7" fmla="*/ 608490 w 1810281"/>
                <a:gd name="connsiteY7" fmla="*/ 1575679 h 1669247"/>
                <a:gd name="connsiteX8" fmla="*/ 328303 w 1810281"/>
                <a:gd name="connsiteY8" fmla="*/ 1467488 h 1669247"/>
                <a:gd name="connsiteX9" fmla="*/ 227324 w 1810281"/>
                <a:gd name="connsiteY9" fmla="*/ 1319904 h 1669247"/>
                <a:gd name="connsiteX10" fmla="*/ 290020 w 1810281"/>
                <a:gd name="connsiteY10" fmla="*/ 1180643 h 1669247"/>
                <a:gd name="connsiteX11" fmla="*/ 385450 w 1810281"/>
                <a:gd name="connsiteY11" fmla="*/ 1155676 h 1669247"/>
                <a:gd name="connsiteX12" fmla="*/ 1056234 w 1810281"/>
                <a:gd name="connsiteY12" fmla="*/ 1136812 h 1669247"/>
                <a:gd name="connsiteX13" fmla="*/ 1261519 w 1810281"/>
                <a:gd name="connsiteY13" fmla="*/ 1265532 h 1669247"/>
                <a:gd name="connsiteX14" fmla="*/ 1257635 w 1810281"/>
                <a:gd name="connsiteY14" fmla="*/ 1298266 h 1669247"/>
                <a:gd name="connsiteX15" fmla="*/ 1213804 w 1810281"/>
                <a:gd name="connsiteY15" fmla="*/ 1351531 h 1669247"/>
                <a:gd name="connsiteX16" fmla="*/ 1247094 w 1810281"/>
                <a:gd name="connsiteY16" fmla="*/ 1522417 h 1669247"/>
                <a:gd name="connsiteX17" fmla="*/ 1252087 w 1810281"/>
                <a:gd name="connsiteY17" fmla="*/ 1553487 h 1669247"/>
                <a:gd name="connsiteX18" fmla="*/ 1045137 w 1810281"/>
                <a:gd name="connsiteY18" fmla="*/ 1668891 h 1669247"/>
                <a:gd name="connsiteX19" fmla="*/ 810446 w 1810281"/>
                <a:gd name="connsiteY19" fmla="*/ 1519088 h 1669247"/>
                <a:gd name="connsiteX20" fmla="*/ 794911 w 1810281"/>
                <a:gd name="connsiteY20" fmla="*/ 1414781 h 1669247"/>
                <a:gd name="connsiteX21" fmla="*/ 854277 w 1810281"/>
                <a:gd name="connsiteY21" fmla="*/ 1222810 h 1669247"/>
                <a:gd name="connsiteX22" fmla="*/ 884792 w 1810281"/>
                <a:gd name="connsiteY22" fmla="*/ 1208385 h 1669247"/>
                <a:gd name="connsiteX23" fmla="*/ 1031821 w 1810281"/>
                <a:gd name="connsiteY23" fmla="*/ 1144025 h 1669247"/>
                <a:gd name="connsiteX24" fmla="*/ 1056234 w 1810281"/>
                <a:gd name="connsiteY24" fmla="*/ 1136812 h 1669247"/>
                <a:gd name="connsiteX25" fmla="*/ 1592820 w 1810281"/>
                <a:gd name="connsiteY25" fmla="*/ 1053103 h 1669247"/>
                <a:gd name="connsiteX26" fmla="*/ 1662658 w 1810281"/>
                <a:gd name="connsiteY26" fmla="*/ 1076891 h 1669247"/>
                <a:gd name="connsiteX27" fmla="*/ 1715367 w 1810281"/>
                <a:gd name="connsiteY27" fmla="*/ 1226139 h 1669247"/>
                <a:gd name="connsiteX28" fmla="*/ 1531719 w 1810281"/>
                <a:gd name="connsiteY28" fmla="*/ 1464159 h 1669247"/>
                <a:gd name="connsiteX29" fmla="*/ 1355840 w 1810281"/>
                <a:gd name="connsiteY29" fmla="*/ 1533513 h 1669247"/>
                <a:gd name="connsiteX30" fmla="*/ 1215469 w 1810281"/>
                <a:gd name="connsiteY30" fmla="*/ 1472482 h 1669247"/>
                <a:gd name="connsiteX31" fmla="*/ 1239326 w 1810281"/>
                <a:gd name="connsiteY31" fmla="*/ 1337659 h 1669247"/>
                <a:gd name="connsiteX32" fmla="*/ 1271506 w 1810281"/>
                <a:gd name="connsiteY32" fmla="*/ 1303815 h 1669247"/>
                <a:gd name="connsiteX33" fmla="*/ 1264293 w 1810281"/>
                <a:gd name="connsiteY33" fmla="*/ 1331001 h 1669247"/>
                <a:gd name="connsiteX34" fmla="*/ 1245429 w 1810281"/>
                <a:gd name="connsiteY34" fmla="*/ 1364846 h 1669247"/>
                <a:gd name="connsiteX35" fmla="*/ 1319221 w 1810281"/>
                <a:gd name="connsiteY35" fmla="*/ 1459721 h 1669247"/>
                <a:gd name="connsiteX36" fmla="*/ 1466250 w 1810281"/>
                <a:gd name="connsiteY36" fmla="*/ 1388703 h 1669247"/>
                <a:gd name="connsiteX37" fmla="*/ 1520623 w 1810281"/>
                <a:gd name="connsiteY37" fmla="*/ 1314356 h 1669247"/>
                <a:gd name="connsiteX38" fmla="*/ 1446276 w 1810281"/>
                <a:gd name="connsiteY38" fmla="*/ 1355414 h 1669247"/>
                <a:gd name="connsiteX39" fmla="*/ 1324769 w 1810281"/>
                <a:gd name="connsiteY39" fmla="*/ 1387594 h 1669247"/>
                <a:gd name="connsiteX40" fmla="*/ 1289260 w 1810281"/>
                <a:gd name="connsiteY40" fmla="*/ 1331001 h 1669247"/>
                <a:gd name="connsiteX41" fmla="*/ 1326434 w 1810281"/>
                <a:gd name="connsiteY41" fmla="*/ 1275519 h 1669247"/>
                <a:gd name="connsiteX42" fmla="*/ 1309789 w 1810281"/>
                <a:gd name="connsiteY42" fmla="*/ 1269970 h 1669247"/>
                <a:gd name="connsiteX43" fmla="*/ 1516739 w 1810281"/>
                <a:gd name="connsiteY43" fmla="*/ 1082994 h 1669247"/>
                <a:gd name="connsiteX44" fmla="*/ 1592820 w 1810281"/>
                <a:gd name="connsiteY44" fmla="*/ 1053103 h 1669247"/>
                <a:gd name="connsiteX45" fmla="*/ 893671 w 1810281"/>
                <a:gd name="connsiteY45" fmla="*/ 1038053 h 1669247"/>
                <a:gd name="connsiteX46" fmla="*/ 989101 w 1810281"/>
                <a:gd name="connsiteY46" fmla="*/ 1050259 h 1669247"/>
                <a:gd name="connsiteX47" fmla="*/ 1010185 w 1810281"/>
                <a:gd name="connsiteY47" fmla="*/ 1151793 h 1669247"/>
                <a:gd name="connsiteX48" fmla="*/ 885904 w 1810281"/>
                <a:gd name="connsiteY48" fmla="*/ 1197843 h 1669247"/>
                <a:gd name="connsiteX49" fmla="*/ 623471 w 1810281"/>
                <a:gd name="connsiteY49" fmla="*/ 1228358 h 1669247"/>
                <a:gd name="connsiteX50" fmla="*/ 519718 w 1810281"/>
                <a:gd name="connsiteY50" fmla="*/ 1236681 h 1669247"/>
                <a:gd name="connsiteX51" fmla="*/ 475332 w 1810281"/>
                <a:gd name="connsiteY51" fmla="*/ 1236126 h 1669247"/>
                <a:gd name="connsiteX52" fmla="*/ 412636 w 1810281"/>
                <a:gd name="connsiteY52" fmla="*/ 1197288 h 1669247"/>
                <a:gd name="connsiteX53" fmla="*/ 441487 w 1810281"/>
                <a:gd name="connsiteY53" fmla="*/ 1116284 h 1669247"/>
                <a:gd name="connsiteX54" fmla="*/ 575756 w 1810281"/>
                <a:gd name="connsiteY54" fmla="*/ 1070788 h 1669247"/>
                <a:gd name="connsiteX55" fmla="*/ 893671 w 1810281"/>
                <a:gd name="connsiteY55" fmla="*/ 1038053 h 1669247"/>
                <a:gd name="connsiteX56" fmla="*/ 1081756 w 1810281"/>
                <a:gd name="connsiteY56" fmla="*/ 682409 h 1669247"/>
                <a:gd name="connsiteX57" fmla="*/ 1206037 w 1810281"/>
                <a:gd name="connsiteY57" fmla="*/ 726240 h 1669247"/>
                <a:gd name="connsiteX58" fmla="*/ 1397452 w 1810281"/>
                <a:gd name="connsiteY58" fmla="*/ 1060800 h 1669247"/>
                <a:gd name="connsiteX59" fmla="*/ 1317002 w 1810281"/>
                <a:gd name="connsiteY59" fmla="*/ 1213932 h 1669247"/>
                <a:gd name="connsiteX60" fmla="*/ 1217688 w 1810281"/>
                <a:gd name="connsiteY60" fmla="*/ 1196733 h 1669247"/>
                <a:gd name="connsiteX61" fmla="*/ 1112826 w 1810281"/>
                <a:gd name="connsiteY61" fmla="*/ 1137921 h 1669247"/>
                <a:gd name="connsiteX62" fmla="*/ 1054569 w 1810281"/>
                <a:gd name="connsiteY62" fmla="*/ 1099083 h 1669247"/>
                <a:gd name="connsiteX63" fmla="*/ 990764 w 1810281"/>
                <a:gd name="connsiteY63" fmla="*/ 999215 h 1669247"/>
                <a:gd name="connsiteX64" fmla="*/ 1001861 w 1810281"/>
                <a:gd name="connsiteY64" fmla="*/ 955383 h 1669247"/>
                <a:gd name="connsiteX65" fmla="*/ 1106168 w 1810281"/>
                <a:gd name="connsiteY65" fmla="*/ 797813 h 1669247"/>
                <a:gd name="connsiteX66" fmla="*/ 1081756 w 1810281"/>
                <a:gd name="connsiteY66" fmla="*/ 682409 h 1669247"/>
                <a:gd name="connsiteX67" fmla="*/ 1642686 w 1810281"/>
                <a:gd name="connsiteY67" fmla="*/ 636914 h 1669247"/>
                <a:gd name="connsiteX68" fmla="*/ 1777509 w 1810281"/>
                <a:gd name="connsiteY68" fmla="*/ 690732 h 1669247"/>
                <a:gd name="connsiteX69" fmla="*/ 1805250 w 1810281"/>
                <a:gd name="connsiteY69" fmla="*/ 802253 h 1669247"/>
                <a:gd name="connsiteX70" fmla="*/ 1672092 w 1810281"/>
                <a:gd name="connsiteY70" fmla="*/ 965372 h 1669247"/>
                <a:gd name="connsiteX71" fmla="*/ 1432962 w 1810281"/>
                <a:gd name="connsiteY71" fmla="*/ 1041938 h 1669247"/>
                <a:gd name="connsiteX72" fmla="*/ 1403556 w 1810281"/>
                <a:gd name="connsiteY72" fmla="*/ 1018080 h 1669247"/>
                <a:gd name="connsiteX73" fmla="*/ 1300358 w 1810281"/>
                <a:gd name="connsiteY73" fmla="*/ 797815 h 1669247"/>
                <a:gd name="connsiteX74" fmla="*/ 1302022 w 1810281"/>
                <a:gd name="connsiteY74" fmla="*/ 768963 h 1669247"/>
                <a:gd name="connsiteX75" fmla="*/ 1403001 w 1810281"/>
                <a:gd name="connsiteY75" fmla="*/ 738447 h 1669247"/>
                <a:gd name="connsiteX76" fmla="*/ 1594416 w 1810281"/>
                <a:gd name="connsiteY76" fmla="*/ 650230 h 1669247"/>
                <a:gd name="connsiteX77" fmla="*/ 1642686 w 1810281"/>
                <a:gd name="connsiteY77" fmla="*/ 636914 h 1669247"/>
                <a:gd name="connsiteX78" fmla="*/ 894224 w 1810281"/>
                <a:gd name="connsiteY78" fmla="*/ 604734 h 1669247"/>
                <a:gd name="connsiteX79" fmla="*/ 1049021 w 1810281"/>
                <a:gd name="connsiteY79" fmla="*/ 662990 h 1669247"/>
                <a:gd name="connsiteX80" fmla="*/ 1044582 w 1810281"/>
                <a:gd name="connsiteY80" fmla="*/ 899901 h 1669247"/>
                <a:gd name="connsiteX81" fmla="*/ 776601 w 1810281"/>
                <a:gd name="connsiteY81" fmla="*/ 1032505 h 1669247"/>
                <a:gd name="connsiteX82" fmla="*/ 612373 w 1810281"/>
                <a:gd name="connsiteY82" fmla="*/ 1008647 h 1669247"/>
                <a:gd name="connsiteX83" fmla="*/ 512504 w 1810281"/>
                <a:gd name="connsiteY83" fmla="*/ 858289 h 1669247"/>
                <a:gd name="connsiteX84" fmla="*/ 602386 w 1810281"/>
                <a:gd name="connsiteY84" fmla="*/ 702383 h 1669247"/>
                <a:gd name="connsiteX85" fmla="*/ 894224 w 1810281"/>
                <a:gd name="connsiteY85" fmla="*/ 604734 h 1669247"/>
                <a:gd name="connsiteX86" fmla="*/ 296245 w 1810281"/>
                <a:gd name="connsiteY86" fmla="*/ 543122 h 1669247"/>
                <a:gd name="connsiteX87" fmla="*/ 393773 w 1810281"/>
                <a:gd name="connsiteY87" fmla="*/ 581431 h 1669247"/>
                <a:gd name="connsiteX88" fmla="*/ 423179 w 1810281"/>
                <a:gd name="connsiteY88" fmla="*/ 616940 h 1669247"/>
                <a:gd name="connsiteX89" fmla="*/ 470894 w 1810281"/>
                <a:gd name="connsiteY89" fmla="*/ 681300 h 1669247"/>
                <a:gd name="connsiteX90" fmla="*/ 506957 w 1810281"/>
                <a:gd name="connsiteY90" fmla="*/ 827220 h 1669247"/>
                <a:gd name="connsiteX91" fmla="*/ 462571 w 1810281"/>
                <a:gd name="connsiteY91" fmla="*/ 964262 h 1669247"/>
                <a:gd name="connsiteX92" fmla="*/ 81960 w 1810281"/>
                <a:gd name="connsiteY92" fmla="*/ 999771 h 1669247"/>
                <a:gd name="connsiteX93" fmla="*/ 76412 w 1810281"/>
                <a:gd name="connsiteY93" fmla="*/ 616940 h 1669247"/>
                <a:gd name="connsiteX94" fmla="*/ 262279 w 1810281"/>
                <a:gd name="connsiteY94" fmla="*/ 543148 h 1669247"/>
                <a:gd name="connsiteX95" fmla="*/ 296245 w 1810281"/>
                <a:gd name="connsiteY95" fmla="*/ 543122 h 1669247"/>
                <a:gd name="connsiteX96" fmla="*/ 526376 w 1810281"/>
                <a:gd name="connsiteY96" fmla="*/ 322327 h 1669247"/>
                <a:gd name="connsiteX97" fmla="*/ 566879 w 1810281"/>
                <a:gd name="connsiteY97" fmla="*/ 342856 h 1669247"/>
                <a:gd name="connsiteX98" fmla="*/ 627355 w 1810281"/>
                <a:gd name="connsiteY98" fmla="*/ 421086 h 1669247"/>
                <a:gd name="connsiteX99" fmla="*/ 621252 w 1810281"/>
                <a:gd name="connsiteY99" fmla="*/ 427744 h 1669247"/>
                <a:gd name="connsiteX100" fmla="*/ 644000 w 1810281"/>
                <a:gd name="connsiteY100" fmla="*/ 432183 h 1669247"/>
                <a:gd name="connsiteX101" fmla="*/ 849285 w 1810281"/>
                <a:gd name="connsiteY101" fmla="*/ 480453 h 1669247"/>
                <a:gd name="connsiteX102" fmla="*/ 870368 w 1810281"/>
                <a:gd name="connsiteY102" fmla="*/ 489330 h 1669247"/>
                <a:gd name="connsiteX103" fmla="*/ 921413 w 1810281"/>
                <a:gd name="connsiteY103" fmla="*/ 593637 h 1669247"/>
                <a:gd name="connsiteX104" fmla="*/ 804899 w 1810281"/>
                <a:gd name="connsiteY104" fmla="*/ 598076 h 1669247"/>
                <a:gd name="connsiteX105" fmla="*/ 725004 w 1810281"/>
                <a:gd name="connsiteY105" fmla="*/ 580321 h 1669247"/>
                <a:gd name="connsiteX106" fmla="*/ 633458 w 1810281"/>
                <a:gd name="connsiteY106" fmla="*/ 579767 h 1669247"/>
                <a:gd name="connsiteX107" fmla="*/ 572427 w 1810281"/>
                <a:gd name="connsiteY107" fmla="*/ 479898 h 1669247"/>
                <a:gd name="connsiteX108" fmla="*/ 592401 w 1810281"/>
                <a:gd name="connsiteY108" fmla="*/ 438841 h 1669247"/>
                <a:gd name="connsiteX109" fmla="*/ 552453 w 1810281"/>
                <a:gd name="connsiteY109" fmla="*/ 546477 h 1669247"/>
                <a:gd name="connsiteX110" fmla="*/ 625135 w 1810281"/>
                <a:gd name="connsiteY110" fmla="*/ 631365 h 1669247"/>
                <a:gd name="connsiteX111" fmla="*/ 644000 w 1810281"/>
                <a:gd name="connsiteY111" fmla="*/ 659107 h 1669247"/>
                <a:gd name="connsiteX112" fmla="*/ 561330 w 1810281"/>
                <a:gd name="connsiteY112" fmla="*/ 726795 h 1669247"/>
                <a:gd name="connsiteX113" fmla="*/ 539137 w 1810281"/>
                <a:gd name="connsiteY113" fmla="*/ 729015 h 1669247"/>
                <a:gd name="connsiteX114" fmla="*/ 392108 w 1810281"/>
                <a:gd name="connsiteY114" fmla="*/ 502091 h 1669247"/>
                <a:gd name="connsiteX115" fmla="*/ 489202 w 1810281"/>
                <a:gd name="connsiteY115" fmla="*/ 332869 h 1669247"/>
                <a:gd name="connsiteX116" fmla="*/ 526376 w 1810281"/>
                <a:gd name="connsiteY116" fmla="*/ 322327 h 1669247"/>
                <a:gd name="connsiteX117" fmla="*/ 1324554 w 1810281"/>
                <a:gd name="connsiteY117" fmla="*/ 321114 h 1669247"/>
                <a:gd name="connsiteX118" fmla="*/ 1495657 w 1810281"/>
                <a:gd name="connsiteY118" fmla="*/ 359501 h 1669247"/>
                <a:gd name="connsiteX119" fmla="*/ 1616609 w 1810281"/>
                <a:gd name="connsiteY119" fmla="*/ 468247 h 1669247"/>
                <a:gd name="connsiteX120" fmla="*/ 1577217 w 1810281"/>
                <a:gd name="connsiteY120" fmla="*/ 655778 h 1669247"/>
                <a:gd name="connsiteX121" fmla="*/ 1321442 w 1810281"/>
                <a:gd name="connsiteY121" fmla="*/ 730680 h 1669247"/>
                <a:gd name="connsiteX122" fmla="*/ 1109498 w 1810281"/>
                <a:gd name="connsiteY122" fmla="*/ 653559 h 1669247"/>
                <a:gd name="connsiteX123" fmla="*/ 1059008 w 1810281"/>
                <a:gd name="connsiteY123" fmla="*/ 437177 h 1669247"/>
                <a:gd name="connsiteX124" fmla="*/ 1143897 w 1810281"/>
                <a:gd name="connsiteY124" fmla="*/ 365604 h 1669247"/>
                <a:gd name="connsiteX125" fmla="*/ 1120594 w 1810281"/>
                <a:gd name="connsiteY125" fmla="*/ 396119 h 1669247"/>
                <a:gd name="connsiteX126" fmla="*/ 1067331 w 1810281"/>
                <a:gd name="connsiteY126" fmla="*/ 458815 h 1669247"/>
                <a:gd name="connsiteX127" fmla="*/ 1067331 w 1810281"/>
                <a:gd name="connsiteY127" fmla="*/ 553690 h 1669247"/>
                <a:gd name="connsiteX128" fmla="*/ 1191058 w 1810281"/>
                <a:gd name="connsiteY128" fmla="*/ 654114 h 1669247"/>
                <a:gd name="connsiteX129" fmla="*/ 1204374 w 1810281"/>
                <a:gd name="connsiteY129" fmla="*/ 656888 h 1669247"/>
                <a:gd name="connsiteX130" fmla="*/ 1212142 w 1810281"/>
                <a:gd name="connsiteY130" fmla="*/ 653559 h 1669247"/>
                <a:gd name="connsiteX131" fmla="*/ 1152219 w 1810281"/>
                <a:gd name="connsiteY131" fmla="*/ 556464 h 1669247"/>
                <a:gd name="connsiteX132" fmla="*/ 1138348 w 1810281"/>
                <a:gd name="connsiteY132" fmla="*/ 422751 h 1669247"/>
                <a:gd name="connsiteX133" fmla="*/ 1254308 w 1810281"/>
                <a:gd name="connsiteY133" fmla="*/ 353398 h 1669247"/>
                <a:gd name="connsiteX134" fmla="*/ 1299804 w 1810281"/>
                <a:gd name="connsiteY134" fmla="*/ 343966 h 1669247"/>
                <a:gd name="connsiteX135" fmla="*/ 1264850 w 1810281"/>
                <a:gd name="connsiteY135" fmla="*/ 326766 h 1669247"/>
                <a:gd name="connsiteX136" fmla="*/ 1324554 w 1810281"/>
                <a:gd name="connsiteY136" fmla="*/ 321114 h 1669247"/>
                <a:gd name="connsiteX137" fmla="*/ 831738 w 1810281"/>
                <a:gd name="connsiteY137" fmla="*/ 46995 h 1669247"/>
                <a:gd name="connsiteX138" fmla="*/ 1014068 w 1810281"/>
                <a:gd name="connsiteY138" fmla="*/ 128138 h 1669247"/>
                <a:gd name="connsiteX139" fmla="*/ 989101 w 1810281"/>
                <a:gd name="connsiteY139" fmla="*/ 414984 h 1669247"/>
                <a:gd name="connsiteX140" fmla="*/ 818769 w 1810281"/>
                <a:gd name="connsiteY140" fmla="*/ 471576 h 1669247"/>
                <a:gd name="connsiteX141" fmla="*/ 621805 w 1810281"/>
                <a:gd name="connsiteY141" fmla="*/ 400004 h 1669247"/>
                <a:gd name="connsiteX142" fmla="*/ 639005 w 1810281"/>
                <a:gd name="connsiteY142" fmla="*/ 103171 h 1669247"/>
                <a:gd name="connsiteX143" fmla="*/ 831738 w 1810281"/>
                <a:gd name="connsiteY143" fmla="*/ 46995 h 1669247"/>
                <a:gd name="connsiteX144" fmla="*/ 1176077 w 1810281"/>
                <a:gd name="connsiteY144" fmla="*/ 1083 h 1669247"/>
                <a:gd name="connsiteX145" fmla="*/ 1237107 w 1810281"/>
                <a:gd name="connsiteY145" fmla="*/ 49907 h 1669247"/>
                <a:gd name="connsiteX146" fmla="*/ 1279829 w 1810281"/>
                <a:gd name="connsiteY146" fmla="*/ 133131 h 1669247"/>
                <a:gd name="connsiteX147" fmla="*/ 1360279 w 1810281"/>
                <a:gd name="connsiteY147" fmla="*/ 311230 h 1669247"/>
                <a:gd name="connsiteX148" fmla="*/ 1207147 w 1810281"/>
                <a:gd name="connsiteY148" fmla="*/ 326211 h 1669247"/>
                <a:gd name="connsiteX149" fmla="*/ 1187728 w 1810281"/>
                <a:gd name="connsiteY149" fmla="*/ 315669 h 1669247"/>
                <a:gd name="connsiteX150" fmla="*/ 1100620 w 1810281"/>
                <a:gd name="connsiteY150" fmla="*/ 92074 h 1669247"/>
                <a:gd name="connsiteX151" fmla="*/ 1176077 w 1810281"/>
                <a:gd name="connsiteY151" fmla="*/ 1083 h 166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</a:cxnLst>
              <a:rect l="l" t="t" r="r" b="b"/>
              <a:pathLst>
                <a:path w="1810281" h="1669247">
                  <a:moveTo>
                    <a:pt x="385450" y="1155676"/>
                  </a:moveTo>
                  <a:cubicBezTo>
                    <a:pt x="397656" y="1153456"/>
                    <a:pt x="399320" y="1159005"/>
                    <a:pt x="400430" y="1168992"/>
                  </a:cubicBezTo>
                  <a:cubicBezTo>
                    <a:pt x="406533" y="1225029"/>
                    <a:pt x="430391" y="1246112"/>
                    <a:pt x="488092" y="1247777"/>
                  </a:cubicBezTo>
                  <a:cubicBezTo>
                    <a:pt x="533588" y="1249441"/>
                    <a:pt x="578529" y="1245558"/>
                    <a:pt x="622915" y="1237790"/>
                  </a:cubicBezTo>
                  <a:cubicBezTo>
                    <a:pt x="634012" y="1236126"/>
                    <a:pt x="645108" y="1235016"/>
                    <a:pt x="655095" y="1242229"/>
                  </a:cubicBezTo>
                  <a:cubicBezTo>
                    <a:pt x="713906" y="1284395"/>
                    <a:pt x="763286" y="1334885"/>
                    <a:pt x="782705" y="1407012"/>
                  </a:cubicBezTo>
                  <a:cubicBezTo>
                    <a:pt x="802124" y="1478585"/>
                    <a:pt x="764396" y="1542944"/>
                    <a:pt x="692823" y="1563473"/>
                  </a:cubicBezTo>
                  <a:cubicBezTo>
                    <a:pt x="665637" y="1571241"/>
                    <a:pt x="637896" y="1579563"/>
                    <a:pt x="608490" y="1575679"/>
                  </a:cubicBezTo>
                  <a:cubicBezTo>
                    <a:pt x="503073" y="1571241"/>
                    <a:pt x="409307" y="1535177"/>
                    <a:pt x="328303" y="1467488"/>
                  </a:cubicBezTo>
                  <a:cubicBezTo>
                    <a:pt x="280588" y="1428095"/>
                    <a:pt x="242305" y="1382045"/>
                    <a:pt x="227324" y="1319904"/>
                  </a:cubicBezTo>
                  <a:cubicBezTo>
                    <a:pt x="212899" y="1260538"/>
                    <a:pt x="236756" y="1208939"/>
                    <a:pt x="290020" y="1180643"/>
                  </a:cubicBezTo>
                  <a:cubicBezTo>
                    <a:pt x="319980" y="1164553"/>
                    <a:pt x="352715" y="1160669"/>
                    <a:pt x="385450" y="1155676"/>
                  </a:cubicBezTo>
                  <a:close/>
                  <a:moveTo>
                    <a:pt x="1056234" y="1136812"/>
                  </a:moveTo>
                  <a:cubicBezTo>
                    <a:pt x="1146115" y="1146799"/>
                    <a:pt x="1215469" y="1187301"/>
                    <a:pt x="1261519" y="1265532"/>
                  </a:cubicBezTo>
                  <a:cubicBezTo>
                    <a:pt x="1269287" y="1278293"/>
                    <a:pt x="1270397" y="1287725"/>
                    <a:pt x="1257635" y="1298266"/>
                  </a:cubicBezTo>
                  <a:cubicBezTo>
                    <a:pt x="1239881" y="1313247"/>
                    <a:pt x="1226565" y="1332112"/>
                    <a:pt x="1213804" y="1351531"/>
                  </a:cubicBezTo>
                  <a:cubicBezTo>
                    <a:pt x="1173302" y="1413116"/>
                    <a:pt x="1185508" y="1481360"/>
                    <a:pt x="1247094" y="1522417"/>
                  </a:cubicBezTo>
                  <a:cubicBezTo>
                    <a:pt x="1263184" y="1533514"/>
                    <a:pt x="1262629" y="1539062"/>
                    <a:pt x="1252087" y="1553487"/>
                  </a:cubicBezTo>
                  <a:cubicBezTo>
                    <a:pt x="1201598" y="1625060"/>
                    <a:pt x="1132245" y="1662233"/>
                    <a:pt x="1045137" y="1668891"/>
                  </a:cubicBezTo>
                  <a:cubicBezTo>
                    <a:pt x="958584" y="1674994"/>
                    <a:pt x="848174" y="1601757"/>
                    <a:pt x="810446" y="1519088"/>
                  </a:cubicBezTo>
                  <a:cubicBezTo>
                    <a:pt x="794911" y="1484134"/>
                    <a:pt x="802678" y="1449180"/>
                    <a:pt x="794911" y="1414781"/>
                  </a:cubicBezTo>
                  <a:cubicBezTo>
                    <a:pt x="777711" y="1339879"/>
                    <a:pt x="806562" y="1278293"/>
                    <a:pt x="854277" y="1222810"/>
                  </a:cubicBezTo>
                  <a:cubicBezTo>
                    <a:pt x="863154" y="1212268"/>
                    <a:pt x="872031" y="1210049"/>
                    <a:pt x="884792" y="1208385"/>
                  </a:cubicBezTo>
                  <a:cubicBezTo>
                    <a:pt x="939720" y="1201172"/>
                    <a:pt x="995203" y="1193959"/>
                    <a:pt x="1031821" y="1144025"/>
                  </a:cubicBezTo>
                  <a:cubicBezTo>
                    <a:pt x="1039034" y="1134038"/>
                    <a:pt x="1048466" y="1137922"/>
                    <a:pt x="1056234" y="1136812"/>
                  </a:cubicBezTo>
                  <a:close/>
                  <a:moveTo>
                    <a:pt x="1592820" y="1053103"/>
                  </a:moveTo>
                  <a:cubicBezTo>
                    <a:pt x="1616608" y="1052340"/>
                    <a:pt x="1639356" y="1060524"/>
                    <a:pt x="1662658" y="1076891"/>
                  </a:cubicBezTo>
                  <a:cubicBezTo>
                    <a:pt x="1710928" y="1111290"/>
                    <a:pt x="1731457" y="1166218"/>
                    <a:pt x="1715367" y="1226139"/>
                  </a:cubicBezTo>
                  <a:cubicBezTo>
                    <a:pt x="1689290" y="1332111"/>
                    <a:pt x="1623266" y="1408122"/>
                    <a:pt x="1531719" y="1464159"/>
                  </a:cubicBezTo>
                  <a:cubicBezTo>
                    <a:pt x="1477347" y="1497449"/>
                    <a:pt x="1420200" y="1523526"/>
                    <a:pt x="1355840" y="1533513"/>
                  </a:cubicBezTo>
                  <a:cubicBezTo>
                    <a:pt x="1301467" y="1542390"/>
                    <a:pt x="1242655" y="1518533"/>
                    <a:pt x="1215469" y="1472482"/>
                  </a:cubicBezTo>
                  <a:cubicBezTo>
                    <a:pt x="1192166" y="1433089"/>
                    <a:pt x="1201043" y="1382045"/>
                    <a:pt x="1239326" y="1337659"/>
                  </a:cubicBezTo>
                  <a:cubicBezTo>
                    <a:pt x="1249868" y="1326008"/>
                    <a:pt x="1255971" y="1310473"/>
                    <a:pt x="1271506" y="1303815"/>
                  </a:cubicBezTo>
                  <a:cubicBezTo>
                    <a:pt x="1278164" y="1314911"/>
                    <a:pt x="1269287" y="1322679"/>
                    <a:pt x="1264293" y="1331001"/>
                  </a:cubicBezTo>
                  <a:cubicBezTo>
                    <a:pt x="1257635" y="1342098"/>
                    <a:pt x="1249313" y="1352639"/>
                    <a:pt x="1245429" y="1364846"/>
                  </a:cubicBezTo>
                  <a:cubicBezTo>
                    <a:pt x="1224901" y="1429205"/>
                    <a:pt x="1250423" y="1464714"/>
                    <a:pt x="1319221" y="1459721"/>
                  </a:cubicBezTo>
                  <a:cubicBezTo>
                    <a:pt x="1376368" y="1455837"/>
                    <a:pt x="1425748" y="1429760"/>
                    <a:pt x="1466250" y="1388703"/>
                  </a:cubicBezTo>
                  <a:cubicBezTo>
                    <a:pt x="1487333" y="1367620"/>
                    <a:pt x="1512301" y="1349311"/>
                    <a:pt x="1520623" y="1314356"/>
                  </a:cubicBezTo>
                  <a:cubicBezTo>
                    <a:pt x="1492882" y="1326563"/>
                    <a:pt x="1470134" y="1342098"/>
                    <a:pt x="1446276" y="1355414"/>
                  </a:cubicBezTo>
                  <a:cubicBezTo>
                    <a:pt x="1408548" y="1376497"/>
                    <a:pt x="1369155" y="1390923"/>
                    <a:pt x="1324769" y="1387594"/>
                  </a:cubicBezTo>
                  <a:cubicBezTo>
                    <a:pt x="1288706" y="1384819"/>
                    <a:pt x="1275390" y="1363736"/>
                    <a:pt x="1289260" y="1331001"/>
                  </a:cubicBezTo>
                  <a:cubicBezTo>
                    <a:pt x="1298138" y="1310473"/>
                    <a:pt x="1313118" y="1293828"/>
                    <a:pt x="1326434" y="1275519"/>
                  </a:cubicBezTo>
                  <a:cubicBezTo>
                    <a:pt x="1321440" y="1271080"/>
                    <a:pt x="1313673" y="1275519"/>
                    <a:pt x="1309789" y="1269970"/>
                  </a:cubicBezTo>
                  <a:cubicBezTo>
                    <a:pt x="1378033" y="1206720"/>
                    <a:pt x="1440728" y="1137367"/>
                    <a:pt x="1516739" y="1082994"/>
                  </a:cubicBezTo>
                  <a:cubicBezTo>
                    <a:pt x="1544203" y="1063575"/>
                    <a:pt x="1569032" y="1053866"/>
                    <a:pt x="1592820" y="1053103"/>
                  </a:cubicBezTo>
                  <a:close/>
                  <a:moveTo>
                    <a:pt x="893671" y="1038053"/>
                  </a:moveTo>
                  <a:cubicBezTo>
                    <a:pt x="925851" y="1034724"/>
                    <a:pt x="958586" y="1039163"/>
                    <a:pt x="989101" y="1050259"/>
                  </a:cubicBezTo>
                  <a:cubicBezTo>
                    <a:pt x="1032932" y="1066349"/>
                    <a:pt x="1042920" y="1118503"/>
                    <a:pt x="1010185" y="1151793"/>
                  </a:cubicBezTo>
                  <a:cubicBezTo>
                    <a:pt x="976341" y="1186747"/>
                    <a:pt x="931399" y="1195624"/>
                    <a:pt x="885904" y="1197843"/>
                  </a:cubicBezTo>
                  <a:cubicBezTo>
                    <a:pt x="797686" y="1202282"/>
                    <a:pt x="710579" y="1216707"/>
                    <a:pt x="623471" y="1228358"/>
                  </a:cubicBezTo>
                  <a:cubicBezTo>
                    <a:pt x="589627" y="1232797"/>
                    <a:pt x="555226" y="1238345"/>
                    <a:pt x="519718" y="1236681"/>
                  </a:cubicBezTo>
                  <a:cubicBezTo>
                    <a:pt x="504737" y="1236681"/>
                    <a:pt x="489757" y="1237791"/>
                    <a:pt x="475332" y="1236126"/>
                  </a:cubicBezTo>
                  <a:cubicBezTo>
                    <a:pt x="448700" y="1233352"/>
                    <a:pt x="423733" y="1223920"/>
                    <a:pt x="412636" y="1197288"/>
                  </a:cubicBezTo>
                  <a:cubicBezTo>
                    <a:pt x="402094" y="1171766"/>
                    <a:pt x="416520" y="1134593"/>
                    <a:pt x="441487" y="1116284"/>
                  </a:cubicBezTo>
                  <a:cubicBezTo>
                    <a:pt x="481435" y="1087433"/>
                    <a:pt x="528040" y="1075781"/>
                    <a:pt x="575756" y="1070788"/>
                  </a:cubicBezTo>
                  <a:cubicBezTo>
                    <a:pt x="681728" y="1058582"/>
                    <a:pt x="787700" y="1048040"/>
                    <a:pt x="893671" y="1038053"/>
                  </a:cubicBezTo>
                  <a:close/>
                  <a:moveTo>
                    <a:pt x="1081756" y="682409"/>
                  </a:moveTo>
                  <a:cubicBezTo>
                    <a:pt x="1131690" y="682964"/>
                    <a:pt x="1171637" y="700718"/>
                    <a:pt x="1206037" y="726240"/>
                  </a:cubicBezTo>
                  <a:cubicBezTo>
                    <a:pt x="1318112" y="809464"/>
                    <a:pt x="1386355" y="920429"/>
                    <a:pt x="1397452" y="1060800"/>
                  </a:cubicBezTo>
                  <a:cubicBezTo>
                    <a:pt x="1401890" y="1117947"/>
                    <a:pt x="1381917" y="1191185"/>
                    <a:pt x="1317002" y="1213932"/>
                  </a:cubicBezTo>
                  <a:cubicBezTo>
                    <a:pt x="1270951" y="1230577"/>
                    <a:pt x="1249313" y="1232242"/>
                    <a:pt x="1217688" y="1196733"/>
                  </a:cubicBezTo>
                  <a:cubicBezTo>
                    <a:pt x="1189947" y="1165662"/>
                    <a:pt x="1152774" y="1147353"/>
                    <a:pt x="1112826" y="1137921"/>
                  </a:cubicBezTo>
                  <a:cubicBezTo>
                    <a:pt x="1087304" y="1131818"/>
                    <a:pt x="1069550" y="1117947"/>
                    <a:pt x="1054569" y="1099083"/>
                  </a:cubicBezTo>
                  <a:cubicBezTo>
                    <a:pt x="1030157" y="1068013"/>
                    <a:pt x="1009073" y="1034724"/>
                    <a:pt x="990764" y="999215"/>
                  </a:cubicBezTo>
                  <a:cubicBezTo>
                    <a:pt x="980222" y="978686"/>
                    <a:pt x="985216" y="968144"/>
                    <a:pt x="1001861" y="955383"/>
                  </a:cubicBezTo>
                  <a:cubicBezTo>
                    <a:pt x="1054569" y="914881"/>
                    <a:pt x="1093962" y="865502"/>
                    <a:pt x="1106168" y="797813"/>
                  </a:cubicBezTo>
                  <a:cubicBezTo>
                    <a:pt x="1113936" y="757865"/>
                    <a:pt x="1104504" y="721802"/>
                    <a:pt x="1081756" y="682409"/>
                  </a:cubicBezTo>
                  <a:close/>
                  <a:moveTo>
                    <a:pt x="1642686" y="636914"/>
                  </a:moveTo>
                  <a:cubicBezTo>
                    <a:pt x="1693175" y="640243"/>
                    <a:pt x="1740891" y="651894"/>
                    <a:pt x="1777509" y="690732"/>
                  </a:cubicBezTo>
                  <a:cubicBezTo>
                    <a:pt x="1808580" y="723467"/>
                    <a:pt x="1816902" y="760640"/>
                    <a:pt x="1805250" y="802253"/>
                  </a:cubicBezTo>
                  <a:cubicBezTo>
                    <a:pt x="1785277" y="876600"/>
                    <a:pt x="1733123" y="924315"/>
                    <a:pt x="1672092" y="965372"/>
                  </a:cubicBezTo>
                  <a:cubicBezTo>
                    <a:pt x="1599965" y="1014197"/>
                    <a:pt x="1518405" y="1035280"/>
                    <a:pt x="1432962" y="1041938"/>
                  </a:cubicBezTo>
                  <a:cubicBezTo>
                    <a:pt x="1414652" y="1043602"/>
                    <a:pt x="1406884" y="1039719"/>
                    <a:pt x="1403556" y="1018080"/>
                  </a:cubicBezTo>
                  <a:cubicBezTo>
                    <a:pt x="1389685" y="935411"/>
                    <a:pt x="1352511" y="862729"/>
                    <a:pt x="1300358" y="797815"/>
                  </a:cubicBezTo>
                  <a:cubicBezTo>
                    <a:pt x="1289816" y="784498"/>
                    <a:pt x="1294809" y="780059"/>
                    <a:pt x="1302022" y="768963"/>
                  </a:cubicBezTo>
                  <a:cubicBezTo>
                    <a:pt x="1327544" y="730125"/>
                    <a:pt x="1368601" y="743995"/>
                    <a:pt x="1403001" y="738447"/>
                  </a:cubicBezTo>
                  <a:cubicBezTo>
                    <a:pt x="1475684" y="726796"/>
                    <a:pt x="1542818" y="706267"/>
                    <a:pt x="1594416" y="650230"/>
                  </a:cubicBezTo>
                  <a:cubicBezTo>
                    <a:pt x="1608842" y="634695"/>
                    <a:pt x="1625487" y="637469"/>
                    <a:pt x="1642686" y="636914"/>
                  </a:cubicBezTo>
                  <a:close/>
                  <a:moveTo>
                    <a:pt x="894224" y="604734"/>
                  </a:moveTo>
                  <a:cubicBezTo>
                    <a:pt x="951926" y="606953"/>
                    <a:pt x="1006854" y="623043"/>
                    <a:pt x="1049021" y="662990"/>
                  </a:cubicBezTo>
                  <a:cubicBezTo>
                    <a:pt x="1120038" y="729570"/>
                    <a:pt x="1115045" y="817787"/>
                    <a:pt x="1044582" y="899901"/>
                  </a:cubicBezTo>
                  <a:cubicBezTo>
                    <a:pt x="974674" y="981461"/>
                    <a:pt x="882573" y="1020853"/>
                    <a:pt x="776601" y="1032505"/>
                  </a:cubicBezTo>
                  <a:cubicBezTo>
                    <a:pt x="718899" y="1039162"/>
                    <a:pt x="665081" y="1030285"/>
                    <a:pt x="612373" y="1008647"/>
                  </a:cubicBezTo>
                  <a:cubicBezTo>
                    <a:pt x="554671" y="985344"/>
                    <a:pt x="512504" y="925423"/>
                    <a:pt x="512504" y="858289"/>
                  </a:cubicBezTo>
                  <a:cubicBezTo>
                    <a:pt x="516943" y="798923"/>
                    <a:pt x="551342" y="745105"/>
                    <a:pt x="602386" y="702383"/>
                  </a:cubicBezTo>
                  <a:cubicBezTo>
                    <a:pt x="686164" y="631920"/>
                    <a:pt x="784924" y="599740"/>
                    <a:pt x="894224" y="604734"/>
                  </a:cubicBezTo>
                  <a:close/>
                  <a:moveTo>
                    <a:pt x="296245" y="543122"/>
                  </a:moveTo>
                  <a:cubicBezTo>
                    <a:pt x="329690" y="547621"/>
                    <a:pt x="361731" y="564370"/>
                    <a:pt x="393773" y="581431"/>
                  </a:cubicBezTo>
                  <a:cubicBezTo>
                    <a:pt x="408753" y="589199"/>
                    <a:pt x="415966" y="603624"/>
                    <a:pt x="423179" y="616940"/>
                  </a:cubicBezTo>
                  <a:cubicBezTo>
                    <a:pt x="436495" y="640797"/>
                    <a:pt x="452585" y="662436"/>
                    <a:pt x="470894" y="681300"/>
                  </a:cubicBezTo>
                  <a:cubicBezTo>
                    <a:pt x="511396" y="723466"/>
                    <a:pt x="515835" y="772847"/>
                    <a:pt x="506957" y="827220"/>
                  </a:cubicBezTo>
                  <a:cubicBezTo>
                    <a:pt x="499190" y="875490"/>
                    <a:pt x="491977" y="922095"/>
                    <a:pt x="462571" y="964262"/>
                  </a:cubicBezTo>
                  <a:cubicBezTo>
                    <a:pt x="374909" y="1089098"/>
                    <a:pt x="191816" y="1106297"/>
                    <a:pt x="81960" y="999771"/>
                  </a:cubicBezTo>
                  <a:cubicBezTo>
                    <a:pt x="-20683" y="900457"/>
                    <a:pt x="-31780" y="731234"/>
                    <a:pt x="76412" y="616940"/>
                  </a:cubicBezTo>
                  <a:cubicBezTo>
                    <a:pt x="124126" y="566451"/>
                    <a:pt x="185713" y="539264"/>
                    <a:pt x="262279" y="543148"/>
                  </a:cubicBezTo>
                  <a:cubicBezTo>
                    <a:pt x="273792" y="541483"/>
                    <a:pt x="285096" y="541622"/>
                    <a:pt x="296245" y="543122"/>
                  </a:cubicBezTo>
                  <a:close/>
                  <a:moveTo>
                    <a:pt x="526376" y="322327"/>
                  </a:moveTo>
                  <a:cubicBezTo>
                    <a:pt x="545241" y="318444"/>
                    <a:pt x="559666" y="320108"/>
                    <a:pt x="566879" y="342856"/>
                  </a:cubicBezTo>
                  <a:cubicBezTo>
                    <a:pt x="577420" y="375591"/>
                    <a:pt x="606271" y="395564"/>
                    <a:pt x="627355" y="421086"/>
                  </a:cubicBezTo>
                  <a:cubicBezTo>
                    <a:pt x="625690" y="423860"/>
                    <a:pt x="623471" y="426080"/>
                    <a:pt x="621252" y="427744"/>
                  </a:cubicBezTo>
                  <a:cubicBezTo>
                    <a:pt x="629019" y="427189"/>
                    <a:pt x="636787" y="428854"/>
                    <a:pt x="644000" y="432183"/>
                  </a:cubicBezTo>
                  <a:cubicBezTo>
                    <a:pt x="706695" y="471576"/>
                    <a:pt x="775493" y="487111"/>
                    <a:pt x="849285" y="480453"/>
                  </a:cubicBezTo>
                  <a:cubicBezTo>
                    <a:pt x="859272" y="479343"/>
                    <a:pt x="865375" y="482672"/>
                    <a:pt x="870368" y="489330"/>
                  </a:cubicBezTo>
                  <a:cubicBezTo>
                    <a:pt x="893117" y="520400"/>
                    <a:pt x="910871" y="554245"/>
                    <a:pt x="921413" y="593637"/>
                  </a:cubicBezTo>
                  <a:cubicBezTo>
                    <a:pt x="881465" y="593082"/>
                    <a:pt x="842627" y="589753"/>
                    <a:pt x="804899" y="598076"/>
                  </a:cubicBezTo>
                  <a:cubicBezTo>
                    <a:pt x="773274" y="552025"/>
                    <a:pt x="773274" y="552025"/>
                    <a:pt x="725004" y="580321"/>
                  </a:cubicBezTo>
                  <a:cubicBezTo>
                    <a:pt x="694489" y="598631"/>
                    <a:pt x="662864" y="599186"/>
                    <a:pt x="633458" y="579767"/>
                  </a:cubicBezTo>
                  <a:cubicBezTo>
                    <a:pt x="598504" y="556464"/>
                    <a:pt x="572982" y="524839"/>
                    <a:pt x="572427" y="479898"/>
                  </a:cubicBezTo>
                  <a:cubicBezTo>
                    <a:pt x="572427" y="463253"/>
                    <a:pt x="580195" y="448273"/>
                    <a:pt x="592401" y="438841"/>
                  </a:cubicBezTo>
                  <a:cubicBezTo>
                    <a:pt x="550789" y="458815"/>
                    <a:pt x="534699" y="499872"/>
                    <a:pt x="552453" y="546477"/>
                  </a:cubicBezTo>
                  <a:cubicBezTo>
                    <a:pt x="566324" y="583650"/>
                    <a:pt x="594065" y="608618"/>
                    <a:pt x="625135" y="631365"/>
                  </a:cubicBezTo>
                  <a:cubicBezTo>
                    <a:pt x="634013" y="637468"/>
                    <a:pt x="651767" y="640243"/>
                    <a:pt x="644000" y="659107"/>
                  </a:cubicBezTo>
                  <a:cubicBezTo>
                    <a:pt x="613484" y="677416"/>
                    <a:pt x="583523" y="697945"/>
                    <a:pt x="561330" y="726795"/>
                  </a:cubicBezTo>
                  <a:cubicBezTo>
                    <a:pt x="553563" y="737337"/>
                    <a:pt x="548569" y="736228"/>
                    <a:pt x="539137" y="729015"/>
                  </a:cubicBezTo>
                  <a:cubicBezTo>
                    <a:pt x="465344" y="669648"/>
                    <a:pt x="409307" y="599740"/>
                    <a:pt x="392108" y="502091"/>
                  </a:cubicBezTo>
                  <a:cubicBezTo>
                    <a:pt x="379901" y="428854"/>
                    <a:pt x="418739" y="358391"/>
                    <a:pt x="489202" y="332869"/>
                  </a:cubicBezTo>
                  <a:cubicBezTo>
                    <a:pt x="501408" y="328430"/>
                    <a:pt x="513614" y="325101"/>
                    <a:pt x="526376" y="322327"/>
                  </a:cubicBezTo>
                  <a:close/>
                  <a:moveTo>
                    <a:pt x="1324554" y="321114"/>
                  </a:moveTo>
                  <a:cubicBezTo>
                    <a:pt x="1383617" y="320490"/>
                    <a:pt x="1440729" y="334533"/>
                    <a:pt x="1495657" y="359501"/>
                  </a:cubicBezTo>
                  <a:cubicBezTo>
                    <a:pt x="1547256" y="382804"/>
                    <a:pt x="1590533" y="416093"/>
                    <a:pt x="1616609" y="468247"/>
                  </a:cubicBezTo>
                  <a:cubicBezTo>
                    <a:pt x="1648235" y="531497"/>
                    <a:pt x="1632145" y="610837"/>
                    <a:pt x="1577217" y="655778"/>
                  </a:cubicBezTo>
                  <a:cubicBezTo>
                    <a:pt x="1502870" y="717364"/>
                    <a:pt x="1414653" y="737337"/>
                    <a:pt x="1321442" y="730680"/>
                  </a:cubicBezTo>
                  <a:cubicBezTo>
                    <a:pt x="1244321" y="725131"/>
                    <a:pt x="1171083" y="703493"/>
                    <a:pt x="1109498" y="653559"/>
                  </a:cubicBezTo>
                  <a:cubicBezTo>
                    <a:pt x="1049576" y="604734"/>
                    <a:pt x="1005190" y="519291"/>
                    <a:pt x="1059008" y="437177"/>
                  </a:cubicBezTo>
                  <a:cubicBezTo>
                    <a:pt x="1080092" y="405552"/>
                    <a:pt x="1106169" y="378365"/>
                    <a:pt x="1143897" y="365604"/>
                  </a:cubicBezTo>
                  <a:cubicBezTo>
                    <a:pt x="1146671" y="383913"/>
                    <a:pt x="1130026" y="388352"/>
                    <a:pt x="1120594" y="396119"/>
                  </a:cubicBezTo>
                  <a:cubicBezTo>
                    <a:pt x="1098956" y="413874"/>
                    <a:pt x="1080647" y="434403"/>
                    <a:pt x="1067331" y="458815"/>
                  </a:cubicBezTo>
                  <a:cubicBezTo>
                    <a:pt x="1050686" y="489885"/>
                    <a:pt x="1049576" y="521510"/>
                    <a:pt x="1067331" y="553690"/>
                  </a:cubicBezTo>
                  <a:cubicBezTo>
                    <a:pt x="1095072" y="603624"/>
                    <a:pt x="1138348" y="634695"/>
                    <a:pt x="1191058" y="654114"/>
                  </a:cubicBezTo>
                  <a:cubicBezTo>
                    <a:pt x="1194942" y="655778"/>
                    <a:pt x="1199935" y="656888"/>
                    <a:pt x="1204374" y="656888"/>
                  </a:cubicBezTo>
                  <a:cubicBezTo>
                    <a:pt x="1207148" y="656888"/>
                    <a:pt x="1209922" y="656888"/>
                    <a:pt x="1212142" y="653559"/>
                  </a:cubicBezTo>
                  <a:cubicBezTo>
                    <a:pt x="1200490" y="616385"/>
                    <a:pt x="1187173" y="582541"/>
                    <a:pt x="1152219" y="556464"/>
                  </a:cubicBezTo>
                  <a:cubicBezTo>
                    <a:pt x="1103949" y="520955"/>
                    <a:pt x="1101730" y="470466"/>
                    <a:pt x="1138348" y="422751"/>
                  </a:cubicBezTo>
                  <a:cubicBezTo>
                    <a:pt x="1167754" y="384468"/>
                    <a:pt x="1207148" y="362275"/>
                    <a:pt x="1254308" y="353398"/>
                  </a:cubicBezTo>
                  <a:cubicBezTo>
                    <a:pt x="1268734" y="350624"/>
                    <a:pt x="1284824" y="350069"/>
                    <a:pt x="1299804" y="343966"/>
                  </a:cubicBezTo>
                  <a:cubicBezTo>
                    <a:pt x="1290372" y="330095"/>
                    <a:pt x="1272617" y="338418"/>
                    <a:pt x="1264850" y="326766"/>
                  </a:cubicBezTo>
                  <a:cubicBezTo>
                    <a:pt x="1284962" y="323160"/>
                    <a:pt x="1304867" y="321322"/>
                    <a:pt x="1324554" y="321114"/>
                  </a:cubicBezTo>
                  <a:close/>
                  <a:moveTo>
                    <a:pt x="831738" y="46995"/>
                  </a:moveTo>
                  <a:cubicBezTo>
                    <a:pt x="899774" y="51433"/>
                    <a:pt x="966075" y="78759"/>
                    <a:pt x="1014068" y="128138"/>
                  </a:cubicBezTo>
                  <a:cubicBezTo>
                    <a:pt x="1103395" y="219684"/>
                    <a:pt x="1082312" y="342857"/>
                    <a:pt x="989101" y="414984"/>
                  </a:cubicBezTo>
                  <a:cubicBezTo>
                    <a:pt x="938057" y="454377"/>
                    <a:pt x="879245" y="473241"/>
                    <a:pt x="818769" y="471576"/>
                  </a:cubicBezTo>
                  <a:cubicBezTo>
                    <a:pt x="740539" y="472131"/>
                    <a:pt x="675068" y="450493"/>
                    <a:pt x="621805" y="400004"/>
                  </a:cubicBezTo>
                  <a:cubicBezTo>
                    <a:pt x="528039" y="310676"/>
                    <a:pt x="536362" y="181401"/>
                    <a:pt x="639005" y="103171"/>
                  </a:cubicBezTo>
                  <a:cubicBezTo>
                    <a:pt x="693933" y="61004"/>
                    <a:pt x="763702" y="42556"/>
                    <a:pt x="831738" y="46995"/>
                  </a:cubicBezTo>
                  <a:close/>
                  <a:moveTo>
                    <a:pt x="1176077" y="1083"/>
                  </a:moveTo>
                  <a:cubicBezTo>
                    <a:pt x="1205482" y="5521"/>
                    <a:pt x="1221017" y="28824"/>
                    <a:pt x="1237107" y="49907"/>
                  </a:cubicBezTo>
                  <a:cubicBezTo>
                    <a:pt x="1255971" y="74875"/>
                    <a:pt x="1268732" y="103725"/>
                    <a:pt x="1279829" y="133131"/>
                  </a:cubicBezTo>
                  <a:cubicBezTo>
                    <a:pt x="1302577" y="192498"/>
                    <a:pt x="1327544" y="250200"/>
                    <a:pt x="1360279" y="311230"/>
                  </a:cubicBezTo>
                  <a:cubicBezTo>
                    <a:pt x="1304796" y="310121"/>
                    <a:pt x="1255417" y="310676"/>
                    <a:pt x="1207147" y="326211"/>
                  </a:cubicBezTo>
                  <a:cubicBezTo>
                    <a:pt x="1197160" y="329540"/>
                    <a:pt x="1191057" y="324546"/>
                    <a:pt x="1187728" y="315669"/>
                  </a:cubicBezTo>
                  <a:cubicBezTo>
                    <a:pt x="1158877" y="240767"/>
                    <a:pt x="1116710" y="171969"/>
                    <a:pt x="1100620" y="92074"/>
                  </a:cubicBezTo>
                  <a:cubicBezTo>
                    <a:pt x="1088969" y="33263"/>
                    <a:pt x="1121703" y="-7240"/>
                    <a:pt x="1176077" y="1083"/>
                  </a:cubicBezTo>
                  <a:close/>
                </a:path>
              </a:pathLst>
            </a:custGeom>
            <a:solidFill>
              <a:srgbClr val="E11B1B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50" name="Freeform: Shape 22">
              <a:extLst>
                <a:ext uri="{FF2B5EF4-FFF2-40B4-BE49-F238E27FC236}">
                  <a16:creationId xmlns:a16="http://schemas.microsoft.com/office/drawing/2014/main" id="{D8B58877-F8A1-48CF-9E3C-0CBDFF650F0E}"/>
                </a:ext>
              </a:extLst>
            </p:cNvPr>
            <p:cNvSpPr/>
            <p:nvPr/>
          </p:nvSpPr>
          <p:spPr>
            <a:xfrm>
              <a:off x="5110539" y="2261295"/>
              <a:ext cx="1516162" cy="1388780"/>
            </a:xfrm>
            <a:custGeom>
              <a:avLst/>
              <a:gdLst>
                <a:gd name="connsiteX0" fmla="*/ 1019668 w 1516162"/>
                <a:gd name="connsiteY0" fmla="*/ 1180348 h 1388780"/>
                <a:gd name="connsiteX1" fmla="*/ 1042971 w 1516162"/>
                <a:gd name="connsiteY1" fmla="*/ 1215857 h 1388780"/>
                <a:gd name="connsiteX2" fmla="*/ 995256 w 1516162"/>
                <a:gd name="connsiteY2" fmla="*/ 1355119 h 1388780"/>
                <a:gd name="connsiteX3" fmla="*/ 861543 w 1516162"/>
                <a:gd name="connsiteY3" fmla="*/ 1370654 h 1388780"/>
                <a:gd name="connsiteX4" fmla="*/ 787750 w 1516162"/>
                <a:gd name="connsiteY4" fmla="*/ 1255804 h 1388780"/>
                <a:gd name="connsiteX5" fmla="*/ 803840 w 1516162"/>
                <a:gd name="connsiteY5" fmla="*/ 1225844 h 1388780"/>
                <a:gd name="connsiteX6" fmla="*/ 828252 w 1516162"/>
                <a:gd name="connsiteY6" fmla="*/ 1243043 h 1388780"/>
                <a:gd name="connsiteX7" fmla="*/ 857104 w 1516162"/>
                <a:gd name="connsiteY7" fmla="*/ 1276334 h 1388780"/>
                <a:gd name="connsiteX8" fmla="*/ 960302 w 1516162"/>
                <a:gd name="connsiteY8" fmla="*/ 1298527 h 1388780"/>
                <a:gd name="connsiteX9" fmla="*/ 1019668 w 1516162"/>
                <a:gd name="connsiteY9" fmla="*/ 1190890 h 1388780"/>
                <a:gd name="connsiteX10" fmla="*/ 1019668 w 1516162"/>
                <a:gd name="connsiteY10" fmla="*/ 1180348 h 1388780"/>
                <a:gd name="connsiteX11" fmla="*/ 313928 w 1516162"/>
                <a:gd name="connsiteY11" fmla="*/ 1104337 h 1388780"/>
                <a:gd name="connsiteX12" fmla="*/ 336121 w 1516162"/>
                <a:gd name="connsiteY12" fmla="*/ 1118207 h 1388780"/>
                <a:gd name="connsiteX13" fmla="*/ 370521 w 1516162"/>
                <a:gd name="connsiteY13" fmla="*/ 1162593 h 1388780"/>
                <a:gd name="connsiteX14" fmla="*/ 524207 w 1516162"/>
                <a:gd name="connsiteY14" fmla="*/ 1200877 h 1388780"/>
                <a:gd name="connsiteX15" fmla="*/ 537523 w 1516162"/>
                <a:gd name="connsiteY15" fmla="*/ 1205871 h 1388780"/>
                <a:gd name="connsiteX16" fmla="*/ 533084 w 1516162"/>
                <a:gd name="connsiteY16" fmla="*/ 1234722 h 1388780"/>
                <a:gd name="connsiteX17" fmla="*/ 447641 w 1516162"/>
                <a:gd name="connsiteY17" fmla="*/ 1271895 h 1388780"/>
                <a:gd name="connsiteX18" fmla="*/ 281194 w 1516162"/>
                <a:gd name="connsiteY18" fmla="*/ 1180904 h 1388780"/>
                <a:gd name="connsiteX19" fmla="*/ 313928 w 1516162"/>
                <a:gd name="connsiteY19" fmla="*/ 1104337 h 1388780"/>
                <a:gd name="connsiteX20" fmla="*/ 1396395 w 1516162"/>
                <a:gd name="connsiteY20" fmla="*/ 1016119 h 1388780"/>
                <a:gd name="connsiteX21" fmla="*/ 1421362 w 1516162"/>
                <a:gd name="connsiteY21" fmla="*/ 1036647 h 1388780"/>
                <a:gd name="connsiteX22" fmla="*/ 1386963 w 1516162"/>
                <a:gd name="connsiteY22" fmla="*/ 1120982 h 1388780"/>
                <a:gd name="connsiteX23" fmla="*/ 1237159 w 1516162"/>
                <a:gd name="connsiteY23" fmla="*/ 1201432 h 1388780"/>
                <a:gd name="connsiteX24" fmla="*/ 1283209 w 1516162"/>
                <a:gd name="connsiteY24" fmla="*/ 1167587 h 1388780"/>
                <a:gd name="connsiteX25" fmla="*/ 1315390 w 1516162"/>
                <a:gd name="connsiteY25" fmla="*/ 1099898 h 1388780"/>
                <a:gd name="connsiteX26" fmla="*/ 1396395 w 1516162"/>
                <a:gd name="connsiteY26" fmla="*/ 1016119 h 1388780"/>
                <a:gd name="connsiteX27" fmla="*/ 1030071 w 1516162"/>
                <a:gd name="connsiteY27" fmla="*/ 665330 h 1388780"/>
                <a:gd name="connsiteX28" fmla="*/ 1056841 w 1516162"/>
                <a:gd name="connsiteY28" fmla="*/ 673236 h 1388780"/>
                <a:gd name="connsiteX29" fmla="*/ 1066828 w 1516162"/>
                <a:gd name="connsiteY29" fmla="*/ 685997 h 1388780"/>
                <a:gd name="connsiteX30" fmla="*/ 1099008 w 1516162"/>
                <a:gd name="connsiteY30" fmla="*/ 799737 h 1388780"/>
                <a:gd name="connsiteX31" fmla="*/ 1188335 w 1516162"/>
                <a:gd name="connsiteY31" fmla="*/ 865761 h 1388780"/>
                <a:gd name="connsiteX32" fmla="*/ 1192774 w 1516162"/>
                <a:gd name="connsiteY32" fmla="*/ 881851 h 1388780"/>
                <a:gd name="connsiteX33" fmla="*/ 1060725 w 1516162"/>
                <a:gd name="connsiteY33" fmla="*/ 872419 h 1388780"/>
                <a:gd name="connsiteX34" fmla="*/ 983603 w 1516162"/>
                <a:gd name="connsiteY34" fmla="*/ 731493 h 1388780"/>
                <a:gd name="connsiteX35" fmla="*/ 1004132 w 1516162"/>
                <a:gd name="connsiteY35" fmla="*/ 671572 h 1388780"/>
                <a:gd name="connsiteX36" fmla="*/ 1030071 w 1516162"/>
                <a:gd name="connsiteY36" fmla="*/ 665330 h 1388780"/>
                <a:gd name="connsiteX37" fmla="*/ 714062 w 1516162"/>
                <a:gd name="connsiteY37" fmla="*/ 581396 h 1388780"/>
                <a:gd name="connsiteX38" fmla="*/ 758899 w 1516162"/>
                <a:gd name="connsiteY38" fmla="*/ 586129 h 1388780"/>
                <a:gd name="connsiteX39" fmla="*/ 801621 w 1516162"/>
                <a:gd name="connsiteY39" fmla="*/ 743699 h 1388780"/>
                <a:gd name="connsiteX40" fmla="*/ 733377 w 1516162"/>
                <a:gd name="connsiteY40" fmla="*/ 770886 h 1388780"/>
                <a:gd name="connsiteX41" fmla="*/ 783312 w 1516162"/>
                <a:gd name="connsiteY41" fmla="*/ 745918 h 1388780"/>
                <a:gd name="connsiteX42" fmla="*/ 815492 w 1516162"/>
                <a:gd name="connsiteY42" fmla="*/ 683778 h 1388780"/>
                <a:gd name="connsiteX43" fmla="*/ 766112 w 1516162"/>
                <a:gd name="connsiteY43" fmla="*/ 637727 h 1388780"/>
                <a:gd name="connsiteX44" fmla="*/ 687882 w 1516162"/>
                <a:gd name="connsiteY44" fmla="*/ 644385 h 1388780"/>
                <a:gd name="connsiteX45" fmla="*/ 638502 w 1516162"/>
                <a:gd name="connsiteY45" fmla="*/ 714293 h 1388780"/>
                <a:gd name="connsiteX46" fmla="*/ 638502 w 1516162"/>
                <a:gd name="connsiteY46" fmla="*/ 719842 h 1388780"/>
                <a:gd name="connsiteX47" fmla="*/ 617974 w 1516162"/>
                <a:gd name="connsiteY47" fmla="*/ 778098 h 1388780"/>
                <a:gd name="connsiteX48" fmla="*/ 566374 w 1516162"/>
                <a:gd name="connsiteY48" fmla="*/ 762009 h 1388780"/>
                <a:gd name="connsiteX49" fmla="*/ 547510 w 1516162"/>
                <a:gd name="connsiteY49" fmla="*/ 694320 h 1388780"/>
                <a:gd name="connsiteX50" fmla="*/ 590786 w 1516162"/>
                <a:gd name="connsiteY50" fmla="*/ 627741 h 1388780"/>
                <a:gd name="connsiteX51" fmla="*/ 714062 w 1516162"/>
                <a:gd name="connsiteY51" fmla="*/ 581396 h 1388780"/>
                <a:gd name="connsiteX52" fmla="*/ 1491921 w 1516162"/>
                <a:gd name="connsiteY52" fmla="*/ 562679 h 1388780"/>
                <a:gd name="connsiteX53" fmla="*/ 1507915 w 1516162"/>
                <a:gd name="connsiteY53" fmla="*/ 573368 h 1388780"/>
                <a:gd name="connsiteX54" fmla="*/ 1504586 w 1516162"/>
                <a:gd name="connsiteY54" fmla="*/ 651599 h 1388780"/>
                <a:gd name="connsiteX55" fmla="*/ 1404718 w 1516162"/>
                <a:gd name="connsiteY55" fmla="*/ 725391 h 1388780"/>
                <a:gd name="connsiteX56" fmla="*/ 1303183 w 1516162"/>
                <a:gd name="connsiteY56" fmla="*/ 738706 h 1388780"/>
                <a:gd name="connsiteX57" fmla="*/ 1271003 w 1516162"/>
                <a:gd name="connsiteY57" fmla="*/ 666024 h 1388780"/>
                <a:gd name="connsiteX58" fmla="*/ 1279881 w 1516162"/>
                <a:gd name="connsiteY58" fmla="*/ 646605 h 1388780"/>
                <a:gd name="connsiteX59" fmla="*/ 1409711 w 1516162"/>
                <a:gd name="connsiteY59" fmla="*/ 639393 h 1388780"/>
                <a:gd name="connsiteX60" fmla="*/ 1485722 w 1516162"/>
                <a:gd name="connsiteY60" fmla="*/ 570594 h 1388780"/>
                <a:gd name="connsiteX61" fmla="*/ 1491921 w 1516162"/>
                <a:gd name="connsiteY61" fmla="*/ 562679 h 1388780"/>
                <a:gd name="connsiteX62" fmla="*/ 146292 w 1516162"/>
                <a:gd name="connsiteY62" fmla="*/ 521266 h 1388780"/>
                <a:gd name="connsiteX63" fmla="*/ 246239 w 1516162"/>
                <a:gd name="connsiteY63" fmla="*/ 569484 h 1388780"/>
                <a:gd name="connsiteX64" fmla="*/ 267323 w 1516162"/>
                <a:gd name="connsiteY64" fmla="*/ 652153 h 1388780"/>
                <a:gd name="connsiteX65" fmla="*/ 259555 w 1516162"/>
                <a:gd name="connsiteY65" fmla="*/ 662140 h 1388780"/>
                <a:gd name="connsiteX66" fmla="*/ 251233 w 1516162"/>
                <a:gd name="connsiteY66" fmla="*/ 652708 h 1388780"/>
                <a:gd name="connsiteX67" fmla="*/ 215724 w 1516162"/>
                <a:gd name="connsiteY67" fmla="*/ 588348 h 1388780"/>
                <a:gd name="connsiteX68" fmla="*/ 72024 w 1516162"/>
                <a:gd name="connsiteY68" fmla="*/ 624412 h 1388780"/>
                <a:gd name="connsiteX69" fmla="*/ 84230 w 1516162"/>
                <a:gd name="connsiteY69" fmla="*/ 731493 h 1388780"/>
                <a:gd name="connsiteX70" fmla="*/ 179660 w 1516162"/>
                <a:gd name="connsiteY70" fmla="*/ 774215 h 1388780"/>
                <a:gd name="connsiteX71" fmla="*/ 52605 w 1516162"/>
                <a:gd name="connsiteY71" fmla="*/ 758680 h 1388780"/>
                <a:gd name="connsiteX72" fmla="*/ 2116 w 1516162"/>
                <a:gd name="connsiteY72" fmla="*/ 616644 h 1388780"/>
                <a:gd name="connsiteX73" fmla="*/ 107533 w 1516162"/>
                <a:gd name="connsiteY73" fmla="*/ 522878 h 1388780"/>
                <a:gd name="connsiteX74" fmla="*/ 146292 w 1516162"/>
                <a:gd name="connsiteY74" fmla="*/ 521266 h 1388780"/>
                <a:gd name="connsiteX75" fmla="*/ 505344 w 1516162"/>
                <a:gd name="connsiteY75" fmla="*/ 272097 h 1388780"/>
                <a:gd name="connsiteX76" fmla="*/ 521988 w 1516162"/>
                <a:gd name="connsiteY76" fmla="*/ 283194 h 1388780"/>
                <a:gd name="connsiteX77" fmla="*/ 463177 w 1516162"/>
                <a:gd name="connsiteY77" fmla="*/ 309270 h 1388780"/>
                <a:gd name="connsiteX78" fmla="*/ 477048 w 1516162"/>
                <a:gd name="connsiteY78" fmla="*/ 389166 h 1388780"/>
                <a:gd name="connsiteX79" fmla="*/ 616864 w 1516162"/>
                <a:gd name="connsiteY79" fmla="*/ 415243 h 1388780"/>
                <a:gd name="connsiteX80" fmla="*/ 683443 w 1516162"/>
                <a:gd name="connsiteY80" fmla="*/ 449642 h 1388780"/>
                <a:gd name="connsiteX81" fmla="*/ 521988 w 1516162"/>
                <a:gd name="connsiteY81" fmla="*/ 510118 h 1388780"/>
                <a:gd name="connsiteX82" fmla="*/ 477048 w 1516162"/>
                <a:gd name="connsiteY82" fmla="*/ 471835 h 1388780"/>
                <a:gd name="connsiteX83" fmla="*/ 417126 w 1516162"/>
                <a:gd name="connsiteY83" fmla="*/ 375851 h 1388780"/>
                <a:gd name="connsiteX84" fmla="*/ 505344 w 1516162"/>
                <a:gd name="connsiteY84" fmla="*/ 272097 h 1388780"/>
                <a:gd name="connsiteX85" fmla="*/ 1201095 w 1516162"/>
                <a:gd name="connsiteY85" fmla="*/ 261417 h 1388780"/>
                <a:gd name="connsiteX86" fmla="*/ 1300964 w 1516162"/>
                <a:gd name="connsiteY86" fmla="*/ 287078 h 1388780"/>
                <a:gd name="connsiteX87" fmla="*/ 1342576 w 1516162"/>
                <a:gd name="connsiteY87" fmla="*/ 327025 h 1388780"/>
                <a:gd name="connsiteX88" fmla="*/ 1310951 w 1516162"/>
                <a:gd name="connsiteY88" fmla="*/ 434661 h 1388780"/>
                <a:gd name="connsiteX89" fmla="*/ 1168916 w 1516162"/>
                <a:gd name="connsiteY89" fmla="*/ 460183 h 1388780"/>
                <a:gd name="connsiteX90" fmla="*/ 1131741 w 1516162"/>
                <a:gd name="connsiteY90" fmla="*/ 430778 h 1388780"/>
                <a:gd name="connsiteX91" fmla="*/ 1165032 w 1516162"/>
                <a:gd name="connsiteY91" fmla="*/ 398598 h 1388780"/>
                <a:gd name="connsiteX92" fmla="*/ 1239379 w 1516162"/>
                <a:gd name="connsiteY92" fmla="*/ 368082 h 1388780"/>
                <a:gd name="connsiteX93" fmla="*/ 1239379 w 1516162"/>
                <a:gd name="connsiteY93" fmla="*/ 326470 h 1388780"/>
                <a:gd name="connsiteX94" fmla="*/ 1066272 w 1516162"/>
                <a:gd name="connsiteY94" fmla="*/ 308716 h 1388780"/>
                <a:gd name="connsiteX95" fmla="*/ 1097897 w 1516162"/>
                <a:gd name="connsiteY95" fmla="*/ 263220 h 1388780"/>
                <a:gd name="connsiteX96" fmla="*/ 1201095 w 1516162"/>
                <a:gd name="connsiteY96" fmla="*/ 261417 h 1388780"/>
                <a:gd name="connsiteX97" fmla="*/ 697244 w 1516162"/>
                <a:gd name="connsiteY97" fmla="*/ 233 h 1388780"/>
                <a:gd name="connsiteX98" fmla="*/ 793298 w 1516162"/>
                <a:gd name="connsiteY98" fmla="*/ 31303 h 1388780"/>
                <a:gd name="connsiteX99" fmla="*/ 813827 w 1516162"/>
                <a:gd name="connsiteY99" fmla="*/ 118411 h 1388780"/>
                <a:gd name="connsiteX100" fmla="*/ 677339 w 1516162"/>
                <a:gd name="connsiteY100" fmla="*/ 34632 h 1388780"/>
                <a:gd name="connsiteX101" fmla="*/ 621857 w 1516162"/>
                <a:gd name="connsiteY101" fmla="*/ 121740 h 1388780"/>
                <a:gd name="connsiteX102" fmla="*/ 731157 w 1516162"/>
                <a:gd name="connsiteY102" fmla="*/ 208292 h 1388780"/>
                <a:gd name="connsiteX103" fmla="*/ 595225 w 1516162"/>
                <a:gd name="connsiteY103" fmla="*/ 180551 h 1388780"/>
                <a:gd name="connsiteX104" fmla="*/ 563045 w 1516162"/>
                <a:gd name="connsiteY104" fmla="*/ 66257 h 1388780"/>
                <a:gd name="connsiteX105" fmla="*/ 599109 w 1516162"/>
                <a:gd name="connsiteY105" fmla="*/ 22426 h 1388780"/>
                <a:gd name="connsiteX106" fmla="*/ 697244 w 1516162"/>
                <a:gd name="connsiteY106" fmla="*/ 233 h 1388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</a:cxnLst>
              <a:rect l="l" t="t" r="r" b="b"/>
              <a:pathLst>
                <a:path w="1516162" h="1388780">
                  <a:moveTo>
                    <a:pt x="1019668" y="1180348"/>
                  </a:moveTo>
                  <a:cubicBezTo>
                    <a:pt x="1040752" y="1183677"/>
                    <a:pt x="1042416" y="1201431"/>
                    <a:pt x="1042971" y="1215857"/>
                  </a:cubicBezTo>
                  <a:cubicBezTo>
                    <a:pt x="1046300" y="1268566"/>
                    <a:pt x="1034094" y="1316281"/>
                    <a:pt x="995256" y="1355119"/>
                  </a:cubicBezTo>
                  <a:cubicBezTo>
                    <a:pt x="957528" y="1392847"/>
                    <a:pt x="910367" y="1400060"/>
                    <a:pt x="861543" y="1370654"/>
                  </a:cubicBezTo>
                  <a:cubicBezTo>
                    <a:pt x="819375" y="1345132"/>
                    <a:pt x="787195" y="1310733"/>
                    <a:pt x="787750" y="1255804"/>
                  </a:cubicBezTo>
                  <a:cubicBezTo>
                    <a:pt x="788305" y="1241934"/>
                    <a:pt x="792744" y="1230282"/>
                    <a:pt x="803840" y="1225844"/>
                  </a:cubicBezTo>
                  <a:cubicBezTo>
                    <a:pt x="816601" y="1220850"/>
                    <a:pt x="822704" y="1235276"/>
                    <a:pt x="828252" y="1243043"/>
                  </a:cubicBezTo>
                  <a:cubicBezTo>
                    <a:pt x="837130" y="1255250"/>
                    <a:pt x="846561" y="1265792"/>
                    <a:pt x="857104" y="1276334"/>
                  </a:cubicBezTo>
                  <a:cubicBezTo>
                    <a:pt x="894832" y="1314062"/>
                    <a:pt x="919245" y="1319056"/>
                    <a:pt x="960302" y="1298527"/>
                  </a:cubicBezTo>
                  <a:cubicBezTo>
                    <a:pt x="1006353" y="1275224"/>
                    <a:pt x="1027436" y="1237495"/>
                    <a:pt x="1019668" y="1190890"/>
                  </a:cubicBezTo>
                  <a:cubicBezTo>
                    <a:pt x="1019114" y="1187561"/>
                    <a:pt x="1016339" y="1184232"/>
                    <a:pt x="1019668" y="1180348"/>
                  </a:cubicBezTo>
                  <a:close/>
                  <a:moveTo>
                    <a:pt x="313928" y="1104337"/>
                  </a:moveTo>
                  <a:cubicBezTo>
                    <a:pt x="326134" y="1102672"/>
                    <a:pt x="332792" y="1102672"/>
                    <a:pt x="336121" y="1118207"/>
                  </a:cubicBezTo>
                  <a:cubicBezTo>
                    <a:pt x="340005" y="1137071"/>
                    <a:pt x="352766" y="1152052"/>
                    <a:pt x="370521" y="1162593"/>
                  </a:cubicBezTo>
                  <a:cubicBezTo>
                    <a:pt x="418236" y="1190336"/>
                    <a:pt x="467060" y="1212529"/>
                    <a:pt x="524207" y="1200877"/>
                  </a:cubicBezTo>
                  <a:cubicBezTo>
                    <a:pt x="530310" y="1199768"/>
                    <a:pt x="535859" y="1198658"/>
                    <a:pt x="537523" y="1205871"/>
                  </a:cubicBezTo>
                  <a:cubicBezTo>
                    <a:pt x="539742" y="1215858"/>
                    <a:pt x="540298" y="1225845"/>
                    <a:pt x="533084" y="1234722"/>
                  </a:cubicBezTo>
                  <a:cubicBezTo>
                    <a:pt x="510891" y="1261354"/>
                    <a:pt x="482595" y="1273005"/>
                    <a:pt x="447641" y="1271895"/>
                  </a:cubicBezTo>
                  <a:cubicBezTo>
                    <a:pt x="379953" y="1264682"/>
                    <a:pt x="323915" y="1233612"/>
                    <a:pt x="281194" y="1180904"/>
                  </a:cubicBezTo>
                  <a:cubicBezTo>
                    <a:pt x="255117" y="1148168"/>
                    <a:pt x="273426" y="1109885"/>
                    <a:pt x="313928" y="1104337"/>
                  </a:cubicBezTo>
                  <a:close/>
                  <a:moveTo>
                    <a:pt x="1396395" y="1016119"/>
                  </a:moveTo>
                  <a:cubicBezTo>
                    <a:pt x="1411930" y="1013899"/>
                    <a:pt x="1420253" y="1020003"/>
                    <a:pt x="1421362" y="1036647"/>
                  </a:cubicBezTo>
                  <a:cubicBezTo>
                    <a:pt x="1424136" y="1071046"/>
                    <a:pt x="1408046" y="1097679"/>
                    <a:pt x="1386963" y="1120982"/>
                  </a:cubicBezTo>
                  <a:cubicBezTo>
                    <a:pt x="1347015" y="1165368"/>
                    <a:pt x="1299301" y="1196438"/>
                    <a:pt x="1237159" y="1201432"/>
                  </a:cubicBezTo>
                  <a:cubicBezTo>
                    <a:pt x="1252694" y="1190890"/>
                    <a:pt x="1268784" y="1180903"/>
                    <a:pt x="1283209" y="1167587"/>
                  </a:cubicBezTo>
                  <a:cubicBezTo>
                    <a:pt x="1303739" y="1148723"/>
                    <a:pt x="1312616" y="1125975"/>
                    <a:pt x="1315390" y="1099898"/>
                  </a:cubicBezTo>
                  <a:cubicBezTo>
                    <a:pt x="1319829" y="1062169"/>
                    <a:pt x="1359222" y="1020557"/>
                    <a:pt x="1396395" y="1016119"/>
                  </a:cubicBezTo>
                  <a:close/>
                  <a:moveTo>
                    <a:pt x="1030071" y="665330"/>
                  </a:moveTo>
                  <a:cubicBezTo>
                    <a:pt x="1039087" y="666717"/>
                    <a:pt x="1048241" y="670462"/>
                    <a:pt x="1056841" y="673236"/>
                  </a:cubicBezTo>
                  <a:cubicBezTo>
                    <a:pt x="1062389" y="674901"/>
                    <a:pt x="1070712" y="676565"/>
                    <a:pt x="1066828" y="685997"/>
                  </a:cubicBezTo>
                  <a:cubicBezTo>
                    <a:pt x="1047964" y="732048"/>
                    <a:pt x="1074596" y="767002"/>
                    <a:pt x="1099008" y="799737"/>
                  </a:cubicBezTo>
                  <a:cubicBezTo>
                    <a:pt x="1121201" y="829697"/>
                    <a:pt x="1148388" y="857439"/>
                    <a:pt x="1188335" y="865761"/>
                  </a:cubicBezTo>
                  <a:cubicBezTo>
                    <a:pt x="1200541" y="867980"/>
                    <a:pt x="1197767" y="874638"/>
                    <a:pt x="1192774" y="881851"/>
                  </a:cubicBezTo>
                  <a:cubicBezTo>
                    <a:pt x="1155600" y="913476"/>
                    <a:pt x="1097898" y="911257"/>
                    <a:pt x="1060725" y="872419"/>
                  </a:cubicBezTo>
                  <a:cubicBezTo>
                    <a:pt x="1022996" y="833026"/>
                    <a:pt x="994145" y="786421"/>
                    <a:pt x="983603" y="731493"/>
                  </a:cubicBezTo>
                  <a:cubicBezTo>
                    <a:pt x="979165" y="708190"/>
                    <a:pt x="985823" y="685997"/>
                    <a:pt x="1004132" y="671572"/>
                  </a:cubicBezTo>
                  <a:cubicBezTo>
                    <a:pt x="1012177" y="664914"/>
                    <a:pt x="1021055" y="663943"/>
                    <a:pt x="1030071" y="665330"/>
                  </a:cubicBezTo>
                  <a:close/>
                  <a:moveTo>
                    <a:pt x="714062" y="581396"/>
                  </a:moveTo>
                  <a:cubicBezTo>
                    <a:pt x="728800" y="581344"/>
                    <a:pt x="743780" y="582939"/>
                    <a:pt x="758899" y="586129"/>
                  </a:cubicBezTo>
                  <a:cubicBezTo>
                    <a:pt x="837685" y="602773"/>
                    <a:pt x="857658" y="682114"/>
                    <a:pt x="801621" y="743699"/>
                  </a:cubicBezTo>
                  <a:cubicBezTo>
                    <a:pt x="769996" y="779763"/>
                    <a:pt x="766112" y="780873"/>
                    <a:pt x="733377" y="770886"/>
                  </a:cubicBezTo>
                  <a:cubicBezTo>
                    <a:pt x="751132" y="762009"/>
                    <a:pt x="767222" y="754241"/>
                    <a:pt x="783312" y="745918"/>
                  </a:cubicBezTo>
                  <a:cubicBezTo>
                    <a:pt x="808279" y="732603"/>
                    <a:pt x="819930" y="709855"/>
                    <a:pt x="815492" y="683778"/>
                  </a:cubicBezTo>
                  <a:cubicBezTo>
                    <a:pt x="811053" y="658256"/>
                    <a:pt x="791079" y="644385"/>
                    <a:pt x="766112" y="637727"/>
                  </a:cubicBezTo>
                  <a:cubicBezTo>
                    <a:pt x="738926" y="629960"/>
                    <a:pt x="712849" y="635508"/>
                    <a:pt x="687882" y="644385"/>
                  </a:cubicBezTo>
                  <a:cubicBezTo>
                    <a:pt x="657366" y="655482"/>
                    <a:pt x="639612" y="681559"/>
                    <a:pt x="638502" y="714293"/>
                  </a:cubicBezTo>
                  <a:cubicBezTo>
                    <a:pt x="638502" y="715958"/>
                    <a:pt x="638502" y="718177"/>
                    <a:pt x="638502" y="719842"/>
                  </a:cubicBezTo>
                  <a:cubicBezTo>
                    <a:pt x="637947" y="741480"/>
                    <a:pt x="642386" y="765892"/>
                    <a:pt x="617974" y="778098"/>
                  </a:cubicBezTo>
                  <a:cubicBezTo>
                    <a:pt x="596889" y="789195"/>
                    <a:pt x="580244" y="774769"/>
                    <a:pt x="566374" y="762009"/>
                  </a:cubicBezTo>
                  <a:cubicBezTo>
                    <a:pt x="546955" y="744254"/>
                    <a:pt x="537523" y="720396"/>
                    <a:pt x="547510" y="694320"/>
                  </a:cubicBezTo>
                  <a:cubicBezTo>
                    <a:pt x="556942" y="669352"/>
                    <a:pt x="569703" y="645495"/>
                    <a:pt x="590786" y="627741"/>
                  </a:cubicBezTo>
                  <a:cubicBezTo>
                    <a:pt x="627822" y="596532"/>
                    <a:pt x="669849" y="581552"/>
                    <a:pt x="714062" y="581396"/>
                  </a:cubicBezTo>
                  <a:close/>
                  <a:moveTo>
                    <a:pt x="1491921" y="562679"/>
                  </a:moveTo>
                  <a:cubicBezTo>
                    <a:pt x="1498032" y="559533"/>
                    <a:pt x="1503754" y="568791"/>
                    <a:pt x="1507915" y="573368"/>
                  </a:cubicBezTo>
                  <a:cubicBezTo>
                    <a:pt x="1520676" y="587239"/>
                    <a:pt x="1517902" y="628851"/>
                    <a:pt x="1504586" y="651599"/>
                  </a:cubicBezTo>
                  <a:cubicBezTo>
                    <a:pt x="1481838" y="690991"/>
                    <a:pt x="1445774" y="712630"/>
                    <a:pt x="1404718" y="725391"/>
                  </a:cubicBezTo>
                  <a:cubicBezTo>
                    <a:pt x="1372538" y="735377"/>
                    <a:pt x="1339803" y="749248"/>
                    <a:pt x="1303183" y="738706"/>
                  </a:cubicBezTo>
                  <a:cubicBezTo>
                    <a:pt x="1259907" y="725945"/>
                    <a:pt x="1249365" y="704862"/>
                    <a:pt x="1271003" y="666024"/>
                  </a:cubicBezTo>
                  <a:cubicBezTo>
                    <a:pt x="1274332" y="660476"/>
                    <a:pt x="1276552" y="654373"/>
                    <a:pt x="1279881" y="646605"/>
                  </a:cubicBezTo>
                  <a:cubicBezTo>
                    <a:pt x="1325932" y="681004"/>
                    <a:pt x="1368654" y="659366"/>
                    <a:pt x="1409711" y="639393"/>
                  </a:cubicBezTo>
                  <a:cubicBezTo>
                    <a:pt x="1440781" y="624412"/>
                    <a:pt x="1469632" y="604438"/>
                    <a:pt x="1485722" y="570594"/>
                  </a:cubicBezTo>
                  <a:cubicBezTo>
                    <a:pt x="1487803" y="566156"/>
                    <a:pt x="1489883" y="563728"/>
                    <a:pt x="1491921" y="562679"/>
                  </a:cubicBezTo>
                  <a:close/>
                  <a:moveTo>
                    <a:pt x="146292" y="521266"/>
                  </a:moveTo>
                  <a:cubicBezTo>
                    <a:pt x="183821" y="523607"/>
                    <a:pt x="217527" y="538275"/>
                    <a:pt x="246239" y="569484"/>
                  </a:cubicBezTo>
                  <a:cubicBezTo>
                    <a:pt x="268987" y="593896"/>
                    <a:pt x="268987" y="622192"/>
                    <a:pt x="267323" y="652153"/>
                  </a:cubicBezTo>
                  <a:cubicBezTo>
                    <a:pt x="266768" y="656592"/>
                    <a:pt x="264549" y="661585"/>
                    <a:pt x="259555" y="662140"/>
                  </a:cubicBezTo>
                  <a:cubicBezTo>
                    <a:pt x="254562" y="662140"/>
                    <a:pt x="252343" y="657146"/>
                    <a:pt x="251233" y="652708"/>
                  </a:cubicBezTo>
                  <a:cubicBezTo>
                    <a:pt x="244020" y="628850"/>
                    <a:pt x="234588" y="606657"/>
                    <a:pt x="215724" y="588348"/>
                  </a:cubicBezTo>
                  <a:cubicBezTo>
                    <a:pt x="161351" y="535639"/>
                    <a:pt x="91998" y="552284"/>
                    <a:pt x="72024" y="624412"/>
                  </a:cubicBezTo>
                  <a:cubicBezTo>
                    <a:pt x="62037" y="661030"/>
                    <a:pt x="64257" y="697649"/>
                    <a:pt x="84230" y="731493"/>
                  </a:cubicBezTo>
                  <a:cubicBezTo>
                    <a:pt x="103649" y="764783"/>
                    <a:pt x="130836" y="776989"/>
                    <a:pt x="179660" y="774215"/>
                  </a:cubicBezTo>
                  <a:cubicBezTo>
                    <a:pt x="141377" y="799182"/>
                    <a:pt x="92553" y="794188"/>
                    <a:pt x="52605" y="758680"/>
                  </a:cubicBezTo>
                  <a:cubicBezTo>
                    <a:pt x="9884" y="720951"/>
                    <a:pt x="-6206" y="672127"/>
                    <a:pt x="2116" y="616644"/>
                  </a:cubicBezTo>
                  <a:cubicBezTo>
                    <a:pt x="9884" y="566155"/>
                    <a:pt x="50386" y="530646"/>
                    <a:pt x="107533" y="522878"/>
                  </a:cubicBezTo>
                  <a:cubicBezTo>
                    <a:pt x="120849" y="521075"/>
                    <a:pt x="133783" y="520486"/>
                    <a:pt x="146292" y="521266"/>
                  </a:cubicBezTo>
                  <a:close/>
                  <a:moveTo>
                    <a:pt x="505344" y="272097"/>
                  </a:moveTo>
                  <a:cubicBezTo>
                    <a:pt x="510892" y="275981"/>
                    <a:pt x="516440" y="279310"/>
                    <a:pt x="521988" y="283194"/>
                  </a:cubicBezTo>
                  <a:cubicBezTo>
                    <a:pt x="497576" y="280974"/>
                    <a:pt x="474828" y="285413"/>
                    <a:pt x="463177" y="309270"/>
                  </a:cubicBezTo>
                  <a:cubicBezTo>
                    <a:pt x="448752" y="338121"/>
                    <a:pt x="459293" y="366418"/>
                    <a:pt x="477048" y="389166"/>
                  </a:cubicBezTo>
                  <a:cubicBezTo>
                    <a:pt x="516995" y="440765"/>
                    <a:pt x="563600" y="456300"/>
                    <a:pt x="616864" y="415243"/>
                  </a:cubicBezTo>
                  <a:cubicBezTo>
                    <a:pt x="654592" y="386392"/>
                    <a:pt x="674011" y="398044"/>
                    <a:pt x="683443" y="449642"/>
                  </a:cubicBezTo>
                  <a:cubicBezTo>
                    <a:pt x="625741" y="459074"/>
                    <a:pt x="571368" y="478493"/>
                    <a:pt x="521988" y="510118"/>
                  </a:cubicBezTo>
                  <a:cubicBezTo>
                    <a:pt x="513111" y="490145"/>
                    <a:pt x="492028" y="484596"/>
                    <a:pt x="477048" y="471835"/>
                  </a:cubicBezTo>
                  <a:cubicBezTo>
                    <a:pt x="447087" y="445759"/>
                    <a:pt x="422675" y="415798"/>
                    <a:pt x="417126" y="375851"/>
                  </a:cubicBezTo>
                  <a:cubicBezTo>
                    <a:pt x="409914" y="319257"/>
                    <a:pt x="434881" y="290961"/>
                    <a:pt x="505344" y="272097"/>
                  </a:cubicBezTo>
                  <a:close/>
                  <a:moveTo>
                    <a:pt x="1201095" y="261417"/>
                  </a:moveTo>
                  <a:cubicBezTo>
                    <a:pt x="1235217" y="263775"/>
                    <a:pt x="1268785" y="270710"/>
                    <a:pt x="1300964" y="287078"/>
                  </a:cubicBezTo>
                  <a:cubicBezTo>
                    <a:pt x="1318719" y="296510"/>
                    <a:pt x="1332034" y="310935"/>
                    <a:pt x="1342576" y="327025"/>
                  </a:cubicBezTo>
                  <a:cubicBezTo>
                    <a:pt x="1368098" y="366418"/>
                    <a:pt x="1355892" y="411914"/>
                    <a:pt x="1310951" y="434661"/>
                  </a:cubicBezTo>
                  <a:cubicBezTo>
                    <a:pt x="1266565" y="457409"/>
                    <a:pt x="1218295" y="464622"/>
                    <a:pt x="1168916" y="460183"/>
                  </a:cubicBezTo>
                  <a:cubicBezTo>
                    <a:pt x="1152271" y="458519"/>
                    <a:pt x="1133406" y="454635"/>
                    <a:pt x="1131741" y="430778"/>
                  </a:cubicBezTo>
                  <a:cubicBezTo>
                    <a:pt x="1130077" y="405810"/>
                    <a:pt x="1147277" y="403591"/>
                    <a:pt x="1165032" y="398598"/>
                  </a:cubicBezTo>
                  <a:cubicBezTo>
                    <a:pt x="1190554" y="391385"/>
                    <a:pt x="1219960" y="393604"/>
                    <a:pt x="1239379" y="368082"/>
                  </a:cubicBezTo>
                  <a:cubicBezTo>
                    <a:pt x="1251030" y="353102"/>
                    <a:pt x="1251585" y="340896"/>
                    <a:pt x="1239379" y="326470"/>
                  </a:cubicBezTo>
                  <a:cubicBezTo>
                    <a:pt x="1206089" y="285968"/>
                    <a:pt x="1136180" y="262665"/>
                    <a:pt x="1066272" y="308716"/>
                  </a:cubicBezTo>
                  <a:cubicBezTo>
                    <a:pt x="1065717" y="282639"/>
                    <a:pt x="1077368" y="264330"/>
                    <a:pt x="1097897" y="263220"/>
                  </a:cubicBezTo>
                  <a:cubicBezTo>
                    <a:pt x="1132297" y="261278"/>
                    <a:pt x="1166973" y="259059"/>
                    <a:pt x="1201095" y="261417"/>
                  </a:cubicBezTo>
                  <a:close/>
                  <a:moveTo>
                    <a:pt x="697244" y="233"/>
                  </a:moveTo>
                  <a:cubicBezTo>
                    <a:pt x="732683" y="1897"/>
                    <a:pt x="767776" y="12439"/>
                    <a:pt x="793298" y="31303"/>
                  </a:cubicBezTo>
                  <a:cubicBezTo>
                    <a:pt x="827142" y="56270"/>
                    <a:pt x="834910" y="90669"/>
                    <a:pt x="813827" y="118411"/>
                  </a:cubicBezTo>
                  <a:cubicBezTo>
                    <a:pt x="780537" y="49057"/>
                    <a:pt x="733932" y="20761"/>
                    <a:pt x="677339" y="34632"/>
                  </a:cubicBezTo>
                  <a:cubicBezTo>
                    <a:pt x="646269" y="42399"/>
                    <a:pt x="620192" y="83456"/>
                    <a:pt x="621857" y="121740"/>
                  </a:cubicBezTo>
                  <a:cubicBezTo>
                    <a:pt x="624076" y="170564"/>
                    <a:pt x="657920" y="198306"/>
                    <a:pt x="731157" y="208292"/>
                  </a:cubicBezTo>
                  <a:cubicBezTo>
                    <a:pt x="677339" y="227711"/>
                    <a:pt x="632953" y="213286"/>
                    <a:pt x="595225" y="180551"/>
                  </a:cubicBezTo>
                  <a:cubicBezTo>
                    <a:pt x="560826" y="150590"/>
                    <a:pt x="547510" y="112862"/>
                    <a:pt x="563045" y="66257"/>
                  </a:cubicBezTo>
                  <a:cubicBezTo>
                    <a:pt x="569703" y="46283"/>
                    <a:pt x="582464" y="32413"/>
                    <a:pt x="599109" y="22426"/>
                  </a:cubicBezTo>
                  <a:cubicBezTo>
                    <a:pt x="626018" y="5781"/>
                    <a:pt x="661805" y="-1432"/>
                    <a:pt x="697244" y="233"/>
                  </a:cubicBezTo>
                  <a:close/>
                </a:path>
              </a:pathLst>
            </a:custGeom>
            <a:solidFill>
              <a:srgbClr val="BE0000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51" name="Freeform: Shape 23">
              <a:extLst>
                <a:ext uri="{FF2B5EF4-FFF2-40B4-BE49-F238E27FC236}">
                  <a16:creationId xmlns:a16="http://schemas.microsoft.com/office/drawing/2014/main" id="{0E3B63AA-41AE-4189-8853-1B2FC419D372}"/>
                </a:ext>
              </a:extLst>
            </p:cNvPr>
            <p:cNvSpPr/>
            <p:nvPr/>
          </p:nvSpPr>
          <p:spPr>
            <a:xfrm>
              <a:off x="5004913" y="2195455"/>
              <a:ext cx="1715451" cy="1439823"/>
            </a:xfrm>
            <a:custGeom>
              <a:avLst/>
              <a:gdLst>
                <a:gd name="connsiteX0" fmla="*/ 846215 w 1715451"/>
                <a:gd name="connsiteY0" fmla="*/ 1321645 h 1439823"/>
                <a:gd name="connsiteX1" fmla="*/ 910575 w 1715451"/>
                <a:gd name="connsiteY1" fmla="*/ 1439823 h 1439823"/>
                <a:gd name="connsiteX2" fmla="*/ 846215 w 1715451"/>
                <a:gd name="connsiteY2" fmla="*/ 1321645 h 1439823"/>
                <a:gd name="connsiteX3" fmla="*/ 657575 w 1715451"/>
                <a:gd name="connsiteY3" fmla="*/ 1266162 h 1439823"/>
                <a:gd name="connsiteX4" fmla="*/ 683097 w 1715451"/>
                <a:gd name="connsiteY4" fmla="*/ 1331632 h 1439823"/>
                <a:gd name="connsiteX5" fmla="*/ 590441 w 1715451"/>
                <a:gd name="connsiteY5" fmla="*/ 1359929 h 1439823"/>
                <a:gd name="connsiteX6" fmla="*/ 657575 w 1715451"/>
                <a:gd name="connsiteY6" fmla="*/ 1266162 h 1439823"/>
                <a:gd name="connsiteX7" fmla="*/ 1307831 w 1715451"/>
                <a:gd name="connsiteY7" fmla="*/ 1182592 h 1439823"/>
                <a:gd name="connsiteX8" fmla="*/ 1323921 w 1715451"/>
                <a:gd name="connsiteY8" fmla="*/ 1183493 h 1439823"/>
                <a:gd name="connsiteX9" fmla="*/ 1283419 w 1715451"/>
                <a:gd name="connsiteY9" fmla="*/ 1241750 h 1439823"/>
                <a:gd name="connsiteX10" fmla="*/ 1315598 w 1715451"/>
                <a:gd name="connsiteY10" fmla="*/ 1297788 h 1439823"/>
                <a:gd name="connsiteX11" fmla="*/ 1464292 w 1715451"/>
                <a:gd name="connsiteY11" fmla="*/ 1245079 h 1439823"/>
                <a:gd name="connsiteX12" fmla="*/ 1513671 w 1715451"/>
                <a:gd name="connsiteY12" fmla="*/ 1216228 h 1439823"/>
                <a:gd name="connsiteX13" fmla="*/ 1494252 w 1715451"/>
                <a:gd name="connsiteY13" fmla="*/ 1270046 h 1439823"/>
                <a:gd name="connsiteX14" fmla="*/ 1302837 w 1715451"/>
                <a:gd name="connsiteY14" fmla="*/ 1384895 h 1439823"/>
                <a:gd name="connsiteX15" fmla="*/ 1225717 w 1715451"/>
                <a:gd name="connsiteY15" fmla="*/ 1357154 h 1439823"/>
                <a:gd name="connsiteX16" fmla="*/ 1223497 w 1715451"/>
                <a:gd name="connsiteY16" fmla="*/ 1277814 h 1439823"/>
                <a:gd name="connsiteX17" fmla="*/ 1255677 w 1715451"/>
                <a:gd name="connsiteY17" fmla="*/ 1220112 h 1439823"/>
                <a:gd name="connsiteX18" fmla="*/ 1293405 w 1715451"/>
                <a:gd name="connsiteY18" fmla="*/ 1186268 h 1439823"/>
                <a:gd name="connsiteX19" fmla="*/ 1307831 w 1715451"/>
                <a:gd name="connsiteY19" fmla="*/ 1182592 h 1439823"/>
                <a:gd name="connsiteX20" fmla="*/ 1153728 w 1715451"/>
                <a:gd name="connsiteY20" fmla="*/ 1126684 h 1439823"/>
                <a:gd name="connsiteX21" fmla="*/ 1167460 w 1715451"/>
                <a:gd name="connsiteY21" fmla="*/ 1137998 h 1439823"/>
                <a:gd name="connsiteX22" fmla="*/ 1207407 w 1715451"/>
                <a:gd name="connsiteY22" fmla="*/ 1175172 h 1439823"/>
                <a:gd name="connsiteX23" fmla="*/ 1215730 w 1715451"/>
                <a:gd name="connsiteY23" fmla="*/ 1196810 h 1439823"/>
                <a:gd name="connsiteX24" fmla="*/ 1190762 w 1715451"/>
                <a:gd name="connsiteY24" fmla="*/ 1233429 h 1439823"/>
                <a:gd name="connsiteX25" fmla="*/ 1166905 w 1715451"/>
                <a:gd name="connsiteY25" fmla="*/ 1211790 h 1439823"/>
                <a:gd name="connsiteX26" fmla="*/ 1145822 w 1715451"/>
                <a:gd name="connsiteY26" fmla="*/ 1152423 h 1439823"/>
                <a:gd name="connsiteX27" fmla="*/ 1147486 w 1715451"/>
                <a:gd name="connsiteY27" fmla="*/ 1129120 h 1439823"/>
                <a:gd name="connsiteX28" fmla="*/ 1153728 w 1715451"/>
                <a:gd name="connsiteY28" fmla="*/ 1126684 h 1439823"/>
                <a:gd name="connsiteX29" fmla="*/ 289300 w 1715451"/>
                <a:gd name="connsiteY29" fmla="*/ 1115267 h 1439823"/>
                <a:gd name="connsiteX30" fmla="*/ 304705 w 1715451"/>
                <a:gd name="connsiteY30" fmla="*/ 1118024 h 1439823"/>
                <a:gd name="connsiteX31" fmla="*/ 318021 w 1715451"/>
                <a:gd name="connsiteY31" fmla="*/ 1167404 h 1439823"/>
                <a:gd name="connsiteX32" fmla="*/ 304705 w 1715451"/>
                <a:gd name="connsiteY32" fmla="*/ 1279478 h 1439823"/>
                <a:gd name="connsiteX33" fmla="*/ 377942 w 1715451"/>
                <a:gd name="connsiteY33" fmla="*/ 1369915 h 1439823"/>
                <a:gd name="connsiteX34" fmla="*/ 387929 w 1715451"/>
                <a:gd name="connsiteY34" fmla="*/ 1377683 h 1439823"/>
                <a:gd name="connsiteX35" fmla="*/ 381826 w 1715451"/>
                <a:gd name="connsiteY35" fmla="*/ 1380457 h 1439823"/>
                <a:gd name="connsiteX36" fmla="*/ 251997 w 1715451"/>
                <a:gd name="connsiteY36" fmla="*/ 1287801 h 1439823"/>
                <a:gd name="connsiteX37" fmla="*/ 257545 w 1715451"/>
                <a:gd name="connsiteY37" fmla="*/ 1141327 h 1439823"/>
                <a:gd name="connsiteX38" fmla="*/ 289300 w 1715451"/>
                <a:gd name="connsiteY38" fmla="*/ 1115267 h 1439823"/>
                <a:gd name="connsiteX39" fmla="*/ 1541968 w 1715451"/>
                <a:gd name="connsiteY39" fmla="*/ 1020374 h 1439823"/>
                <a:gd name="connsiteX40" fmla="*/ 1570819 w 1715451"/>
                <a:gd name="connsiteY40" fmla="*/ 1059767 h 1439823"/>
                <a:gd name="connsiteX41" fmla="*/ 1543077 w 1715451"/>
                <a:gd name="connsiteY41" fmla="*/ 1115804 h 1439823"/>
                <a:gd name="connsiteX42" fmla="*/ 1538639 w 1715451"/>
                <a:gd name="connsiteY42" fmla="*/ 1094166 h 1439823"/>
                <a:gd name="connsiteX43" fmla="*/ 1515891 w 1715451"/>
                <a:gd name="connsiteY43" fmla="*/ 1071973 h 1439823"/>
                <a:gd name="connsiteX44" fmla="*/ 1464846 w 1715451"/>
                <a:gd name="connsiteY44" fmla="*/ 1071418 h 1439823"/>
                <a:gd name="connsiteX45" fmla="*/ 1541968 w 1715451"/>
                <a:gd name="connsiteY45" fmla="*/ 1020374 h 1439823"/>
                <a:gd name="connsiteX46" fmla="*/ 737470 w 1715451"/>
                <a:gd name="connsiteY46" fmla="*/ 985420 h 1439823"/>
                <a:gd name="connsiteX47" fmla="*/ 789623 w 1715451"/>
                <a:gd name="connsiteY47" fmla="*/ 993188 h 1439823"/>
                <a:gd name="connsiteX48" fmla="*/ 794617 w 1715451"/>
                <a:gd name="connsiteY48" fmla="*/ 1023148 h 1439823"/>
                <a:gd name="connsiteX49" fmla="*/ 765211 w 1715451"/>
                <a:gd name="connsiteY49" fmla="*/ 1037020 h 1439823"/>
                <a:gd name="connsiteX50" fmla="*/ 642039 w 1715451"/>
                <a:gd name="connsiteY50" fmla="*/ 1048116 h 1439823"/>
                <a:gd name="connsiteX51" fmla="*/ 564919 w 1715451"/>
                <a:gd name="connsiteY51" fmla="*/ 1051445 h 1439823"/>
                <a:gd name="connsiteX52" fmla="*/ 500559 w 1715451"/>
                <a:gd name="connsiteY52" fmla="*/ 1092502 h 1439823"/>
                <a:gd name="connsiteX53" fmla="*/ 452844 w 1715451"/>
                <a:gd name="connsiteY53" fmla="*/ 1114141 h 1439823"/>
                <a:gd name="connsiteX54" fmla="*/ 413451 w 1715451"/>
                <a:gd name="connsiteY54" fmla="*/ 1088064 h 1439823"/>
                <a:gd name="connsiteX55" fmla="*/ 431206 w 1715451"/>
                <a:gd name="connsiteY55" fmla="*/ 1048116 h 1439823"/>
                <a:gd name="connsiteX56" fmla="*/ 527745 w 1715451"/>
                <a:gd name="connsiteY56" fmla="*/ 1011497 h 1439823"/>
                <a:gd name="connsiteX57" fmla="*/ 737470 w 1715451"/>
                <a:gd name="connsiteY57" fmla="*/ 985420 h 1439823"/>
                <a:gd name="connsiteX58" fmla="*/ 1057049 w 1715451"/>
                <a:gd name="connsiteY58" fmla="*/ 874455 h 1439823"/>
                <a:gd name="connsiteX59" fmla="*/ 1151370 w 1715451"/>
                <a:gd name="connsiteY59" fmla="*/ 1027032 h 1439823"/>
                <a:gd name="connsiteX60" fmla="*/ 1032082 w 1715451"/>
                <a:gd name="connsiteY60" fmla="*/ 940479 h 1439823"/>
                <a:gd name="connsiteX61" fmla="*/ 1057049 w 1715451"/>
                <a:gd name="connsiteY61" fmla="*/ 874455 h 1439823"/>
                <a:gd name="connsiteX62" fmla="*/ 1263999 w 1715451"/>
                <a:gd name="connsiteY62" fmla="*/ 831179 h 1439823"/>
                <a:gd name="connsiteX63" fmla="*/ 1318372 w 1715451"/>
                <a:gd name="connsiteY63" fmla="*/ 951576 h 1439823"/>
                <a:gd name="connsiteX64" fmla="*/ 1280089 w 1715451"/>
                <a:gd name="connsiteY64" fmla="*/ 1004840 h 1439823"/>
                <a:gd name="connsiteX65" fmla="*/ 1298398 w 1715451"/>
                <a:gd name="connsiteY65" fmla="*/ 947138 h 1439823"/>
                <a:gd name="connsiteX66" fmla="*/ 1293960 w 1715451"/>
                <a:gd name="connsiteY66" fmla="*/ 931048 h 1439823"/>
                <a:gd name="connsiteX67" fmla="*/ 1263999 w 1715451"/>
                <a:gd name="connsiteY67" fmla="*/ 831179 h 1439823"/>
                <a:gd name="connsiteX68" fmla="*/ 397361 w 1715451"/>
                <a:gd name="connsiteY68" fmla="*/ 672498 h 1439823"/>
                <a:gd name="connsiteX69" fmla="*/ 389039 w 1715451"/>
                <a:gd name="connsiteY69" fmla="*/ 797889 h 1439823"/>
                <a:gd name="connsiteX70" fmla="*/ 260319 w 1715451"/>
                <a:gd name="connsiteY70" fmla="*/ 872790 h 1439823"/>
                <a:gd name="connsiteX71" fmla="*/ 397361 w 1715451"/>
                <a:gd name="connsiteY71" fmla="*/ 672498 h 1439823"/>
                <a:gd name="connsiteX72" fmla="*/ 1676167 w 1715451"/>
                <a:gd name="connsiteY72" fmla="*/ 603839 h 1439823"/>
                <a:gd name="connsiteX73" fmla="*/ 1697874 w 1715451"/>
                <a:gd name="connsiteY73" fmla="*/ 617571 h 1439823"/>
                <a:gd name="connsiteX74" fmla="*/ 1715073 w 1715451"/>
                <a:gd name="connsiteY74" fmla="*/ 668060 h 1439823"/>
                <a:gd name="connsiteX75" fmla="*/ 1676790 w 1715451"/>
                <a:gd name="connsiteY75" fmla="*/ 754614 h 1439823"/>
                <a:gd name="connsiteX76" fmla="*/ 1440989 w 1715451"/>
                <a:gd name="connsiteY76" fmla="*/ 879450 h 1439823"/>
                <a:gd name="connsiteX77" fmla="*/ 1416577 w 1715451"/>
                <a:gd name="connsiteY77" fmla="*/ 876121 h 1439823"/>
                <a:gd name="connsiteX78" fmla="*/ 1390500 w 1715451"/>
                <a:gd name="connsiteY78" fmla="*/ 863915 h 1439823"/>
                <a:gd name="connsiteX79" fmla="*/ 1416577 w 1715451"/>
                <a:gd name="connsiteY79" fmla="*/ 848380 h 1439823"/>
                <a:gd name="connsiteX80" fmla="*/ 1529207 w 1715451"/>
                <a:gd name="connsiteY80" fmla="*/ 813980 h 1439823"/>
                <a:gd name="connsiteX81" fmla="*/ 1620198 w 1715451"/>
                <a:gd name="connsiteY81" fmla="*/ 739079 h 1439823"/>
                <a:gd name="connsiteX82" fmla="*/ 1637953 w 1715451"/>
                <a:gd name="connsiteY82" fmla="*/ 648641 h 1439823"/>
                <a:gd name="connsiteX83" fmla="*/ 1650714 w 1715451"/>
                <a:gd name="connsiteY83" fmla="*/ 609249 h 1439823"/>
                <a:gd name="connsiteX84" fmla="*/ 1676167 w 1715451"/>
                <a:gd name="connsiteY84" fmla="*/ 603839 h 1439823"/>
                <a:gd name="connsiteX85" fmla="*/ 850655 w 1715451"/>
                <a:gd name="connsiteY85" fmla="*/ 543779 h 1439823"/>
                <a:gd name="connsiteX86" fmla="*/ 948305 w 1715451"/>
                <a:gd name="connsiteY86" fmla="*/ 578178 h 1439823"/>
                <a:gd name="connsiteX87" fmla="*/ 958292 w 1715451"/>
                <a:gd name="connsiteY87" fmla="*/ 604255 h 1439823"/>
                <a:gd name="connsiteX88" fmla="*/ 934434 w 1715451"/>
                <a:gd name="connsiteY88" fmla="*/ 599816 h 1439823"/>
                <a:gd name="connsiteX89" fmla="*/ 790733 w 1715451"/>
                <a:gd name="connsiteY89" fmla="*/ 598707 h 1439823"/>
                <a:gd name="connsiteX90" fmla="*/ 586557 w 1715451"/>
                <a:gd name="connsiteY90" fmla="*/ 719659 h 1439823"/>
                <a:gd name="connsiteX91" fmla="*/ 544390 w 1715451"/>
                <a:gd name="connsiteY91" fmla="*/ 817308 h 1439823"/>
                <a:gd name="connsiteX92" fmla="*/ 538842 w 1715451"/>
                <a:gd name="connsiteY92" fmla="*/ 828404 h 1439823"/>
                <a:gd name="connsiteX93" fmla="*/ 528301 w 1715451"/>
                <a:gd name="connsiteY93" fmla="*/ 821192 h 1439823"/>
                <a:gd name="connsiteX94" fmla="*/ 521643 w 1715451"/>
                <a:gd name="connsiteY94" fmla="*/ 739078 h 1439823"/>
                <a:gd name="connsiteX95" fmla="*/ 701961 w 1715451"/>
                <a:gd name="connsiteY95" fmla="*/ 571520 h 1439823"/>
                <a:gd name="connsiteX96" fmla="*/ 850655 w 1715451"/>
                <a:gd name="connsiteY96" fmla="*/ 543779 h 1439823"/>
                <a:gd name="connsiteX97" fmla="*/ 219262 w 1715451"/>
                <a:gd name="connsiteY97" fmla="*/ 481639 h 1439823"/>
                <a:gd name="connsiteX98" fmla="*/ 242565 w 1715451"/>
                <a:gd name="connsiteY98" fmla="*/ 501057 h 1439823"/>
                <a:gd name="connsiteX99" fmla="*/ 227584 w 1715451"/>
                <a:gd name="connsiteY99" fmla="*/ 519922 h 1439823"/>
                <a:gd name="connsiteX100" fmla="*/ 172102 w 1715451"/>
                <a:gd name="connsiteY100" fmla="*/ 536012 h 1439823"/>
                <a:gd name="connsiteX101" fmla="*/ 49485 w 1715451"/>
                <a:gd name="connsiteY101" fmla="*/ 732976 h 1439823"/>
                <a:gd name="connsiteX102" fmla="*/ 57808 w 1715451"/>
                <a:gd name="connsiteY102" fmla="*/ 803993 h 1439823"/>
                <a:gd name="connsiteX103" fmla="*/ 113290 w 1715451"/>
                <a:gd name="connsiteY103" fmla="*/ 927720 h 1439823"/>
                <a:gd name="connsiteX104" fmla="*/ 15641 w 1715451"/>
                <a:gd name="connsiteY104" fmla="*/ 648642 h 1439823"/>
                <a:gd name="connsiteX105" fmla="*/ 129935 w 1715451"/>
                <a:gd name="connsiteY105" fmla="*/ 505496 h 1439823"/>
                <a:gd name="connsiteX106" fmla="*/ 219262 w 1715451"/>
                <a:gd name="connsiteY106" fmla="*/ 481639 h 1439823"/>
                <a:gd name="connsiteX107" fmla="*/ 1462072 w 1715451"/>
                <a:gd name="connsiteY107" fmla="*/ 378996 h 1439823"/>
                <a:gd name="connsiteX108" fmla="*/ 1514781 w 1715451"/>
                <a:gd name="connsiteY108" fmla="*/ 427266 h 1439823"/>
                <a:gd name="connsiteX109" fmla="*/ 1485930 w 1715451"/>
                <a:gd name="connsiteY109" fmla="*/ 493845 h 1439823"/>
                <a:gd name="connsiteX110" fmla="*/ 1465401 w 1715451"/>
                <a:gd name="connsiteY110" fmla="*/ 497174 h 1439823"/>
                <a:gd name="connsiteX111" fmla="*/ 1468175 w 1715451"/>
                <a:gd name="connsiteY111" fmla="*/ 478310 h 1439823"/>
                <a:gd name="connsiteX112" fmla="*/ 1462072 w 1715451"/>
                <a:gd name="connsiteY112" fmla="*/ 378996 h 1439823"/>
                <a:gd name="connsiteX113" fmla="*/ 476147 w 1715451"/>
                <a:gd name="connsiteY113" fmla="*/ 280237 h 1439823"/>
                <a:gd name="connsiteX114" fmla="*/ 500005 w 1715451"/>
                <a:gd name="connsiteY114" fmla="*/ 282456 h 1439823"/>
                <a:gd name="connsiteX115" fmla="*/ 501115 w 1715451"/>
                <a:gd name="connsiteY115" fmla="*/ 301320 h 1439823"/>
                <a:gd name="connsiteX116" fmla="*/ 443967 w 1715451"/>
                <a:gd name="connsiteY116" fmla="*/ 434479 h 1439823"/>
                <a:gd name="connsiteX117" fmla="*/ 447296 w 1715451"/>
                <a:gd name="connsiteY117" fmla="*/ 469988 h 1439823"/>
                <a:gd name="connsiteX118" fmla="*/ 443967 w 1715451"/>
                <a:gd name="connsiteY118" fmla="*/ 491626 h 1439823"/>
                <a:gd name="connsiteX119" fmla="*/ 423438 w 1715451"/>
                <a:gd name="connsiteY119" fmla="*/ 479975 h 1439823"/>
                <a:gd name="connsiteX120" fmla="*/ 400136 w 1715451"/>
                <a:gd name="connsiteY120" fmla="*/ 400635 h 1439823"/>
                <a:gd name="connsiteX121" fmla="*/ 476147 w 1715451"/>
                <a:gd name="connsiteY121" fmla="*/ 280237 h 1439823"/>
                <a:gd name="connsiteX122" fmla="*/ 1249019 w 1715451"/>
                <a:gd name="connsiteY122" fmla="*/ 243063 h 1439823"/>
                <a:gd name="connsiteX123" fmla="*/ 1281754 w 1715451"/>
                <a:gd name="connsiteY123" fmla="*/ 246392 h 1439823"/>
                <a:gd name="connsiteX124" fmla="*/ 1297289 w 1715451"/>
                <a:gd name="connsiteY124" fmla="*/ 262482 h 1439823"/>
                <a:gd name="connsiteX125" fmla="*/ 1278980 w 1715451"/>
                <a:gd name="connsiteY125" fmla="*/ 271359 h 1439823"/>
                <a:gd name="connsiteX126" fmla="*/ 1160247 w 1715451"/>
                <a:gd name="connsiteY126" fmla="*/ 310197 h 1439823"/>
                <a:gd name="connsiteX127" fmla="*/ 1111978 w 1715451"/>
                <a:gd name="connsiteY127" fmla="*/ 366234 h 1439823"/>
                <a:gd name="connsiteX128" fmla="*/ 1144712 w 1715451"/>
                <a:gd name="connsiteY128" fmla="*/ 473317 h 1439823"/>
                <a:gd name="connsiteX129" fmla="*/ 1190763 w 1715451"/>
                <a:gd name="connsiteY129" fmla="*/ 539896 h 1439823"/>
                <a:gd name="connsiteX130" fmla="*/ 1201304 w 1715451"/>
                <a:gd name="connsiteY130" fmla="*/ 558760 h 1439823"/>
                <a:gd name="connsiteX131" fmla="*/ 1207962 w 1715451"/>
                <a:gd name="connsiteY131" fmla="*/ 577624 h 1439823"/>
                <a:gd name="connsiteX132" fmla="*/ 1187434 w 1715451"/>
                <a:gd name="connsiteY132" fmla="*/ 581508 h 1439823"/>
                <a:gd name="connsiteX133" fmla="*/ 1029863 w 1715451"/>
                <a:gd name="connsiteY133" fmla="*/ 432260 h 1439823"/>
                <a:gd name="connsiteX134" fmla="*/ 1058714 w 1715451"/>
                <a:gd name="connsiteY134" fmla="*/ 348480 h 1439823"/>
                <a:gd name="connsiteX135" fmla="*/ 1127513 w 1715451"/>
                <a:gd name="connsiteY135" fmla="*/ 281901 h 1439823"/>
                <a:gd name="connsiteX136" fmla="*/ 1249019 w 1715451"/>
                <a:gd name="connsiteY136" fmla="*/ 243063 h 1439823"/>
                <a:gd name="connsiteX137" fmla="*/ 953297 w 1715451"/>
                <a:gd name="connsiteY137" fmla="*/ 182032 h 1439823"/>
                <a:gd name="connsiteX138" fmla="*/ 878950 w 1715451"/>
                <a:gd name="connsiteY138" fmla="*/ 286895 h 1439823"/>
                <a:gd name="connsiteX139" fmla="*/ 953297 w 1715451"/>
                <a:gd name="connsiteY139" fmla="*/ 182032 h 1439823"/>
                <a:gd name="connsiteX140" fmla="*/ 748568 w 1715451"/>
                <a:gd name="connsiteY140" fmla="*/ 50 h 1439823"/>
                <a:gd name="connsiteX141" fmla="*/ 764657 w 1715451"/>
                <a:gd name="connsiteY141" fmla="*/ 2824 h 1439823"/>
                <a:gd name="connsiteX142" fmla="*/ 747458 w 1715451"/>
                <a:gd name="connsiteY142" fmla="*/ 11146 h 1439823"/>
                <a:gd name="connsiteX143" fmla="*/ 695858 w 1715451"/>
                <a:gd name="connsiteY143" fmla="*/ 38887 h 1439823"/>
                <a:gd name="connsiteX144" fmla="*/ 660349 w 1715451"/>
                <a:gd name="connsiteY144" fmla="*/ 64409 h 1439823"/>
                <a:gd name="connsiteX145" fmla="*/ 595434 w 1715451"/>
                <a:gd name="connsiteY145" fmla="*/ 244729 h 1439823"/>
                <a:gd name="connsiteX146" fmla="*/ 618183 w 1715451"/>
                <a:gd name="connsiteY146" fmla="*/ 279128 h 1439823"/>
                <a:gd name="connsiteX147" fmla="*/ 567138 w 1715451"/>
                <a:gd name="connsiteY147" fmla="*/ 125995 h 1439823"/>
                <a:gd name="connsiteX148" fmla="*/ 748568 w 1715451"/>
                <a:gd name="connsiteY148" fmla="*/ 50 h 1439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</a:cxnLst>
              <a:rect l="l" t="t" r="r" b="b"/>
              <a:pathLst>
                <a:path w="1715451" h="1439823">
                  <a:moveTo>
                    <a:pt x="846215" y="1321645"/>
                  </a:moveTo>
                  <a:cubicBezTo>
                    <a:pt x="855647" y="1369360"/>
                    <a:pt x="881169" y="1402649"/>
                    <a:pt x="910575" y="1439823"/>
                  </a:cubicBezTo>
                  <a:cubicBezTo>
                    <a:pt x="856202" y="1421514"/>
                    <a:pt x="827351" y="1369360"/>
                    <a:pt x="846215" y="1321645"/>
                  </a:cubicBezTo>
                  <a:close/>
                  <a:moveTo>
                    <a:pt x="657575" y="1266162"/>
                  </a:moveTo>
                  <a:cubicBezTo>
                    <a:pt x="689755" y="1283361"/>
                    <a:pt x="697522" y="1305556"/>
                    <a:pt x="683097" y="1331632"/>
                  </a:cubicBezTo>
                  <a:cubicBezTo>
                    <a:pt x="664787" y="1364367"/>
                    <a:pt x="623731" y="1378238"/>
                    <a:pt x="590441" y="1359929"/>
                  </a:cubicBezTo>
                  <a:cubicBezTo>
                    <a:pt x="630943" y="1341065"/>
                    <a:pt x="671445" y="1322755"/>
                    <a:pt x="657575" y="1266162"/>
                  </a:cubicBezTo>
                  <a:close/>
                  <a:moveTo>
                    <a:pt x="1307831" y="1182592"/>
                  </a:moveTo>
                  <a:cubicBezTo>
                    <a:pt x="1312686" y="1180997"/>
                    <a:pt x="1317818" y="1180165"/>
                    <a:pt x="1323921" y="1183493"/>
                  </a:cubicBezTo>
                  <a:cubicBezTo>
                    <a:pt x="1310050" y="1202912"/>
                    <a:pt x="1295070" y="1221777"/>
                    <a:pt x="1283419" y="1241750"/>
                  </a:cubicBezTo>
                  <a:cubicBezTo>
                    <a:pt x="1262335" y="1277814"/>
                    <a:pt x="1274541" y="1296123"/>
                    <a:pt x="1315598" y="1297788"/>
                  </a:cubicBezTo>
                  <a:cubicBezTo>
                    <a:pt x="1372746" y="1300562"/>
                    <a:pt x="1417687" y="1270601"/>
                    <a:pt x="1464292" y="1245079"/>
                  </a:cubicBezTo>
                  <a:cubicBezTo>
                    <a:pt x="1480382" y="1236757"/>
                    <a:pt x="1495917" y="1226770"/>
                    <a:pt x="1513671" y="1216228"/>
                  </a:cubicBezTo>
                  <a:cubicBezTo>
                    <a:pt x="1517000" y="1239531"/>
                    <a:pt x="1505349" y="1256176"/>
                    <a:pt x="1494252" y="1270046"/>
                  </a:cubicBezTo>
                  <a:cubicBezTo>
                    <a:pt x="1444873" y="1331077"/>
                    <a:pt x="1383287" y="1375463"/>
                    <a:pt x="1302837" y="1384895"/>
                  </a:cubicBezTo>
                  <a:cubicBezTo>
                    <a:pt x="1273986" y="1388779"/>
                    <a:pt x="1243471" y="1381566"/>
                    <a:pt x="1225717" y="1357154"/>
                  </a:cubicBezTo>
                  <a:cubicBezTo>
                    <a:pt x="1208517" y="1333296"/>
                    <a:pt x="1211846" y="1303891"/>
                    <a:pt x="1223497" y="1277814"/>
                  </a:cubicBezTo>
                  <a:cubicBezTo>
                    <a:pt x="1232930" y="1257840"/>
                    <a:pt x="1245136" y="1239531"/>
                    <a:pt x="1255677" y="1220112"/>
                  </a:cubicBezTo>
                  <a:cubicBezTo>
                    <a:pt x="1268438" y="1209015"/>
                    <a:pt x="1280644" y="1197364"/>
                    <a:pt x="1293405" y="1186268"/>
                  </a:cubicBezTo>
                  <a:cubicBezTo>
                    <a:pt x="1298399" y="1186545"/>
                    <a:pt x="1302976" y="1184187"/>
                    <a:pt x="1307831" y="1182592"/>
                  </a:cubicBezTo>
                  <a:close/>
                  <a:moveTo>
                    <a:pt x="1153728" y="1126684"/>
                  </a:moveTo>
                  <a:cubicBezTo>
                    <a:pt x="1159242" y="1127179"/>
                    <a:pt x="1162883" y="1135085"/>
                    <a:pt x="1167460" y="1137998"/>
                  </a:cubicBezTo>
                  <a:cubicBezTo>
                    <a:pt x="1182995" y="1147429"/>
                    <a:pt x="1195201" y="1161300"/>
                    <a:pt x="1207407" y="1175172"/>
                  </a:cubicBezTo>
                  <a:cubicBezTo>
                    <a:pt x="1212955" y="1181830"/>
                    <a:pt x="1216839" y="1189042"/>
                    <a:pt x="1215730" y="1196810"/>
                  </a:cubicBezTo>
                  <a:cubicBezTo>
                    <a:pt x="1217394" y="1216229"/>
                    <a:pt x="1204633" y="1228435"/>
                    <a:pt x="1190762" y="1233429"/>
                  </a:cubicBezTo>
                  <a:cubicBezTo>
                    <a:pt x="1176892" y="1238422"/>
                    <a:pt x="1172453" y="1221777"/>
                    <a:pt x="1166905" y="1211790"/>
                  </a:cubicBezTo>
                  <a:cubicBezTo>
                    <a:pt x="1156363" y="1193481"/>
                    <a:pt x="1150815" y="1172953"/>
                    <a:pt x="1145822" y="1152423"/>
                  </a:cubicBezTo>
                  <a:cubicBezTo>
                    <a:pt x="1144157" y="1144655"/>
                    <a:pt x="1140828" y="1134669"/>
                    <a:pt x="1147486" y="1129120"/>
                  </a:cubicBezTo>
                  <a:cubicBezTo>
                    <a:pt x="1149844" y="1127178"/>
                    <a:pt x="1151890" y="1126520"/>
                    <a:pt x="1153728" y="1126684"/>
                  </a:cubicBezTo>
                  <a:close/>
                  <a:moveTo>
                    <a:pt x="289300" y="1115267"/>
                  </a:moveTo>
                  <a:cubicBezTo>
                    <a:pt x="294024" y="1114764"/>
                    <a:pt x="299157" y="1115527"/>
                    <a:pt x="304705" y="1118024"/>
                  </a:cubicBezTo>
                  <a:cubicBezTo>
                    <a:pt x="325234" y="1127456"/>
                    <a:pt x="329672" y="1148540"/>
                    <a:pt x="318021" y="1167404"/>
                  </a:cubicBezTo>
                  <a:cubicBezTo>
                    <a:pt x="295828" y="1203467"/>
                    <a:pt x="285841" y="1238976"/>
                    <a:pt x="304705" y="1279478"/>
                  </a:cubicBezTo>
                  <a:cubicBezTo>
                    <a:pt x="321905" y="1316097"/>
                    <a:pt x="341324" y="1349941"/>
                    <a:pt x="377942" y="1369915"/>
                  </a:cubicBezTo>
                  <a:cubicBezTo>
                    <a:pt x="381271" y="1371580"/>
                    <a:pt x="383491" y="1373799"/>
                    <a:pt x="387929" y="1377683"/>
                  </a:cubicBezTo>
                  <a:cubicBezTo>
                    <a:pt x="383491" y="1379902"/>
                    <a:pt x="382381" y="1380457"/>
                    <a:pt x="381826" y="1380457"/>
                  </a:cubicBezTo>
                  <a:cubicBezTo>
                    <a:pt x="321350" y="1373799"/>
                    <a:pt x="281957" y="1335516"/>
                    <a:pt x="251997" y="1287801"/>
                  </a:cubicBezTo>
                  <a:cubicBezTo>
                    <a:pt x="221481" y="1238976"/>
                    <a:pt x="229249" y="1188487"/>
                    <a:pt x="257545" y="1141327"/>
                  </a:cubicBezTo>
                  <a:cubicBezTo>
                    <a:pt x="264619" y="1129676"/>
                    <a:pt x="275126" y="1116776"/>
                    <a:pt x="289300" y="1115267"/>
                  </a:cubicBezTo>
                  <a:close/>
                  <a:moveTo>
                    <a:pt x="1541968" y="1020374"/>
                  </a:moveTo>
                  <a:cubicBezTo>
                    <a:pt x="1564716" y="1023703"/>
                    <a:pt x="1570819" y="1040903"/>
                    <a:pt x="1570819" y="1059767"/>
                  </a:cubicBezTo>
                  <a:cubicBezTo>
                    <a:pt x="1570264" y="1076967"/>
                    <a:pt x="1558613" y="1098605"/>
                    <a:pt x="1543077" y="1115804"/>
                  </a:cubicBezTo>
                  <a:cubicBezTo>
                    <a:pt x="1533646" y="1110256"/>
                    <a:pt x="1539194" y="1101379"/>
                    <a:pt x="1538639" y="1094166"/>
                  </a:cubicBezTo>
                  <a:cubicBezTo>
                    <a:pt x="1537529" y="1070863"/>
                    <a:pt x="1536974" y="1075302"/>
                    <a:pt x="1515891" y="1071973"/>
                  </a:cubicBezTo>
                  <a:cubicBezTo>
                    <a:pt x="1500356" y="1069754"/>
                    <a:pt x="1485375" y="1061431"/>
                    <a:pt x="1464846" y="1071418"/>
                  </a:cubicBezTo>
                  <a:cubicBezTo>
                    <a:pt x="1480936" y="1035355"/>
                    <a:pt x="1512007" y="1015936"/>
                    <a:pt x="1541968" y="1020374"/>
                  </a:cubicBezTo>
                  <a:close/>
                  <a:moveTo>
                    <a:pt x="737470" y="985420"/>
                  </a:moveTo>
                  <a:cubicBezTo>
                    <a:pt x="755224" y="985975"/>
                    <a:pt x="772978" y="987084"/>
                    <a:pt x="789623" y="993188"/>
                  </a:cubicBezTo>
                  <a:cubicBezTo>
                    <a:pt x="809597" y="1000955"/>
                    <a:pt x="808487" y="1010387"/>
                    <a:pt x="794617" y="1023148"/>
                  </a:cubicBezTo>
                  <a:cubicBezTo>
                    <a:pt x="786294" y="1030361"/>
                    <a:pt x="776307" y="1034800"/>
                    <a:pt x="765211" y="1037020"/>
                  </a:cubicBezTo>
                  <a:cubicBezTo>
                    <a:pt x="724708" y="1044233"/>
                    <a:pt x="683651" y="1049226"/>
                    <a:pt x="642039" y="1048116"/>
                  </a:cubicBezTo>
                  <a:cubicBezTo>
                    <a:pt x="616517" y="1047561"/>
                    <a:pt x="590995" y="1048671"/>
                    <a:pt x="564919" y="1051445"/>
                  </a:cubicBezTo>
                  <a:cubicBezTo>
                    <a:pt x="534403" y="1054219"/>
                    <a:pt x="516094" y="1069754"/>
                    <a:pt x="500559" y="1092502"/>
                  </a:cubicBezTo>
                  <a:cubicBezTo>
                    <a:pt x="488353" y="1110257"/>
                    <a:pt x="472818" y="1115805"/>
                    <a:pt x="452844" y="1114141"/>
                  </a:cubicBezTo>
                  <a:cubicBezTo>
                    <a:pt x="434534" y="1113031"/>
                    <a:pt x="420109" y="1104154"/>
                    <a:pt x="413451" y="1088064"/>
                  </a:cubicBezTo>
                  <a:cubicBezTo>
                    <a:pt x="406238" y="1070864"/>
                    <a:pt x="418999" y="1058103"/>
                    <a:pt x="431206" y="1048116"/>
                  </a:cubicBezTo>
                  <a:cubicBezTo>
                    <a:pt x="458947" y="1024258"/>
                    <a:pt x="492236" y="1015381"/>
                    <a:pt x="527745" y="1011497"/>
                  </a:cubicBezTo>
                  <a:cubicBezTo>
                    <a:pt x="597653" y="1004284"/>
                    <a:pt x="667561" y="994297"/>
                    <a:pt x="737470" y="985420"/>
                  </a:cubicBezTo>
                  <a:close/>
                  <a:moveTo>
                    <a:pt x="1057049" y="874455"/>
                  </a:moveTo>
                  <a:cubicBezTo>
                    <a:pt x="1075359" y="933821"/>
                    <a:pt x="1129177" y="970995"/>
                    <a:pt x="1151370" y="1027032"/>
                  </a:cubicBezTo>
                  <a:cubicBezTo>
                    <a:pt x="1086456" y="1023148"/>
                    <a:pt x="1052056" y="996517"/>
                    <a:pt x="1032082" y="940479"/>
                  </a:cubicBezTo>
                  <a:cubicBezTo>
                    <a:pt x="1021540" y="910519"/>
                    <a:pt x="1030417" y="891100"/>
                    <a:pt x="1057049" y="874455"/>
                  </a:cubicBezTo>
                  <a:close/>
                  <a:moveTo>
                    <a:pt x="1263999" y="831179"/>
                  </a:moveTo>
                  <a:cubicBezTo>
                    <a:pt x="1296179" y="865023"/>
                    <a:pt x="1320591" y="902752"/>
                    <a:pt x="1318372" y="951576"/>
                  </a:cubicBezTo>
                  <a:cubicBezTo>
                    <a:pt x="1317262" y="971550"/>
                    <a:pt x="1317262" y="997072"/>
                    <a:pt x="1280089" y="1004840"/>
                  </a:cubicBezTo>
                  <a:cubicBezTo>
                    <a:pt x="1298953" y="984866"/>
                    <a:pt x="1301172" y="966557"/>
                    <a:pt x="1298398" y="947138"/>
                  </a:cubicBezTo>
                  <a:cubicBezTo>
                    <a:pt x="1298953" y="941035"/>
                    <a:pt x="1299508" y="935486"/>
                    <a:pt x="1293960" y="931048"/>
                  </a:cubicBezTo>
                  <a:cubicBezTo>
                    <a:pt x="1291740" y="895539"/>
                    <a:pt x="1274541" y="864469"/>
                    <a:pt x="1263999" y="831179"/>
                  </a:cubicBezTo>
                  <a:close/>
                  <a:moveTo>
                    <a:pt x="397361" y="672498"/>
                  </a:moveTo>
                  <a:cubicBezTo>
                    <a:pt x="422883" y="693027"/>
                    <a:pt x="412341" y="757941"/>
                    <a:pt x="389039" y="797889"/>
                  </a:cubicBezTo>
                  <a:cubicBezTo>
                    <a:pt x="360743" y="847268"/>
                    <a:pt x="308589" y="888880"/>
                    <a:pt x="260319" y="872790"/>
                  </a:cubicBezTo>
                  <a:cubicBezTo>
                    <a:pt x="356304" y="838946"/>
                    <a:pt x="406238" y="775141"/>
                    <a:pt x="397361" y="672498"/>
                  </a:cubicBezTo>
                  <a:close/>
                  <a:moveTo>
                    <a:pt x="1676167" y="603839"/>
                  </a:moveTo>
                  <a:cubicBezTo>
                    <a:pt x="1684142" y="604949"/>
                    <a:pt x="1691494" y="609249"/>
                    <a:pt x="1697874" y="617571"/>
                  </a:cubicBezTo>
                  <a:cubicBezTo>
                    <a:pt x="1709525" y="632551"/>
                    <a:pt x="1717293" y="648641"/>
                    <a:pt x="1715073" y="668060"/>
                  </a:cubicBezTo>
                  <a:cubicBezTo>
                    <a:pt x="1713409" y="701905"/>
                    <a:pt x="1698428" y="730756"/>
                    <a:pt x="1676790" y="754614"/>
                  </a:cubicBezTo>
                  <a:cubicBezTo>
                    <a:pt x="1613540" y="823967"/>
                    <a:pt x="1536420" y="870018"/>
                    <a:pt x="1440989" y="879450"/>
                  </a:cubicBezTo>
                  <a:cubicBezTo>
                    <a:pt x="1432112" y="880560"/>
                    <a:pt x="1424345" y="877231"/>
                    <a:pt x="1416577" y="876121"/>
                  </a:cubicBezTo>
                  <a:cubicBezTo>
                    <a:pt x="1406590" y="874456"/>
                    <a:pt x="1390500" y="880005"/>
                    <a:pt x="1390500" y="863915"/>
                  </a:cubicBezTo>
                  <a:cubicBezTo>
                    <a:pt x="1391055" y="851709"/>
                    <a:pt x="1405480" y="849489"/>
                    <a:pt x="1416577" y="848380"/>
                  </a:cubicBezTo>
                  <a:cubicBezTo>
                    <a:pt x="1456524" y="844496"/>
                    <a:pt x="1493143" y="830070"/>
                    <a:pt x="1529207" y="813980"/>
                  </a:cubicBezTo>
                  <a:cubicBezTo>
                    <a:pt x="1566380" y="797336"/>
                    <a:pt x="1595231" y="769594"/>
                    <a:pt x="1620198" y="739079"/>
                  </a:cubicBezTo>
                  <a:cubicBezTo>
                    <a:pt x="1641281" y="713557"/>
                    <a:pt x="1650714" y="682486"/>
                    <a:pt x="1637953" y="648641"/>
                  </a:cubicBezTo>
                  <a:cubicBezTo>
                    <a:pt x="1631849" y="631996"/>
                    <a:pt x="1632959" y="618126"/>
                    <a:pt x="1650714" y="609249"/>
                  </a:cubicBezTo>
                  <a:cubicBezTo>
                    <a:pt x="1659591" y="604810"/>
                    <a:pt x="1668191" y="602729"/>
                    <a:pt x="1676167" y="603839"/>
                  </a:cubicBezTo>
                  <a:close/>
                  <a:moveTo>
                    <a:pt x="850655" y="543779"/>
                  </a:moveTo>
                  <a:cubicBezTo>
                    <a:pt x="876732" y="545443"/>
                    <a:pt x="918344" y="544888"/>
                    <a:pt x="948305" y="578178"/>
                  </a:cubicBezTo>
                  <a:cubicBezTo>
                    <a:pt x="955518" y="585946"/>
                    <a:pt x="965504" y="594268"/>
                    <a:pt x="958292" y="604255"/>
                  </a:cubicBezTo>
                  <a:cubicBezTo>
                    <a:pt x="951079" y="614242"/>
                    <a:pt x="942202" y="602590"/>
                    <a:pt x="934434" y="599816"/>
                  </a:cubicBezTo>
                  <a:cubicBezTo>
                    <a:pt x="886719" y="584281"/>
                    <a:pt x="838448" y="587610"/>
                    <a:pt x="790733" y="598707"/>
                  </a:cubicBezTo>
                  <a:cubicBezTo>
                    <a:pt x="709729" y="617016"/>
                    <a:pt x="637046" y="649751"/>
                    <a:pt x="586557" y="719659"/>
                  </a:cubicBezTo>
                  <a:cubicBezTo>
                    <a:pt x="565474" y="749064"/>
                    <a:pt x="547720" y="780135"/>
                    <a:pt x="544390" y="817308"/>
                  </a:cubicBezTo>
                  <a:cubicBezTo>
                    <a:pt x="543836" y="821192"/>
                    <a:pt x="544945" y="827295"/>
                    <a:pt x="538842" y="828404"/>
                  </a:cubicBezTo>
                  <a:cubicBezTo>
                    <a:pt x="533294" y="829514"/>
                    <a:pt x="530520" y="825076"/>
                    <a:pt x="528301" y="821192"/>
                  </a:cubicBezTo>
                  <a:cubicBezTo>
                    <a:pt x="512211" y="795115"/>
                    <a:pt x="511101" y="766819"/>
                    <a:pt x="521643" y="739078"/>
                  </a:cubicBezTo>
                  <a:cubicBezTo>
                    <a:pt x="553822" y="653634"/>
                    <a:pt x="620957" y="604255"/>
                    <a:pt x="701961" y="571520"/>
                  </a:cubicBezTo>
                  <a:cubicBezTo>
                    <a:pt x="744683" y="554320"/>
                    <a:pt x="789069" y="542114"/>
                    <a:pt x="850655" y="543779"/>
                  </a:cubicBezTo>
                  <a:close/>
                  <a:moveTo>
                    <a:pt x="219262" y="481639"/>
                  </a:moveTo>
                  <a:cubicBezTo>
                    <a:pt x="232578" y="482748"/>
                    <a:pt x="239791" y="489961"/>
                    <a:pt x="242565" y="501057"/>
                  </a:cubicBezTo>
                  <a:cubicBezTo>
                    <a:pt x="245339" y="512154"/>
                    <a:pt x="235907" y="518257"/>
                    <a:pt x="227584" y="519922"/>
                  </a:cubicBezTo>
                  <a:cubicBezTo>
                    <a:pt x="209275" y="526579"/>
                    <a:pt x="190966" y="531573"/>
                    <a:pt x="172102" y="536012"/>
                  </a:cubicBezTo>
                  <a:cubicBezTo>
                    <a:pt x="90542" y="556540"/>
                    <a:pt x="34505" y="628113"/>
                    <a:pt x="49485" y="732976"/>
                  </a:cubicBezTo>
                  <a:cubicBezTo>
                    <a:pt x="52814" y="756278"/>
                    <a:pt x="52814" y="780691"/>
                    <a:pt x="57808" y="803993"/>
                  </a:cubicBezTo>
                  <a:cubicBezTo>
                    <a:pt x="66685" y="849489"/>
                    <a:pt x="79446" y="893320"/>
                    <a:pt x="113290" y="927720"/>
                  </a:cubicBezTo>
                  <a:cubicBezTo>
                    <a:pt x="20079" y="878340"/>
                    <a:pt x="-26526" y="753504"/>
                    <a:pt x="15641" y="648642"/>
                  </a:cubicBezTo>
                  <a:cubicBezTo>
                    <a:pt x="40053" y="588720"/>
                    <a:pt x="72788" y="537676"/>
                    <a:pt x="129935" y="505496"/>
                  </a:cubicBezTo>
                  <a:cubicBezTo>
                    <a:pt x="157121" y="490516"/>
                    <a:pt x="186527" y="478864"/>
                    <a:pt x="219262" y="481639"/>
                  </a:cubicBezTo>
                  <a:close/>
                  <a:moveTo>
                    <a:pt x="1462072" y="378996"/>
                  </a:moveTo>
                  <a:cubicBezTo>
                    <a:pt x="1491478" y="382880"/>
                    <a:pt x="1509787" y="400079"/>
                    <a:pt x="1514781" y="427266"/>
                  </a:cubicBezTo>
                  <a:cubicBezTo>
                    <a:pt x="1519219" y="451123"/>
                    <a:pt x="1505349" y="483858"/>
                    <a:pt x="1485930" y="493845"/>
                  </a:cubicBezTo>
                  <a:cubicBezTo>
                    <a:pt x="1479272" y="497729"/>
                    <a:pt x="1471504" y="501612"/>
                    <a:pt x="1465401" y="497174"/>
                  </a:cubicBezTo>
                  <a:cubicBezTo>
                    <a:pt x="1456524" y="491071"/>
                    <a:pt x="1464846" y="483858"/>
                    <a:pt x="1468175" y="478310"/>
                  </a:cubicBezTo>
                  <a:cubicBezTo>
                    <a:pt x="1488149" y="444465"/>
                    <a:pt x="1488704" y="411731"/>
                    <a:pt x="1462072" y="378996"/>
                  </a:cubicBezTo>
                  <a:close/>
                  <a:moveTo>
                    <a:pt x="476147" y="280237"/>
                  </a:moveTo>
                  <a:cubicBezTo>
                    <a:pt x="485580" y="278017"/>
                    <a:pt x="492238" y="278017"/>
                    <a:pt x="500005" y="282456"/>
                  </a:cubicBezTo>
                  <a:cubicBezTo>
                    <a:pt x="510547" y="288004"/>
                    <a:pt x="515540" y="294662"/>
                    <a:pt x="501115" y="301320"/>
                  </a:cubicBezTo>
                  <a:cubicBezTo>
                    <a:pt x="441193" y="328507"/>
                    <a:pt x="431761" y="376223"/>
                    <a:pt x="443967" y="434479"/>
                  </a:cubicBezTo>
                  <a:cubicBezTo>
                    <a:pt x="446186" y="446131"/>
                    <a:pt x="445631" y="458337"/>
                    <a:pt x="447296" y="469988"/>
                  </a:cubicBezTo>
                  <a:cubicBezTo>
                    <a:pt x="448960" y="478311"/>
                    <a:pt x="454508" y="487188"/>
                    <a:pt x="443967" y="491626"/>
                  </a:cubicBezTo>
                  <a:cubicBezTo>
                    <a:pt x="434535" y="494955"/>
                    <a:pt x="428432" y="486078"/>
                    <a:pt x="423438" y="479975"/>
                  </a:cubicBezTo>
                  <a:cubicBezTo>
                    <a:pt x="404574" y="455563"/>
                    <a:pt x="397361" y="427821"/>
                    <a:pt x="400136" y="400635"/>
                  </a:cubicBezTo>
                  <a:cubicBezTo>
                    <a:pt x="400136" y="332945"/>
                    <a:pt x="425658" y="294107"/>
                    <a:pt x="476147" y="280237"/>
                  </a:cubicBezTo>
                  <a:close/>
                  <a:moveTo>
                    <a:pt x="1249019" y="243063"/>
                  </a:moveTo>
                  <a:cubicBezTo>
                    <a:pt x="1260116" y="244173"/>
                    <a:pt x="1271212" y="243618"/>
                    <a:pt x="1281754" y="246392"/>
                  </a:cubicBezTo>
                  <a:cubicBezTo>
                    <a:pt x="1289522" y="248056"/>
                    <a:pt x="1300063" y="251385"/>
                    <a:pt x="1297289" y="262482"/>
                  </a:cubicBezTo>
                  <a:cubicBezTo>
                    <a:pt x="1295070" y="270804"/>
                    <a:pt x="1286748" y="270804"/>
                    <a:pt x="1278980" y="271359"/>
                  </a:cubicBezTo>
                  <a:cubicBezTo>
                    <a:pt x="1235704" y="273578"/>
                    <a:pt x="1195756" y="284120"/>
                    <a:pt x="1160247" y="310197"/>
                  </a:cubicBezTo>
                  <a:cubicBezTo>
                    <a:pt x="1139719" y="325177"/>
                    <a:pt x="1123074" y="344041"/>
                    <a:pt x="1111978" y="366234"/>
                  </a:cubicBezTo>
                  <a:cubicBezTo>
                    <a:pt x="1093113" y="402854"/>
                    <a:pt x="1106984" y="445021"/>
                    <a:pt x="1144712" y="473317"/>
                  </a:cubicBezTo>
                  <a:cubicBezTo>
                    <a:pt x="1167460" y="490516"/>
                    <a:pt x="1191318" y="506051"/>
                    <a:pt x="1190763" y="539896"/>
                  </a:cubicBezTo>
                  <a:cubicBezTo>
                    <a:pt x="1190208" y="545999"/>
                    <a:pt x="1196866" y="552657"/>
                    <a:pt x="1201304" y="558760"/>
                  </a:cubicBezTo>
                  <a:cubicBezTo>
                    <a:pt x="1205743" y="564308"/>
                    <a:pt x="1213511" y="569856"/>
                    <a:pt x="1207962" y="577624"/>
                  </a:cubicBezTo>
                  <a:cubicBezTo>
                    <a:pt x="1203524" y="584837"/>
                    <a:pt x="1194646" y="582063"/>
                    <a:pt x="1187434" y="581508"/>
                  </a:cubicBezTo>
                  <a:cubicBezTo>
                    <a:pt x="1123629" y="574850"/>
                    <a:pt x="1035411" y="493290"/>
                    <a:pt x="1029863" y="432260"/>
                  </a:cubicBezTo>
                  <a:cubicBezTo>
                    <a:pt x="1026534" y="401744"/>
                    <a:pt x="1039850" y="374003"/>
                    <a:pt x="1058714" y="348480"/>
                  </a:cubicBezTo>
                  <a:cubicBezTo>
                    <a:pt x="1078133" y="321848"/>
                    <a:pt x="1106429" y="305758"/>
                    <a:pt x="1127513" y="281901"/>
                  </a:cubicBezTo>
                  <a:cubicBezTo>
                    <a:pt x="1164686" y="259153"/>
                    <a:pt x="1205188" y="245837"/>
                    <a:pt x="1249019" y="243063"/>
                  </a:cubicBezTo>
                  <a:close/>
                  <a:moveTo>
                    <a:pt x="953297" y="182032"/>
                  </a:moveTo>
                  <a:cubicBezTo>
                    <a:pt x="968278" y="224199"/>
                    <a:pt x="936652" y="266367"/>
                    <a:pt x="878950" y="286895"/>
                  </a:cubicBezTo>
                  <a:cubicBezTo>
                    <a:pt x="905027" y="252496"/>
                    <a:pt x="938872" y="226418"/>
                    <a:pt x="953297" y="182032"/>
                  </a:cubicBezTo>
                  <a:close/>
                  <a:moveTo>
                    <a:pt x="748568" y="50"/>
                  </a:moveTo>
                  <a:cubicBezTo>
                    <a:pt x="753561" y="50"/>
                    <a:pt x="758554" y="1714"/>
                    <a:pt x="764657" y="2824"/>
                  </a:cubicBezTo>
                  <a:cubicBezTo>
                    <a:pt x="760219" y="13365"/>
                    <a:pt x="753006" y="10036"/>
                    <a:pt x="747458" y="11146"/>
                  </a:cubicBezTo>
                  <a:cubicBezTo>
                    <a:pt x="727484" y="15030"/>
                    <a:pt x="708619" y="19468"/>
                    <a:pt x="695858" y="38887"/>
                  </a:cubicBezTo>
                  <a:cubicBezTo>
                    <a:pt x="688090" y="51094"/>
                    <a:pt x="673110" y="57197"/>
                    <a:pt x="660349" y="64409"/>
                  </a:cubicBezTo>
                  <a:cubicBezTo>
                    <a:pt x="593215" y="100473"/>
                    <a:pt x="577125" y="187582"/>
                    <a:pt x="595434" y="244729"/>
                  </a:cubicBezTo>
                  <a:cubicBezTo>
                    <a:pt x="599318" y="258045"/>
                    <a:pt x="609305" y="268032"/>
                    <a:pt x="618183" y="279128"/>
                  </a:cubicBezTo>
                  <a:cubicBezTo>
                    <a:pt x="558816" y="242509"/>
                    <a:pt x="543281" y="189246"/>
                    <a:pt x="567138" y="125995"/>
                  </a:cubicBezTo>
                  <a:cubicBezTo>
                    <a:pt x="600983" y="37778"/>
                    <a:pt x="689200" y="-1615"/>
                    <a:pt x="748568" y="50"/>
                  </a:cubicBezTo>
                  <a:close/>
                </a:path>
              </a:pathLst>
            </a:custGeom>
            <a:solidFill>
              <a:srgbClr val="F34E34"/>
            </a:solidFill>
            <a:ln w="554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12249</TotalTime>
  <Words>80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2022-10-26T01:53:53Z</dcterms:modified>
</cp:coreProperties>
</file>