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628" name="Freeform: Shape 11">
            <a:extLst>
              <a:ext uri="{FF2B5EF4-FFF2-40B4-BE49-F238E27FC236}">
                <a16:creationId xmlns:a16="http://schemas.microsoft.com/office/drawing/2014/main" id="{A3C2DE4F-70B3-427B-AB9F-D3CF8A00DB39}"/>
              </a:ext>
            </a:extLst>
          </p:cNvPr>
          <p:cNvSpPr/>
          <p:nvPr/>
        </p:nvSpPr>
        <p:spPr>
          <a:xfrm>
            <a:off x="1472645" y="2283003"/>
            <a:ext cx="1442359" cy="1610878"/>
          </a:xfrm>
          <a:custGeom>
            <a:avLst/>
            <a:gdLst>
              <a:gd name="connsiteX0" fmla="*/ 805439 w 1442359"/>
              <a:gd name="connsiteY0" fmla="*/ 0 h 1610878"/>
              <a:gd name="connsiteX1" fmla="*/ 1374971 w 1442359"/>
              <a:gd name="connsiteY1" fmla="*/ 235908 h 1610878"/>
              <a:gd name="connsiteX2" fmla="*/ 1431148 w 1442359"/>
              <a:gd name="connsiteY2" fmla="*/ 303995 h 1610878"/>
              <a:gd name="connsiteX3" fmla="*/ 1408240 w 1442359"/>
              <a:gd name="connsiteY3" fmla="*/ 346200 h 1610878"/>
              <a:gd name="connsiteX4" fmla="*/ 1318980 w 1442359"/>
              <a:gd name="connsiteY4" fmla="*/ 788318 h 1610878"/>
              <a:gd name="connsiteX5" fmla="*/ 1408240 w 1442359"/>
              <a:gd name="connsiteY5" fmla="*/ 1230436 h 1610878"/>
              <a:gd name="connsiteX6" fmla="*/ 1442359 w 1442359"/>
              <a:gd name="connsiteY6" fmla="*/ 1293296 h 1610878"/>
              <a:gd name="connsiteX7" fmla="*/ 1374971 w 1442359"/>
              <a:gd name="connsiteY7" fmla="*/ 1374971 h 1610878"/>
              <a:gd name="connsiteX8" fmla="*/ 805439 w 1442359"/>
              <a:gd name="connsiteY8" fmla="*/ 1610878 h 1610878"/>
              <a:gd name="connsiteX9" fmla="*/ 0 w 1442359"/>
              <a:gd name="connsiteY9" fmla="*/ 805439 h 1610878"/>
              <a:gd name="connsiteX10" fmla="*/ 805439 w 1442359"/>
              <a:gd name="connsiteY10" fmla="*/ 0 h 16108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42359" h="1610878">
                <a:moveTo>
                  <a:pt x="805439" y="0"/>
                </a:moveTo>
                <a:cubicBezTo>
                  <a:pt x="1027855" y="0"/>
                  <a:pt x="1229215" y="90152"/>
                  <a:pt x="1374971" y="235908"/>
                </a:cubicBezTo>
                <a:lnTo>
                  <a:pt x="1431148" y="303995"/>
                </a:lnTo>
                <a:lnTo>
                  <a:pt x="1408240" y="346200"/>
                </a:lnTo>
                <a:cubicBezTo>
                  <a:pt x="1350763" y="482090"/>
                  <a:pt x="1318980" y="631492"/>
                  <a:pt x="1318980" y="788318"/>
                </a:cubicBezTo>
                <a:cubicBezTo>
                  <a:pt x="1318980" y="945144"/>
                  <a:pt x="1350763" y="1094547"/>
                  <a:pt x="1408240" y="1230436"/>
                </a:cubicBezTo>
                <a:lnTo>
                  <a:pt x="1442359" y="1293296"/>
                </a:lnTo>
                <a:lnTo>
                  <a:pt x="1374971" y="1374971"/>
                </a:lnTo>
                <a:cubicBezTo>
                  <a:pt x="1229215" y="1520726"/>
                  <a:pt x="1027855" y="1610878"/>
                  <a:pt x="805439" y="1610878"/>
                </a:cubicBezTo>
                <a:cubicBezTo>
                  <a:pt x="360607" y="1610878"/>
                  <a:pt x="0" y="1250271"/>
                  <a:pt x="0" y="805439"/>
                </a:cubicBezTo>
                <a:cubicBezTo>
                  <a:pt x="0" y="360607"/>
                  <a:pt x="360607" y="0"/>
                  <a:pt x="80543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29" name="Arc 2">
            <a:extLst>
              <a:ext uri="{FF2B5EF4-FFF2-40B4-BE49-F238E27FC236}">
                <a16:creationId xmlns:a16="http://schemas.microsoft.com/office/drawing/2014/main" id="{0838E4A6-A278-4177-80D9-E3AB56777E94}"/>
              </a:ext>
            </a:extLst>
          </p:cNvPr>
          <p:cNvSpPr/>
          <p:nvPr/>
        </p:nvSpPr>
        <p:spPr>
          <a:xfrm flipH="1">
            <a:off x="1159370" y="1969729"/>
            <a:ext cx="2237426" cy="2237426"/>
          </a:xfrm>
          <a:prstGeom prst="arc">
            <a:avLst>
              <a:gd name="adj1" fmla="val 14046975"/>
              <a:gd name="adj2" fmla="val 8703640"/>
            </a:avLst>
          </a:prstGeom>
          <a:ln w="88900">
            <a:solidFill>
              <a:schemeClr val="accent6"/>
            </a:solidFill>
            <a:headEnd type="triangl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30" name="Arc 4">
            <a:extLst>
              <a:ext uri="{FF2B5EF4-FFF2-40B4-BE49-F238E27FC236}">
                <a16:creationId xmlns:a16="http://schemas.microsoft.com/office/drawing/2014/main" id="{367EA5A8-F760-45CB-87D9-74F494521A35}"/>
              </a:ext>
            </a:extLst>
          </p:cNvPr>
          <p:cNvSpPr/>
          <p:nvPr/>
        </p:nvSpPr>
        <p:spPr>
          <a:xfrm flipH="1">
            <a:off x="3049279" y="1969729"/>
            <a:ext cx="2237426" cy="2237426"/>
          </a:xfrm>
          <a:prstGeom prst="arc">
            <a:avLst>
              <a:gd name="adj1" fmla="val 14046975"/>
              <a:gd name="adj2" fmla="val 8703640"/>
            </a:avLst>
          </a:prstGeom>
          <a:ln w="88900">
            <a:solidFill>
              <a:schemeClr val="accent1"/>
            </a:solidFill>
            <a:headEnd type="triangl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31" name="Arc 5">
            <a:extLst>
              <a:ext uri="{FF2B5EF4-FFF2-40B4-BE49-F238E27FC236}">
                <a16:creationId xmlns:a16="http://schemas.microsoft.com/office/drawing/2014/main" id="{5E681D31-E2D0-482A-86C4-7CB249ACE484}"/>
              </a:ext>
            </a:extLst>
          </p:cNvPr>
          <p:cNvSpPr/>
          <p:nvPr/>
        </p:nvSpPr>
        <p:spPr>
          <a:xfrm flipH="1">
            <a:off x="4939188" y="1969729"/>
            <a:ext cx="2237426" cy="2237426"/>
          </a:xfrm>
          <a:prstGeom prst="arc">
            <a:avLst>
              <a:gd name="adj1" fmla="val 14046975"/>
              <a:gd name="adj2" fmla="val 8703640"/>
            </a:avLst>
          </a:prstGeom>
          <a:ln w="88900">
            <a:solidFill>
              <a:schemeClr val="accent2"/>
            </a:solidFill>
            <a:headEnd type="triangl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32" name="Arc 6">
            <a:extLst>
              <a:ext uri="{FF2B5EF4-FFF2-40B4-BE49-F238E27FC236}">
                <a16:creationId xmlns:a16="http://schemas.microsoft.com/office/drawing/2014/main" id="{3E9A9610-289A-46E9-8820-14852A86D9FA}"/>
              </a:ext>
            </a:extLst>
          </p:cNvPr>
          <p:cNvSpPr/>
          <p:nvPr/>
        </p:nvSpPr>
        <p:spPr>
          <a:xfrm flipH="1">
            <a:off x="6829097" y="1969729"/>
            <a:ext cx="2237426" cy="2237426"/>
          </a:xfrm>
          <a:prstGeom prst="arc">
            <a:avLst>
              <a:gd name="adj1" fmla="val 14046975"/>
              <a:gd name="adj2" fmla="val 8703640"/>
            </a:avLst>
          </a:prstGeom>
          <a:ln w="88900">
            <a:solidFill>
              <a:schemeClr val="accent3"/>
            </a:solidFill>
            <a:headEnd type="triangl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33" name="Arc 7">
            <a:extLst>
              <a:ext uri="{FF2B5EF4-FFF2-40B4-BE49-F238E27FC236}">
                <a16:creationId xmlns:a16="http://schemas.microsoft.com/office/drawing/2014/main" id="{DD0307FB-589F-473B-BFCF-A3754446A592}"/>
              </a:ext>
            </a:extLst>
          </p:cNvPr>
          <p:cNvSpPr/>
          <p:nvPr/>
        </p:nvSpPr>
        <p:spPr>
          <a:xfrm flipH="1">
            <a:off x="8719005" y="1969729"/>
            <a:ext cx="2237426" cy="2237426"/>
          </a:xfrm>
          <a:prstGeom prst="arc">
            <a:avLst>
              <a:gd name="adj1" fmla="val 14046975"/>
              <a:gd name="adj2" fmla="val 13837223"/>
            </a:avLst>
          </a:prstGeom>
          <a:ln w="88900">
            <a:solidFill>
              <a:schemeClr val="accent4"/>
            </a:solidFill>
            <a:headEnd type="triangl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34" name="Oval 10">
            <a:extLst>
              <a:ext uri="{FF2B5EF4-FFF2-40B4-BE49-F238E27FC236}">
                <a16:creationId xmlns:a16="http://schemas.microsoft.com/office/drawing/2014/main" id="{BBF96A1B-586A-4A63-9E62-F50913929197}"/>
              </a:ext>
            </a:extLst>
          </p:cNvPr>
          <p:cNvSpPr/>
          <p:nvPr/>
        </p:nvSpPr>
        <p:spPr>
          <a:xfrm>
            <a:off x="9032279" y="2283003"/>
            <a:ext cx="1610878" cy="161087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5" name="Freeform: Shape 12">
            <a:extLst>
              <a:ext uri="{FF2B5EF4-FFF2-40B4-BE49-F238E27FC236}">
                <a16:creationId xmlns:a16="http://schemas.microsoft.com/office/drawing/2014/main" id="{3026F56C-839F-45B8-AE02-E10FA471F29B}"/>
              </a:ext>
            </a:extLst>
          </p:cNvPr>
          <p:cNvSpPr/>
          <p:nvPr/>
        </p:nvSpPr>
        <p:spPr>
          <a:xfrm>
            <a:off x="3340192" y="2283003"/>
            <a:ext cx="1442359" cy="1610878"/>
          </a:xfrm>
          <a:custGeom>
            <a:avLst/>
            <a:gdLst>
              <a:gd name="connsiteX0" fmla="*/ 805439 w 1442359"/>
              <a:gd name="connsiteY0" fmla="*/ 0 h 1610878"/>
              <a:gd name="connsiteX1" fmla="*/ 1374971 w 1442359"/>
              <a:gd name="connsiteY1" fmla="*/ 235908 h 1610878"/>
              <a:gd name="connsiteX2" fmla="*/ 1431148 w 1442359"/>
              <a:gd name="connsiteY2" fmla="*/ 303995 h 1610878"/>
              <a:gd name="connsiteX3" fmla="*/ 1408240 w 1442359"/>
              <a:gd name="connsiteY3" fmla="*/ 346200 h 1610878"/>
              <a:gd name="connsiteX4" fmla="*/ 1318980 w 1442359"/>
              <a:gd name="connsiteY4" fmla="*/ 788318 h 1610878"/>
              <a:gd name="connsiteX5" fmla="*/ 1408240 w 1442359"/>
              <a:gd name="connsiteY5" fmla="*/ 1230436 h 1610878"/>
              <a:gd name="connsiteX6" fmla="*/ 1442359 w 1442359"/>
              <a:gd name="connsiteY6" fmla="*/ 1293296 h 1610878"/>
              <a:gd name="connsiteX7" fmla="*/ 1374971 w 1442359"/>
              <a:gd name="connsiteY7" fmla="*/ 1374971 h 1610878"/>
              <a:gd name="connsiteX8" fmla="*/ 805439 w 1442359"/>
              <a:gd name="connsiteY8" fmla="*/ 1610878 h 1610878"/>
              <a:gd name="connsiteX9" fmla="*/ 0 w 1442359"/>
              <a:gd name="connsiteY9" fmla="*/ 805439 h 1610878"/>
              <a:gd name="connsiteX10" fmla="*/ 805439 w 1442359"/>
              <a:gd name="connsiteY10" fmla="*/ 0 h 16108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42359" h="1610878">
                <a:moveTo>
                  <a:pt x="805439" y="0"/>
                </a:moveTo>
                <a:cubicBezTo>
                  <a:pt x="1027855" y="0"/>
                  <a:pt x="1229215" y="90152"/>
                  <a:pt x="1374971" y="235908"/>
                </a:cubicBezTo>
                <a:lnTo>
                  <a:pt x="1431148" y="303995"/>
                </a:lnTo>
                <a:lnTo>
                  <a:pt x="1408240" y="346200"/>
                </a:lnTo>
                <a:cubicBezTo>
                  <a:pt x="1350763" y="482090"/>
                  <a:pt x="1318980" y="631492"/>
                  <a:pt x="1318980" y="788318"/>
                </a:cubicBezTo>
                <a:cubicBezTo>
                  <a:pt x="1318980" y="945144"/>
                  <a:pt x="1350763" y="1094547"/>
                  <a:pt x="1408240" y="1230436"/>
                </a:cubicBezTo>
                <a:lnTo>
                  <a:pt x="1442359" y="1293296"/>
                </a:lnTo>
                <a:lnTo>
                  <a:pt x="1374971" y="1374971"/>
                </a:lnTo>
                <a:cubicBezTo>
                  <a:pt x="1229215" y="1520726"/>
                  <a:pt x="1027855" y="1610878"/>
                  <a:pt x="805439" y="1610878"/>
                </a:cubicBezTo>
                <a:cubicBezTo>
                  <a:pt x="360607" y="1610878"/>
                  <a:pt x="0" y="1250271"/>
                  <a:pt x="0" y="805439"/>
                </a:cubicBezTo>
                <a:cubicBezTo>
                  <a:pt x="0" y="360607"/>
                  <a:pt x="360607" y="0"/>
                  <a:pt x="805439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36" name="Freeform: Shape 13">
            <a:extLst>
              <a:ext uri="{FF2B5EF4-FFF2-40B4-BE49-F238E27FC236}">
                <a16:creationId xmlns:a16="http://schemas.microsoft.com/office/drawing/2014/main" id="{0B995925-6D52-45A5-AA84-71DC135BB0FD}"/>
              </a:ext>
            </a:extLst>
          </p:cNvPr>
          <p:cNvSpPr/>
          <p:nvPr/>
        </p:nvSpPr>
        <p:spPr>
          <a:xfrm>
            <a:off x="5207739" y="2283003"/>
            <a:ext cx="1442359" cy="1610878"/>
          </a:xfrm>
          <a:custGeom>
            <a:avLst/>
            <a:gdLst>
              <a:gd name="connsiteX0" fmla="*/ 805439 w 1442359"/>
              <a:gd name="connsiteY0" fmla="*/ 0 h 1610878"/>
              <a:gd name="connsiteX1" fmla="*/ 1374971 w 1442359"/>
              <a:gd name="connsiteY1" fmla="*/ 235908 h 1610878"/>
              <a:gd name="connsiteX2" fmla="*/ 1431148 w 1442359"/>
              <a:gd name="connsiteY2" fmla="*/ 303995 h 1610878"/>
              <a:gd name="connsiteX3" fmla="*/ 1408240 w 1442359"/>
              <a:gd name="connsiteY3" fmla="*/ 346200 h 1610878"/>
              <a:gd name="connsiteX4" fmla="*/ 1318980 w 1442359"/>
              <a:gd name="connsiteY4" fmla="*/ 788318 h 1610878"/>
              <a:gd name="connsiteX5" fmla="*/ 1408240 w 1442359"/>
              <a:gd name="connsiteY5" fmla="*/ 1230436 h 1610878"/>
              <a:gd name="connsiteX6" fmla="*/ 1442359 w 1442359"/>
              <a:gd name="connsiteY6" fmla="*/ 1293296 h 1610878"/>
              <a:gd name="connsiteX7" fmla="*/ 1374971 w 1442359"/>
              <a:gd name="connsiteY7" fmla="*/ 1374971 h 1610878"/>
              <a:gd name="connsiteX8" fmla="*/ 805439 w 1442359"/>
              <a:gd name="connsiteY8" fmla="*/ 1610878 h 1610878"/>
              <a:gd name="connsiteX9" fmla="*/ 0 w 1442359"/>
              <a:gd name="connsiteY9" fmla="*/ 805439 h 1610878"/>
              <a:gd name="connsiteX10" fmla="*/ 805439 w 1442359"/>
              <a:gd name="connsiteY10" fmla="*/ 0 h 16108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42359" h="1610878">
                <a:moveTo>
                  <a:pt x="805439" y="0"/>
                </a:moveTo>
                <a:cubicBezTo>
                  <a:pt x="1027855" y="0"/>
                  <a:pt x="1229215" y="90152"/>
                  <a:pt x="1374971" y="235908"/>
                </a:cubicBezTo>
                <a:lnTo>
                  <a:pt x="1431148" y="303995"/>
                </a:lnTo>
                <a:lnTo>
                  <a:pt x="1408240" y="346200"/>
                </a:lnTo>
                <a:cubicBezTo>
                  <a:pt x="1350763" y="482090"/>
                  <a:pt x="1318980" y="631492"/>
                  <a:pt x="1318980" y="788318"/>
                </a:cubicBezTo>
                <a:cubicBezTo>
                  <a:pt x="1318980" y="945144"/>
                  <a:pt x="1350763" y="1094547"/>
                  <a:pt x="1408240" y="1230436"/>
                </a:cubicBezTo>
                <a:lnTo>
                  <a:pt x="1442359" y="1293296"/>
                </a:lnTo>
                <a:lnTo>
                  <a:pt x="1374971" y="1374971"/>
                </a:lnTo>
                <a:cubicBezTo>
                  <a:pt x="1229215" y="1520726"/>
                  <a:pt x="1027855" y="1610878"/>
                  <a:pt x="805439" y="1610878"/>
                </a:cubicBezTo>
                <a:cubicBezTo>
                  <a:pt x="360607" y="1610878"/>
                  <a:pt x="0" y="1250271"/>
                  <a:pt x="0" y="805439"/>
                </a:cubicBezTo>
                <a:cubicBezTo>
                  <a:pt x="0" y="360607"/>
                  <a:pt x="360607" y="0"/>
                  <a:pt x="80543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37" name="Freeform: Shape 14">
            <a:extLst>
              <a:ext uri="{FF2B5EF4-FFF2-40B4-BE49-F238E27FC236}">
                <a16:creationId xmlns:a16="http://schemas.microsoft.com/office/drawing/2014/main" id="{52358545-AB82-4B62-AE0E-CEB78FC49A08}"/>
              </a:ext>
            </a:extLst>
          </p:cNvPr>
          <p:cNvSpPr/>
          <p:nvPr/>
        </p:nvSpPr>
        <p:spPr>
          <a:xfrm>
            <a:off x="7096271" y="2283003"/>
            <a:ext cx="1442359" cy="1610878"/>
          </a:xfrm>
          <a:custGeom>
            <a:avLst/>
            <a:gdLst>
              <a:gd name="connsiteX0" fmla="*/ 805439 w 1442359"/>
              <a:gd name="connsiteY0" fmla="*/ 0 h 1610878"/>
              <a:gd name="connsiteX1" fmla="*/ 1374971 w 1442359"/>
              <a:gd name="connsiteY1" fmla="*/ 235908 h 1610878"/>
              <a:gd name="connsiteX2" fmla="*/ 1431148 w 1442359"/>
              <a:gd name="connsiteY2" fmla="*/ 303995 h 1610878"/>
              <a:gd name="connsiteX3" fmla="*/ 1408240 w 1442359"/>
              <a:gd name="connsiteY3" fmla="*/ 346200 h 1610878"/>
              <a:gd name="connsiteX4" fmla="*/ 1318980 w 1442359"/>
              <a:gd name="connsiteY4" fmla="*/ 788318 h 1610878"/>
              <a:gd name="connsiteX5" fmla="*/ 1408240 w 1442359"/>
              <a:gd name="connsiteY5" fmla="*/ 1230436 h 1610878"/>
              <a:gd name="connsiteX6" fmla="*/ 1442359 w 1442359"/>
              <a:gd name="connsiteY6" fmla="*/ 1293296 h 1610878"/>
              <a:gd name="connsiteX7" fmla="*/ 1374971 w 1442359"/>
              <a:gd name="connsiteY7" fmla="*/ 1374971 h 1610878"/>
              <a:gd name="connsiteX8" fmla="*/ 805439 w 1442359"/>
              <a:gd name="connsiteY8" fmla="*/ 1610878 h 1610878"/>
              <a:gd name="connsiteX9" fmla="*/ 0 w 1442359"/>
              <a:gd name="connsiteY9" fmla="*/ 805439 h 1610878"/>
              <a:gd name="connsiteX10" fmla="*/ 805439 w 1442359"/>
              <a:gd name="connsiteY10" fmla="*/ 0 h 16108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42359" h="1610878">
                <a:moveTo>
                  <a:pt x="805439" y="0"/>
                </a:moveTo>
                <a:cubicBezTo>
                  <a:pt x="1027855" y="0"/>
                  <a:pt x="1229215" y="90152"/>
                  <a:pt x="1374971" y="235908"/>
                </a:cubicBezTo>
                <a:lnTo>
                  <a:pt x="1431148" y="303995"/>
                </a:lnTo>
                <a:lnTo>
                  <a:pt x="1408240" y="346200"/>
                </a:lnTo>
                <a:cubicBezTo>
                  <a:pt x="1350763" y="482090"/>
                  <a:pt x="1318980" y="631492"/>
                  <a:pt x="1318980" y="788318"/>
                </a:cubicBezTo>
                <a:cubicBezTo>
                  <a:pt x="1318980" y="945144"/>
                  <a:pt x="1350763" y="1094547"/>
                  <a:pt x="1408240" y="1230436"/>
                </a:cubicBezTo>
                <a:lnTo>
                  <a:pt x="1442359" y="1293296"/>
                </a:lnTo>
                <a:lnTo>
                  <a:pt x="1374971" y="1374971"/>
                </a:lnTo>
                <a:cubicBezTo>
                  <a:pt x="1229215" y="1520726"/>
                  <a:pt x="1027855" y="1610878"/>
                  <a:pt x="805439" y="1610878"/>
                </a:cubicBezTo>
                <a:cubicBezTo>
                  <a:pt x="360607" y="1610878"/>
                  <a:pt x="0" y="1250271"/>
                  <a:pt x="0" y="805439"/>
                </a:cubicBezTo>
                <a:cubicBezTo>
                  <a:pt x="0" y="360607"/>
                  <a:pt x="360607" y="0"/>
                  <a:pt x="80543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638" name="Group 20">
            <a:extLst>
              <a:ext uri="{FF2B5EF4-FFF2-40B4-BE49-F238E27FC236}">
                <a16:creationId xmlns:a16="http://schemas.microsoft.com/office/drawing/2014/main" id="{F082D08E-AC03-4609-AE18-13D9A04132C8}"/>
              </a:ext>
            </a:extLst>
          </p:cNvPr>
          <p:cNvGrpSpPr/>
          <p:nvPr/>
        </p:nvGrpSpPr>
        <p:grpSpPr>
          <a:xfrm>
            <a:off x="976273" y="4495092"/>
            <a:ext cx="1793376" cy="1661995"/>
            <a:chOff x="819820" y="3646109"/>
            <a:chExt cx="1225994" cy="1661995"/>
          </a:xfrm>
          <a:noFill/>
        </p:grpSpPr>
        <p:sp>
          <p:nvSpPr>
            <p:cNvPr id="639" name="TextBox 638">
              <a:extLst>
                <a:ext uri="{FF2B5EF4-FFF2-40B4-BE49-F238E27FC236}">
                  <a16:creationId xmlns:a16="http://schemas.microsoft.com/office/drawing/2014/main" id="{61A1F6C2-0DAB-4161-9ACE-EB0C949F3065}"/>
                </a:ext>
              </a:extLst>
            </p:cNvPr>
            <p:cNvSpPr txBox="1"/>
            <p:nvPr/>
          </p:nvSpPr>
          <p:spPr>
            <a:xfrm>
              <a:off x="819822" y="3646109"/>
              <a:ext cx="1225992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40" name="TextBox 639">
              <a:extLst>
                <a:ext uri="{FF2B5EF4-FFF2-40B4-BE49-F238E27FC236}">
                  <a16:creationId xmlns:a16="http://schemas.microsoft.com/office/drawing/2014/main" id="{C94B463E-C13E-4A8B-9AB2-72E961D13630}"/>
                </a:ext>
              </a:extLst>
            </p:cNvPr>
            <p:cNvSpPr txBox="1"/>
            <p:nvPr/>
          </p:nvSpPr>
          <p:spPr>
            <a:xfrm>
              <a:off x="819820" y="3923109"/>
              <a:ext cx="1225992" cy="138499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41" name="Group 23">
            <a:extLst>
              <a:ext uri="{FF2B5EF4-FFF2-40B4-BE49-F238E27FC236}">
                <a16:creationId xmlns:a16="http://schemas.microsoft.com/office/drawing/2014/main" id="{03F5002E-8013-4F0F-BCB8-08B914F9E78F}"/>
              </a:ext>
            </a:extLst>
          </p:cNvPr>
          <p:cNvGrpSpPr/>
          <p:nvPr/>
        </p:nvGrpSpPr>
        <p:grpSpPr>
          <a:xfrm>
            <a:off x="3073370" y="4495092"/>
            <a:ext cx="1793376" cy="1661995"/>
            <a:chOff x="819820" y="3646109"/>
            <a:chExt cx="1225994" cy="1661995"/>
          </a:xfrm>
          <a:noFill/>
        </p:grpSpPr>
        <p:sp>
          <p:nvSpPr>
            <p:cNvPr id="642" name="TextBox 641">
              <a:extLst>
                <a:ext uri="{FF2B5EF4-FFF2-40B4-BE49-F238E27FC236}">
                  <a16:creationId xmlns:a16="http://schemas.microsoft.com/office/drawing/2014/main" id="{5AC90A32-86B7-4290-B4E5-E1CC604253DA}"/>
                </a:ext>
              </a:extLst>
            </p:cNvPr>
            <p:cNvSpPr txBox="1"/>
            <p:nvPr/>
          </p:nvSpPr>
          <p:spPr>
            <a:xfrm>
              <a:off x="819822" y="3646109"/>
              <a:ext cx="1225992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43" name="TextBox 642">
              <a:extLst>
                <a:ext uri="{FF2B5EF4-FFF2-40B4-BE49-F238E27FC236}">
                  <a16:creationId xmlns:a16="http://schemas.microsoft.com/office/drawing/2014/main" id="{84CC3502-B14D-442B-8421-F341ECA5D9DD}"/>
                </a:ext>
              </a:extLst>
            </p:cNvPr>
            <p:cNvSpPr txBox="1"/>
            <p:nvPr/>
          </p:nvSpPr>
          <p:spPr>
            <a:xfrm>
              <a:off x="819820" y="3923109"/>
              <a:ext cx="1225992" cy="138499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44" name="Group 26">
            <a:extLst>
              <a:ext uri="{FF2B5EF4-FFF2-40B4-BE49-F238E27FC236}">
                <a16:creationId xmlns:a16="http://schemas.microsoft.com/office/drawing/2014/main" id="{CA887D8A-D61A-4823-B03A-E3479B18283B}"/>
              </a:ext>
            </a:extLst>
          </p:cNvPr>
          <p:cNvGrpSpPr/>
          <p:nvPr/>
        </p:nvGrpSpPr>
        <p:grpSpPr>
          <a:xfrm>
            <a:off x="5170467" y="4495092"/>
            <a:ext cx="1793376" cy="1661995"/>
            <a:chOff x="819820" y="3646109"/>
            <a:chExt cx="1225994" cy="1661995"/>
          </a:xfrm>
          <a:noFill/>
        </p:grpSpPr>
        <p:sp>
          <p:nvSpPr>
            <p:cNvPr id="645" name="TextBox 644">
              <a:extLst>
                <a:ext uri="{FF2B5EF4-FFF2-40B4-BE49-F238E27FC236}">
                  <a16:creationId xmlns:a16="http://schemas.microsoft.com/office/drawing/2014/main" id="{D9A99BB5-E804-4E89-B499-B9E4DE2BA362}"/>
                </a:ext>
              </a:extLst>
            </p:cNvPr>
            <p:cNvSpPr txBox="1"/>
            <p:nvPr/>
          </p:nvSpPr>
          <p:spPr>
            <a:xfrm>
              <a:off x="819822" y="3646109"/>
              <a:ext cx="1225992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46" name="TextBox 645">
              <a:extLst>
                <a:ext uri="{FF2B5EF4-FFF2-40B4-BE49-F238E27FC236}">
                  <a16:creationId xmlns:a16="http://schemas.microsoft.com/office/drawing/2014/main" id="{1C5D4CBC-5B14-448B-A285-0CAF3F09E36C}"/>
                </a:ext>
              </a:extLst>
            </p:cNvPr>
            <p:cNvSpPr txBox="1"/>
            <p:nvPr/>
          </p:nvSpPr>
          <p:spPr>
            <a:xfrm>
              <a:off x="819820" y="3923109"/>
              <a:ext cx="1225992" cy="138499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47" name="Group 29">
            <a:extLst>
              <a:ext uri="{FF2B5EF4-FFF2-40B4-BE49-F238E27FC236}">
                <a16:creationId xmlns:a16="http://schemas.microsoft.com/office/drawing/2014/main" id="{E0E699C9-897C-475B-8F82-6EAE7BE75B16}"/>
              </a:ext>
            </a:extLst>
          </p:cNvPr>
          <p:cNvGrpSpPr/>
          <p:nvPr/>
        </p:nvGrpSpPr>
        <p:grpSpPr>
          <a:xfrm>
            <a:off x="7267564" y="4495092"/>
            <a:ext cx="1793376" cy="1661995"/>
            <a:chOff x="819820" y="3646109"/>
            <a:chExt cx="1225994" cy="1661995"/>
          </a:xfrm>
          <a:noFill/>
        </p:grpSpPr>
        <p:sp>
          <p:nvSpPr>
            <p:cNvPr id="648" name="TextBox 647">
              <a:extLst>
                <a:ext uri="{FF2B5EF4-FFF2-40B4-BE49-F238E27FC236}">
                  <a16:creationId xmlns:a16="http://schemas.microsoft.com/office/drawing/2014/main" id="{11A0E58F-4EF1-423C-8A1B-6D824A3A3F2E}"/>
                </a:ext>
              </a:extLst>
            </p:cNvPr>
            <p:cNvSpPr txBox="1"/>
            <p:nvPr/>
          </p:nvSpPr>
          <p:spPr>
            <a:xfrm>
              <a:off x="819822" y="3646109"/>
              <a:ext cx="1225992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49" name="TextBox 648">
              <a:extLst>
                <a:ext uri="{FF2B5EF4-FFF2-40B4-BE49-F238E27FC236}">
                  <a16:creationId xmlns:a16="http://schemas.microsoft.com/office/drawing/2014/main" id="{96278C7E-C3B8-4853-9D48-809BD636EAAF}"/>
                </a:ext>
              </a:extLst>
            </p:cNvPr>
            <p:cNvSpPr txBox="1"/>
            <p:nvPr/>
          </p:nvSpPr>
          <p:spPr>
            <a:xfrm>
              <a:off x="819820" y="3923109"/>
              <a:ext cx="1225992" cy="138499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50" name="Group 32">
            <a:extLst>
              <a:ext uri="{FF2B5EF4-FFF2-40B4-BE49-F238E27FC236}">
                <a16:creationId xmlns:a16="http://schemas.microsoft.com/office/drawing/2014/main" id="{9C2267DB-05DD-47B4-866F-E3AFB678F2A5}"/>
              </a:ext>
            </a:extLst>
          </p:cNvPr>
          <p:cNvGrpSpPr/>
          <p:nvPr/>
        </p:nvGrpSpPr>
        <p:grpSpPr>
          <a:xfrm>
            <a:off x="9364660" y="4495092"/>
            <a:ext cx="1793376" cy="1661995"/>
            <a:chOff x="819820" y="3646109"/>
            <a:chExt cx="1225994" cy="1661995"/>
          </a:xfrm>
          <a:noFill/>
        </p:grpSpPr>
        <p:sp>
          <p:nvSpPr>
            <p:cNvPr id="651" name="TextBox 650">
              <a:extLst>
                <a:ext uri="{FF2B5EF4-FFF2-40B4-BE49-F238E27FC236}">
                  <a16:creationId xmlns:a16="http://schemas.microsoft.com/office/drawing/2014/main" id="{D28A1522-43E8-4013-B24A-734173F76B40}"/>
                </a:ext>
              </a:extLst>
            </p:cNvPr>
            <p:cNvSpPr txBox="1"/>
            <p:nvPr/>
          </p:nvSpPr>
          <p:spPr>
            <a:xfrm>
              <a:off x="819822" y="3646109"/>
              <a:ext cx="1225992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52" name="TextBox 651">
              <a:extLst>
                <a:ext uri="{FF2B5EF4-FFF2-40B4-BE49-F238E27FC236}">
                  <a16:creationId xmlns:a16="http://schemas.microsoft.com/office/drawing/2014/main" id="{FE759CFC-92B4-4C8D-9C94-C821AB39BDCF}"/>
                </a:ext>
              </a:extLst>
            </p:cNvPr>
            <p:cNvSpPr txBox="1"/>
            <p:nvPr/>
          </p:nvSpPr>
          <p:spPr>
            <a:xfrm>
              <a:off x="819820" y="3923109"/>
              <a:ext cx="1225992" cy="138499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53" name="Rounded Rectangle 32">
            <a:extLst>
              <a:ext uri="{FF2B5EF4-FFF2-40B4-BE49-F238E27FC236}">
                <a16:creationId xmlns:a16="http://schemas.microsoft.com/office/drawing/2014/main" id="{EA6CFB39-2726-4C83-9582-8497FA15C0A7}"/>
              </a:ext>
            </a:extLst>
          </p:cNvPr>
          <p:cNvSpPr/>
          <p:nvPr/>
        </p:nvSpPr>
        <p:spPr>
          <a:xfrm>
            <a:off x="5772691" y="2858176"/>
            <a:ext cx="387620" cy="38762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54" name="Rectangle 9">
            <a:extLst>
              <a:ext uri="{FF2B5EF4-FFF2-40B4-BE49-F238E27FC236}">
                <a16:creationId xmlns:a16="http://schemas.microsoft.com/office/drawing/2014/main" id="{91EDE8DA-30CE-48C1-8FF1-67417ED7C9EF}"/>
              </a:ext>
            </a:extLst>
          </p:cNvPr>
          <p:cNvSpPr/>
          <p:nvPr/>
        </p:nvSpPr>
        <p:spPr>
          <a:xfrm>
            <a:off x="3900498" y="2866724"/>
            <a:ext cx="395821" cy="370524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55" name="Oval 7">
            <a:extLst>
              <a:ext uri="{FF2B5EF4-FFF2-40B4-BE49-F238E27FC236}">
                <a16:creationId xmlns:a16="http://schemas.microsoft.com/office/drawing/2014/main" id="{360C802A-F806-4791-AA13-D16A6C56995D}"/>
              </a:ext>
            </a:extLst>
          </p:cNvPr>
          <p:cNvSpPr/>
          <p:nvPr/>
        </p:nvSpPr>
        <p:spPr>
          <a:xfrm>
            <a:off x="7636683" y="2834965"/>
            <a:ext cx="434043" cy="434043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56" name="Rectangle 36">
            <a:extLst>
              <a:ext uri="{FF2B5EF4-FFF2-40B4-BE49-F238E27FC236}">
                <a16:creationId xmlns:a16="http://schemas.microsoft.com/office/drawing/2014/main" id="{E57FFC5D-8605-465D-8E0A-8CD0634050B0}"/>
              </a:ext>
            </a:extLst>
          </p:cNvPr>
          <p:cNvSpPr/>
          <p:nvPr/>
        </p:nvSpPr>
        <p:spPr>
          <a:xfrm>
            <a:off x="1956332" y="2856467"/>
            <a:ext cx="467794" cy="391038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57" name="Rectangle 16">
            <a:extLst>
              <a:ext uri="{FF2B5EF4-FFF2-40B4-BE49-F238E27FC236}">
                <a16:creationId xmlns:a16="http://schemas.microsoft.com/office/drawing/2014/main" id="{B268E415-739F-4793-89C6-5555C3A885E8}"/>
              </a:ext>
            </a:extLst>
          </p:cNvPr>
          <p:cNvSpPr/>
          <p:nvPr/>
        </p:nvSpPr>
        <p:spPr>
          <a:xfrm>
            <a:off x="9613774" y="2928676"/>
            <a:ext cx="473498" cy="31119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1358"/>
      </a:accent1>
      <a:accent2>
        <a:srgbClr val="ED7D1F"/>
      </a:accent2>
      <a:accent3>
        <a:srgbClr val="A0C82F"/>
      </a:accent3>
      <a:accent4>
        <a:srgbClr val="32B5D3"/>
      </a:accent4>
      <a:accent5>
        <a:srgbClr val="B44B97"/>
      </a:accent5>
      <a:accent6>
        <a:srgbClr val="435E71"/>
      </a:accent6>
      <a:hlink>
        <a:srgbClr val="FFFFFF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11210</TotalTime>
  <Words>160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28</cp:revision>
  <dcterms:created xsi:type="dcterms:W3CDTF">2018-02-18T19:39:47Z</dcterms:created>
  <dcterms:modified xsi:type="dcterms:W3CDTF">2022-10-27T05:36:52Z</dcterms:modified>
</cp:coreProperties>
</file>