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7" name="Group 1">
            <a:extLst>
              <a:ext uri="{FF2B5EF4-FFF2-40B4-BE49-F238E27FC236}">
                <a16:creationId xmlns:a16="http://schemas.microsoft.com/office/drawing/2014/main" id="{234AAD77-B591-428F-ACB8-67954131DA38}"/>
              </a:ext>
            </a:extLst>
          </p:cNvPr>
          <p:cNvGrpSpPr/>
          <p:nvPr/>
        </p:nvGrpSpPr>
        <p:grpSpPr>
          <a:xfrm>
            <a:off x="9112587" y="1781260"/>
            <a:ext cx="2449436" cy="4118440"/>
            <a:chOff x="9350712" y="1857286"/>
            <a:chExt cx="2449436" cy="4118440"/>
          </a:xfrm>
        </p:grpSpPr>
        <p:grpSp>
          <p:nvGrpSpPr>
            <p:cNvPr id="28" name="Group 28">
              <a:extLst>
                <a:ext uri="{FF2B5EF4-FFF2-40B4-BE49-F238E27FC236}">
                  <a16:creationId xmlns:a16="http://schemas.microsoft.com/office/drawing/2014/main" id="{7846A523-993B-4100-A64C-850C4414B324}"/>
                </a:ext>
              </a:extLst>
            </p:cNvPr>
            <p:cNvGrpSpPr/>
            <p:nvPr/>
          </p:nvGrpSpPr>
          <p:grpSpPr>
            <a:xfrm>
              <a:off x="9350712" y="1857286"/>
              <a:ext cx="2449436" cy="4118440"/>
              <a:chOff x="8387179" y="1671271"/>
              <a:chExt cx="2912519" cy="4118440"/>
            </a:xfrm>
          </p:grpSpPr>
          <p:sp>
            <p:nvSpPr>
              <p:cNvPr id="32" name="Rounded Rectangle 3">
                <a:extLst>
                  <a:ext uri="{FF2B5EF4-FFF2-40B4-BE49-F238E27FC236}">
                    <a16:creationId xmlns:a16="http://schemas.microsoft.com/office/drawing/2014/main" id="{338D8A01-72DE-4AB3-963A-97D858B16B22}"/>
                  </a:ext>
                </a:extLst>
              </p:cNvPr>
              <p:cNvSpPr/>
              <p:nvPr/>
            </p:nvSpPr>
            <p:spPr>
              <a:xfrm>
                <a:off x="8387181" y="1671271"/>
                <a:ext cx="2912517" cy="4118440"/>
              </a:xfrm>
              <a:custGeom>
                <a:avLst/>
                <a:gdLst>
                  <a:gd name="connsiteX0" fmla="*/ 130869 w 1881086"/>
                  <a:gd name="connsiteY0" fmla="*/ 0 h 3024336"/>
                  <a:gd name="connsiteX1" fmla="*/ 1453307 w 1881086"/>
                  <a:gd name="connsiteY1" fmla="*/ 0 h 3024336"/>
                  <a:gd name="connsiteX2" fmla="*/ 1584176 w 1881086"/>
                  <a:gd name="connsiteY2" fmla="*/ 130869 h 3024336"/>
                  <a:gd name="connsiteX3" fmla="*/ 1584176 w 1881086"/>
                  <a:gd name="connsiteY3" fmla="*/ 131000 h 3024336"/>
                  <a:gd name="connsiteX4" fmla="*/ 1881086 w 1881086"/>
                  <a:gd name="connsiteY4" fmla="*/ 1538919 h 3024336"/>
                  <a:gd name="connsiteX5" fmla="*/ 1574806 w 1881086"/>
                  <a:gd name="connsiteY5" fmla="*/ 2939881 h 3024336"/>
                  <a:gd name="connsiteX6" fmla="*/ 1453307 w 1881086"/>
                  <a:gd name="connsiteY6" fmla="*/ 3024336 h 3024336"/>
                  <a:gd name="connsiteX7" fmla="*/ 130869 w 1881086"/>
                  <a:gd name="connsiteY7" fmla="*/ 3024336 h 3024336"/>
                  <a:gd name="connsiteX8" fmla="*/ 0 w 1881086"/>
                  <a:gd name="connsiteY8" fmla="*/ 2893467 h 3024336"/>
                  <a:gd name="connsiteX9" fmla="*/ 0 w 1881086"/>
                  <a:gd name="connsiteY9" fmla="*/ 130869 h 3024336"/>
                  <a:gd name="connsiteX10" fmla="*/ 130869 w 1881086"/>
                  <a:gd name="connsiteY10" fmla="*/ 0 h 3024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881086" h="3024336">
                    <a:moveTo>
                      <a:pt x="130869" y="0"/>
                    </a:moveTo>
                    <a:lnTo>
                      <a:pt x="1453307" y="0"/>
                    </a:lnTo>
                    <a:cubicBezTo>
                      <a:pt x="1525584" y="0"/>
                      <a:pt x="1584176" y="58592"/>
                      <a:pt x="1584176" y="130869"/>
                    </a:cubicBezTo>
                    <a:lnTo>
                      <a:pt x="1584176" y="131000"/>
                    </a:lnTo>
                    <a:lnTo>
                      <a:pt x="1881086" y="1538919"/>
                    </a:lnTo>
                    <a:lnTo>
                      <a:pt x="1574806" y="2939881"/>
                    </a:lnTo>
                    <a:cubicBezTo>
                      <a:pt x="1556783" y="2989390"/>
                      <a:pt x="1509126" y="3024336"/>
                      <a:pt x="1453307" y="3024336"/>
                    </a:cubicBezTo>
                    <a:lnTo>
                      <a:pt x="130869" y="3024336"/>
                    </a:lnTo>
                    <a:cubicBezTo>
                      <a:pt x="58592" y="3024336"/>
                      <a:pt x="0" y="2965744"/>
                      <a:pt x="0" y="2893467"/>
                    </a:cubicBezTo>
                    <a:lnTo>
                      <a:pt x="0" y="130869"/>
                    </a:lnTo>
                    <a:cubicBezTo>
                      <a:pt x="0" y="58592"/>
                      <a:pt x="58592" y="0"/>
                      <a:pt x="13086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accent4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33" name="Freeform: Shape 30">
                <a:extLst>
                  <a:ext uri="{FF2B5EF4-FFF2-40B4-BE49-F238E27FC236}">
                    <a16:creationId xmlns:a16="http://schemas.microsoft.com/office/drawing/2014/main" id="{E18F6D3D-A143-4704-92E1-AB03342277E3}"/>
                  </a:ext>
                </a:extLst>
              </p:cNvPr>
              <p:cNvSpPr/>
              <p:nvPr/>
            </p:nvSpPr>
            <p:spPr>
              <a:xfrm>
                <a:off x="8387179" y="4628469"/>
                <a:ext cx="1325574" cy="1161242"/>
              </a:xfrm>
              <a:custGeom>
                <a:avLst/>
                <a:gdLst>
                  <a:gd name="connsiteX0" fmla="*/ 0 w 1325574"/>
                  <a:gd name="connsiteY0" fmla="*/ 0 h 1161242"/>
                  <a:gd name="connsiteX1" fmla="*/ 1325574 w 1325574"/>
                  <a:gd name="connsiteY1" fmla="*/ 1161242 h 1161242"/>
                  <a:gd name="connsiteX2" fmla="*/ 202627 w 1325574"/>
                  <a:gd name="connsiteY2" fmla="*/ 1161242 h 1161242"/>
                  <a:gd name="connsiteX3" fmla="*/ 0 w 1325574"/>
                  <a:gd name="connsiteY3" fmla="*/ 983029 h 11612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5574" h="1161242">
                    <a:moveTo>
                      <a:pt x="0" y="0"/>
                    </a:moveTo>
                    <a:lnTo>
                      <a:pt x="1325574" y="1161242"/>
                    </a:lnTo>
                    <a:lnTo>
                      <a:pt x="202627" y="1161242"/>
                    </a:lnTo>
                    <a:cubicBezTo>
                      <a:pt x="90719" y="1161242"/>
                      <a:pt x="0" y="1081453"/>
                      <a:pt x="0" y="983029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28575"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2700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FD2A3AA0-24C0-4667-8F31-D5C55F4DF44F}"/>
                </a:ext>
              </a:extLst>
            </p:cNvPr>
            <p:cNvSpPr txBox="1"/>
            <p:nvPr/>
          </p:nvSpPr>
          <p:spPr>
            <a:xfrm>
              <a:off x="9546151" y="2501149"/>
              <a:ext cx="1838747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2F57E1F-ED38-40A0-858E-BC28E23B87CC}"/>
                </a:ext>
              </a:extLst>
            </p:cNvPr>
            <p:cNvSpPr txBox="1"/>
            <p:nvPr/>
          </p:nvSpPr>
          <p:spPr>
            <a:xfrm>
              <a:off x="9546150" y="2046214"/>
              <a:ext cx="18387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4"/>
                  </a:solidFill>
                </a:rPr>
                <a:t>Add Contents Title</a:t>
              </a:r>
              <a:endParaRPr lang="ko-KR" altLang="en-US" sz="1400" b="1" dirty="0">
                <a:solidFill>
                  <a:schemeClr val="accent4"/>
                </a:solidFill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FD777F5-7B1C-429D-BC05-CD1C4883B0DD}"/>
                </a:ext>
              </a:extLst>
            </p:cNvPr>
            <p:cNvSpPr txBox="1"/>
            <p:nvPr/>
          </p:nvSpPr>
          <p:spPr>
            <a:xfrm>
              <a:off x="9357660" y="5441321"/>
              <a:ext cx="808194" cy="430887"/>
            </a:xfrm>
            <a:prstGeom prst="rect">
              <a:avLst/>
            </a:prstGeom>
            <a:noFill/>
          </p:spPr>
          <p:txBody>
            <a:bodyPr wrap="square" lIns="72000" tIns="0" rIns="72000" bIns="0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bg1"/>
                  </a:solidFill>
                </a:rPr>
                <a:t>04</a:t>
              </a:r>
              <a:endParaRPr lang="ko-KR" altLang="en-US" sz="2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4" name="Group 34">
            <a:extLst>
              <a:ext uri="{FF2B5EF4-FFF2-40B4-BE49-F238E27FC236}">
                <a16:creationId xmlns:a16="http://schemas.microsoft.com/office/drawing/2014/main" id="{EE0DEAFA-BABE-4374-ABAC-97C4454BA8D9}"/>
              </a:ext>
            </a:extLst>
          </p:cNvPr>
          <p:cNvGrpSpPr/>
          <p:nvPr/>
        </p:nvGrpSpPr>
        <p:grpSpPr>
          <a:xfrm>
            <a:off x="6290197" y="1781260"/>
            <a:ext cx="2449436" cy="4118440"/>
            <a:chOff x="9350712" y="1857286"/>
            <a:chExt cx="2449436" cy="4118440"/>
          </a:xfrm>
        </p:grpSpPr>
        <p:grpSp>
          <p:nvGrpSpPr>
            <p:cNvPr id="35" name="Group 35">
              <a:extLst>
                <a:ext uri="{FF2B5EF4-FFF2-40B4-BE49-F238E27FC236}">
                  <a16:creationId xmlns:a16="http://schemas.microsoft.com/office/drawing/2014/main" id="{951D64C3-E20D-4DDF-BA34-D7EEF2D15AD4}"/>
                </a:ext>
              </a:extLst>
            </p:cNvPr>
            <p:cNvGrpSpPr/>
            <p:nvPr/>
          </p:nvGrpSpPr>
          <p:grpSpPr>
            <a:xfrm>
              <a:off x="9350712" y="1857286"/>
              <a:ext cx="2449436" cy="4118440"/>
              <a:chOff x="8387179" y="1671271"/>
              <a:chExt cx="2912519" cy="4118440"/>
            </a:xfrm>
          </p:grpSpPr>
          <p:sp>
            <p:nvSpPr>
              <p:cNvPr id="39" name="Rounded Rectangle 3">
                <a:extLst>
                  <a:ext uri="{FF2B5EF4-FFF2-40B4-BE49-F238E27FC236}">
                    <a16:creationId xmlns:a16="http://schemas.microsoft.com/office/drawing/2014/main" id="{BB21B57A-479B-4C29-931F-2B2FEDDD300B}"/>
                  </a:ext>
                </a:extLst>
              </p:cNvPr>
              <p:cNvSpPr/>
              <p:nvPr/>
            </p:nvSpPr>
            <p:spPr>
              <a:xfrm>
                <a:off x="8387181" y="1671271"/>
                <a:ext cx="2912517" cy="4118440"/>
              </a:xfrm>
              <a:custGeom>
                <a:avLst/>
                <a:gdLst>
                  <a:gd name="connsiteX0" fmla="*/ 130869 w 1881086"/>
                  <a:gd name="connsiteY0" fmla="*/ 0 h 3024336"/>
                  <a:gd name="connsiteX1" fmla="*/ 1453307 w 1881086"/>
                  <a:gd name="connsiteY1" fmla="*/ 0 h 3024336"/>
                  <a:gd name="connsiteX2" fmla="*/ 1584176 w 1881086"/>
                  <a:gd name="connsiteY2" fmla="*/ 130869 h 3024336"/>
                  <a:gd name="connsiteX3" fmla="*/ 1584176 w 1881086"/>
                  <a:gd name="connsiteY3" fmla="*/ 131000 h 3024336"/>
                  <a:gd name="connsiteX4" fmla="*/ 1881086 w 1881086"/>
                  <a:gd name="connsiteY4" fmla="*/ 1538919 h 3024336"/>
                  <a:gd name="connsiteX5" fmla="*/ 1574806 w 1881086"/>
                  <a:gd name="connsiteY5" fmla="*/ 2939881 h 3024336"/>
                  <a:gd name="connsiteX6" fmla="*/ 1453307 w 1881086"/>
                  <a:gd name="connsiteY6" fmla="*/ 3024336 h 3024336"/>
                  <a:gd name="connsiteX7" fmla="*/ 130869 w 1881086"/>
                  <a:gd name="connsiteY7" fmla="*/ 3024336 h 3024336"/>
                  <a:gd name="connsiteX8" fmla="*/ 0 w 1881086"/>
                  <a:gd name="connsiteY8" fmla="*/ 2893467 h 3024336"/>
                  <a:gd name="connsiteX9" fmla="*/ 0 w 1881086"/>
                  <a:gd name="connsiteY9" fmla="*/ 130869 h 3024336"/>
                  <a:gd name="connsiteX10" fmla="*/ 130869 w 1881086"/>
                  <a:gd name="connsiteY10" fmla="*/ 0 h 3024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881086" h="3024336">
                    <a:moveTo>
                      <a:pt x="130869" y="0"/>
                    </a:moveTo>
                    <a:lnTo>
                      <a:pt x="1453307" y="0"/>
                    </a:lnTo>
                    <a:cubicBezTo>
                      <a:pt x="1525584" y="0"/>
                      <a:pt x="1584176" y="58592"/>
                      <a:pt x="1584176" y="130869"/>
                    </a:cubicBezTo>
                    <a:lnTo>
                      <a:pt x="1584176" y="131000"/>
                    </a:lnTo>
                    <a:lnTo>
                      <a:pt x="1881086" y="1538919"/>
                    </a:lnTo>
                    <a:lnTo>
                      <a:pt x="1574806" y="2939881"/>
                    </a:lnTo>
                    <a:cubicBezTo>
                      <a:pt x="1556783" y="2989390"/>
                      <a:pt x="1509126" y="3024336"/>
                      <a:pt x="1453307" y="3024336"/>
                    </a:cubicBezTo>
                    <a:lnTo>
                      <a:pt x="130869" y="3024336"/>
                    </a:lnTo>
                    <a:cubicBezTo>
                      <a:pt x="58592" y="3024336"/>
                      <a:pt x="0" y="2965744"/>
                      <a:pt x="0" y="2893467"/>
                    </a:cubicBezTo>
                    <a:lnTo>
                      <a:pt x="0" y="130869"/>
                    </a:lnTo>
                    <a:cubicBezTo>
                      <a:pt x="0" y="58592"/>
                      <a:pt x="58592" y="0"/>
                      <a:pt x="13086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accent3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40" name="Freeform: Shape 40">
                <a:extLst>
                  <a:ext uri="{FF2B5EF4-FFF2-40B4-BE49-F238E27FC236}">
                    <a16:creationId xmlns:a16="http://schemas.microsoft.com/office/drawing/2014/main" id="{369D69C6-98E8-4E0B-BF77-BC383AA10CA9}"/>
                  </a:ext>
                </a:extLst>
              </p:cNvPr>
              <p:cNvSpPr/>
              <p:nvPr/>
            </p:nvSpPr>
            <p:spPr>
              <a:xfrm>
                <a:off x="8387179" y="4628469"/>
                <a:ext cx="1325574" cy="1161242"/>
              </a:xfrm>
              <a:custGeom>
                <a:avLst/>
                <a:gdLst>
                  <a:gd name="connsiteX0" fmla="*/ 0 w 1325574"/>
                  <a:gd name="connsiteY0" fmla="*/ 0 h 1161242"/>
                  <a:gd name="connsiteX1" fmla="*/ 1325574 w 1325574"/>
                  <a:gd name="connsiteY1" fmla="*/ 1161242 h 1161242"/>
                  <a:gd name="connsiteX2" fmla="*/ 202627 w 1325574"/>
                  <a:gd name="connsiteY2" fmla="*/ 1161242 h 1161242"/>
                  <a:gd name="connsiteX3" fmla="*/ 0 w 1325574"/>
                  <a:gd name="connsiteY3" fmla="*/ 983029 h 11612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5574" h="1161242">
                    <a:moveTo>
                      <a:pt x="0" y="0"/>
                    </a:moveTo>
                    <a:lnTo>
                      <a:pt x="1325574" y="1161242"/>
                    </a:lnTo>
                    <a:lnTo>
                      <a:pt x="202627" y="1161242"/>
                    </a:lnTo>
                    <a:cubicBezTo>
                      <a:pt x="90719" y="1161242"/>
                      <a:pt x="0" y="1081453"/>
                      <a:pt x="0" y="983029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28575"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2700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1352AC3-D7D5-4615-874B-1B95CD92BFC9}"/>
                </a:ext>
              </a:extLst>
            </p:cNvPr>
            <p:cNvSpPr txBox="1"/>
            <p:nvPr/>
          </p:nvSpPr>
          <p:spPr>
            <a:xfrm>
              <a:off x="9546151" y="2501149"/>
              <a:ext cx="1838747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74E39BC-254B-4F1A-8C0E-1C03F9CD27FF}"/>
                </a:ext>
              </a:extLst>
            </p:cNvPr>
            <p:cNvSpPr txBox="1"/>
            <p:nvPr/>
          </p:nvSpPr>
          <p:spPr>
            <a:xfrm>
              <a:off x="9546150" y="2046214"/>
              <a:ext cx="18387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3"/>
                  </a:solidFill>
                </a:rPr>
                <a:t>Add Contents Title</a:t>
              </a:r>
              <a:endParaRPr lang="ko-KR" altLang="en-US" sz="1400" b="1" dirty="0">
                <a:solidFill>
                  <a:schemeClr val="accent3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D33BD2E0-328E-4266-981D-622B68F9ADB6}"/>
                </a:ext>
              </a:extLst>
            </p:cNvPr>
            <p:cNvSpPr txBox="1"/>
            <p:nvPr/>
          </p:nvSpPr>
          <p:spPr>
            <a:xfrm>
              <a:off x="9357660" y="5441321"/>
              <a:ext cx="808194" cy="430887"/>
            </a:xfrm>
            <a:prstGeom prst="rect">
              <a:avLst/>
            </a:prstGeom>
            <a:noFill/>
          </p:spPr>
          <p:txBody>
            <a:bodyPr wrap="square" lIns="72000" tIns="0" rIns="72000" bIns="0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bg1"/>
                  </a:solidFill>
                </a:rPr>
                <a:t>03</a:t>
              </a:r>
              <a:endParaRPr lang="ko-KR" altLang="en-US" sz="2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1" name="Group 41">
            <a:extLst>
              <a:ext uri="{FF2B5EF4-FFF2-40B4-BE49-F238E27FC236}">
                <a16:creationId xmlns:a16="http://schemas.microsoft.com/office/drawing/2014/main" id="{A46FCD17-7654-4D4F-9975-A66F9286635F}"/>
              </a:ext>
            </a:extLst>
          </p:cNvPr>
          <p:cNvGrpSpPr/>
          <p:nvPr/>
        </p:nvGrpSpPr>
        <p:grpSpPr>
          <a:xfrm>
            <a:off x="645417" y="1781260"/>
            <a:ext cx="2449436" cy="4118440"/>
            <a:chOff x="9350712" y="1857286"/>
            <a:chExt cx="2449436" cy="4118440"/>
          </a:xfrm>
        </p:grpSpPr>
        <p:grpSp>
          <p:nvGrpSpPr>
            <p:cNvPr id="42" name="Group 42">
              <a:extLst>
                <a:ext uri="{FF2B5EF4-FFF2-40B4-BE49-F238E27FC236}">
                  <a16:creationId xmlns:a16="http://schemas.microsoft.com/office/drawing/2014/main" id="{E1F01710-70D5-450D-A07B-E7E44861CF99}"/>
                </a:ext>
              </a:extLst>
            </p:cNvPr>
            <p:cNvGrpSpPr/>
            <p:nvPr/>
          </p:nvGrpSpPr>
          <p:grpSpPr>
            <a:xfrm>
              <a:off x="9350712" y="1857286"/>
              <a:ext cx="2449436" cy="4118440"/>
              <a:chOff x="8387179" y="1671271"/>
              <a:chExt cx="2912519" cy="4118440"/>
            </a:xfrm>
          </p:grpSpPr>
          <p:sp>
            <p:nvSpPr>
              <p:cNvPr id="46" name="Rounded Rectangle 3">
                <a:extLst>
                  <a:ext uri="{FF2B5EF4-FFF2-40B4-BE49-F238E27FC236}">
                    <a16:creationId xmlns:a16="http://schemas.microsoft.com/office/drawing/2014/main" id="{8645F865-6C41-4C91-A06A-3A0D19D26FA8}"/>
                  </a:ext>
                </a:extLst>
              </p:cNvPr>
              <p:cNvSpPr/>
              <p:nvPr/>
            </p:nvSpPr>
            <p:spPr>
              <a:xfrm>
                <a:off x="8387181" y="1671271"/>
                <a:ext cx="2912517" cy="4118440"/>
              </a:xfrm>
              <a:custGeom>
                <a:avLst/>
                <a:gdLst>
                  <a:gd name="connsiteX0" fmla="*/ 130869 w 1881086"/>
                  <a:gd name="connsiteY0" fmla="*/ 0 h 3024336"/>
                  <a:gd name="connsiteX1" fmla="*/ 1453307 w 1881086"/>
                  <a:gd name="connsiteY1" fmla="*/ 0 h 3024336"/>
                  <a:gd name="connsiteX2" fmla="*/ 1584176 w 1881086"/>
                  <a:gd name="connsiteY2" fmla="*/ 130869 h 3024336"/>
                  <a:gd name="connsiteX3" fmla="*/ 1584176 w 1881086"/>
                  <a:gd name="connsiteY3" fmla="*/ 131000 h 3024336"/>
                  <a:gd name="connsiteX4" fmla="*/ 1881086 w 1881086"/>
                  <a:gd name="connsiteY4" fmla="*/ 1538919 h 3024336"/>
                  <a:gd name="connsiteX5" fmla="*/ 1574806 w 1881086"/>
                  <a:gd name="connsiteY5" fmla="*/ 2939881 h 3024336"/>
                  <a:gd name="connsiteX6" fmla="*/ 1453307 w 1881086"/>
                  <a:gd name="connsiteY6" fmla="*/ 3024336 h 3024336"/>
                  <a:gd name="connsiteX7" fmla="*/ 130869 w 1881086"/>
                  <a:gd name="connsiteY7" fmla="*/ 3024336 h 3024336"/>
                  <a:gd name="connsiteX8" fmla="*/ 0 w 1881086"/>
                  <a:gd name="connsiteY8" fmla="*/ 2893467 h 3024336"/>
                  <a:gd name="connsiteX9" fmla="*/ 0 w 1881086"/>
                  <a:gd name="connsiteY9" fmla="*/ 130869 h 3024336"/>
                  <a:gd name="connsiteX10" fmla="*/ 130869 w 1881086"/>
                  <a:gd name="connsiteY10" fmla="*/ 0 h 3024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881086" h="3024336">
                    <a:moveTo>
                      <a:pt x="130869" y="0"/>
                    </a:moveTo>
                    <a:lnTo>
                      <a:pt x="1453307" y="0"/>
                    </a:lnTo>
                    <a:cubicBezTo>
                      <a:pt x="1525584" y="0"/>
                      <a:pt x="1584176" y="58592"/>
                      <a:pt x="1584176" y="130869"/>
                    </a:cubicBezTo>
                    <a:lnTo>
                      <a:pt x="1584176" y="131000"/>
                    </a:lnTo>
                    <a:lnTo>
                      <a:pt x="1881086" y="1538919"/>
                    </a:lnTo>
                    <a:lnTo>
                      <a:pt x="1574806" y="2939881"/>
                    </a:lnTo>
                    <a:cubicBezTo>
                      <a:pt x="1556783" y="2989390"/>
                      <a:pt x="1509126" y="3024336"/>
                      <a:pt x="1453307" y="3024336"/>
                    </a:cubicBezTo>
                    <a:lnTo>
                      <a:pt x="130869" y="3024336"/>
                    </a:lnTo>
                    <a:cubicBezTo>
                      <a:pt x="58592" y="3024336"/>
                      <a:pt x="0" y="2965744"/>
                      <a:pt x="0" y="2893467"/>
                    </a:cubicBezTo>
                    <a:lnTo>
                      <a:pt x="0" y="130869"/>
                    </a:lnTo>
                    <a:cubicBezTo>
                      <a:pt x="0" y="58592"/>
                      <a:pt x="58592" y="0"/>
                      <a:pt x="13086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accent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47" name="Freeform: Shape 47">
                <a:extLst>
                  <a:ext uri="{FF2B5EF4-FFF2-40B4-BE49-F238E27FC236}">
                    <a16:creationId xmlns:a16="http://schemas.microsoft.com/office/drawing/2014/main" id="{CD1BFEFD-D9E3-4BC8-B391-66D3167F94B1}"/>
                  </a:ext>
                </a:extLst>
              </p:cNvPr>
              <p:cNvSpPr/>
              <p:nvPr/>
            </p:nvSpPr>
            <p:spPr>
              <a:xfrm>
                <a:off x="8387179" y="4628469"/>
                <a:ext cx="1325574" cy="1161242"/>
              </a:xfrm>
              <a:custGeom>
                <a:avLst/>
                <a:gdLst>
                  <a:gd name="connsiteX0" fmla="*/ 0 w 1325574"/>
                  <a:gd name="connsiteY0" fmla="*/ 0 h 1161242"/>
                  <a:gd name="connsiteX1" fmla="*/ 1325574 w 1325574"/>
                  <a:gd name="connsiteY1" fmla="*/ 1161242 h 1161242"/>
                  <a:gd name="connsiteX2" fmla="*/ 202627 w 1325574"/>
                  <a:gd name="connsiteY2" fmla="*/ 1161242 h 1161242"/>
                  <a:gd name="connsiteX3" fmla="*/ 0 w 1325574"/>
                  <a:gd name="connsiteY3" fmla="*/ 983029 h 11612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5574" h="1161242">
                    <a:moveTo>
                      <a:pt x="0" y="0"/>
                    </a:moveTo>
                    <a:lnTo>
                      <a:pt x="1325574" y="1161242"/>
                    </a:lnTo>
                    <a:lnTo>
                      <a:pt x="202627" y="1161242"/>
                    </a:lnTo>
                    <a:cubicBezTo>
                      <a:pt x="90719" y="1161242"/>
                      <a:pt x="0" y="1081453"/>
                      <a:pt x="0" y="98302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2700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53F7AE6F-5462-494F-922D-F7B9422179C7}"/>
                </a:ext>
              </a:extLst>
            </p:cNvPr>
            <p:cNvSpPr txBox="1"/>
            <p:nvPr/>
          </p:nvSpPr>
          <p:spPr>
            <a:xfrm>
              <a:off x="9546151" y="2501149"/>
              <a:ext cx="1838747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BAED2E50-F17F-4C07-B0C3-416BDE3A8C62}"/>
                </a:ext>
              </a:extLst>
            </p:cNvPr>
            <p:cNvSpPr txBox="1"/>
            <p:nvPr/>
          </p:nvSpPr>
          <p:spPr>
            <a:xfrm>
              <a:off x="9546150" y="2046214"/>
              <a:ext cx="18387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1"/>
                  </a:solidFill>
                </a:rPr>
                <a:t>Add Contents Title</a:t>
              </a:r>
              <a:endParaRPr lang="ko-KR" altLang="en-US" sz="1400" b="1" dirty="0">
                <a:solidFill>
                  <a:schemeClr val="accent1"/>
                </a:solidFill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9444A617-5820-4B8B-B9FD-F85581F0E3D2}"/>
                </a:ext>
              </a:extLst>
            </p:cNvPr>
            <p:cNvSpPr txBox="1"/>
            <p:nvPr/>
          </p:nvSpPr>
          <p:spPr>
            <a:xfrm>
              <a:off x="9357660" y="5441321"/>
              <a:ext cx="808194" cy="430887"/>
            </a:xfrm>
            <a:prstGeom prst="rect">
              <a:avLst/>
            </a:prstGeom>
            <a:noFill/>
          </p:spPr>
          <p:txBody>
            <a:bodyPr wrap="square" lIns="72000" tIns="0" rIns="72000" bIns="0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bg1"/>
                  </a:solidFill>
                </a:rPr>
                <a:t>01</a:t>
              </a:r>
              <a:endParaRPr lang="ko-KR" altLang="en-US" sz="2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8" name="Group 48">
            <a:extLst>
              <a:ext uri="{FF2B5EF4-FFF2-40B4-BE49-F238E27FC236}">
                <a16:creationId xmlns:a16="http://schemas.microsoft.com/office/drawing/2014/main" id="{13629D42-6359-46E3-AA81-429A11E33107}"/>
              </a:ext>
            </a:extLst>
          </p:cNvPr>
          <p:cNvGrpSpPr/>
          <p:nvPr/>
        </p:nvGrpSpPr>
        <p:grpSpPr>
          <a:xfrm>
            <a:off x="3467807" y="1781260"/>
            <a:ext cx="2449436" cy="4118440"/>
            <a:chOff x="9350712" y="1857286"/>
            <a:chExt cx="2449436" cy="4118440"/>
          </a:xfrm>
        </p:grpSpPr>
        <p:grpSp>
          <p:nvGrpSpPr>
            <p:cNvPr id="49" name="Group 49">
              <a:extLst>
                <a:ext uri="{FF2B5EF4-FFF2-40B4-BE49-F238E27FC236}">
                  <a16:creationId xmlns:a16="http://schemas.microsoft.com/office/drawing/2014/main" id="{59320040-F4E5-4209-812C-ED5C6A0F0734}"/>
                </a:ext>
              </a:extLst>
            </p:cNvPr>
            <p:cNvGrpSpPr/>
            <p:nvPr/>
          </p:nvGrpSpPr>
          <p:grpSpPr>
            <a:xfrm>
              <a:off x="9350712" y="1857286"/>
              <a:ext cx="2449436" cy="4118440"/>
              <a:chOff x="8387179" y="1671271"/>
              <a:chExt cx="2912519" cy="4118440"/>
            </a:xfrm>
          </p:grpSpPr>
          <p:sp>
            <p:nvSpPr>
              <p:cNvPr id="55" name="Rounded Rectangle 3">
                <a:extLst>
                  <a:ext uri="{FF2B5EF4-FFF2-40B4-BE49-F238E27FC236}">
                    <a16:creationId xmlns:a16="http://schemas.microsoft.com/office/drawing/2014/main" id="{01F89EF4-6FE7-4EE4-ACBC-92BDA3724D93}"/>
                  </a:ext>
                </a:extLst>
              </p:cNvPr>
              <p:cNvSpPr/>
              <p:nvPr/>
            </p:nvSpPr>
            <p:spPr>
              <a:xfrm>
                <a:off x="8387181" y="1671271"/>
                <a:ext cx="2912517" cy="4118440"/>
              </a:xfrm>
              <a:custGeom>
                <a:avLst/>
                <a:gdLst>
                  <a:gd name="connsiteX0" fmla="*/ 130869 w 1881086"/>
                  <a:gd name="connsiteY0" fmla="*/ 0 h 3024336"/>
                  <a:gd name="connsiteX1" fmla="*/ 1453307 w 1881086"/>
                  <a:gd name="connsiteY1" fmla="*/ 0 h 3024336"/>
                  <a:gd name="connsiteX2" fmla="*/ 1584176 w 1881086"/>
                  <a:gd name="connsiteY2" fmla="*/ 130869 h 3024336"/>
                  <a:gd name="connsiteX3" fmla="*/ 1584176 w 1881086"/>
                  <a:gd name="connsiteY3" fmla="*/ 131000 h 3024336"/>
                  <a:gd name="connsiteX4" fmla="*/ 1881086 w 1881086"/>
                  <a:gd name="connsiteY4" fmla="*/ 1538919 h 3024336"/>
                  <a:gd name="connsiteX5" fmla="*/ 1574806 w 1881086"/>
                  <a:gd name="connsiteY5" fmla="*/ 2939881 h 3024336"/>
                  <a:gd name="connsiteX6" fmla="*/ 1453307 w 1881086"/>
                  <a:gd name="connsiteY6" fmla="*/ 3024336 h 3024336"/>
                  <a:gd name="connsiteX7" fmla="*/ 130869 w 1881086"/>
                  <a:gd name="connsiteY7" fmla="*/ 3024336 h 3024336"/>
                  <a:gd name="connsiteX8" fmla="*/ 0 w 1881086"/>
                  <a:gd name="connsiteY8" fmla="*/ 2893467 h 3024336"/>
                  <a:gd name="connsiteX9" fmla="*/ 0 w 1881086"/>
                  <a:gd name="connsiteY9" fmla="*/ 130869 h 3024336"/>
                  <a:gd name="connsiteX10" fmla="*/ 130869 w 1881086"/>
                  <a:gd name="connsiteY10" fmla="*/ 0 h 3024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881086" h="3024336">
                    <a:moveTo>
                      <a:pt x="130869" y="0"/>
                    </a:moveTo>
                    <a:lnTo>
                      <a:pt x="1453307" y="0"/>
                    </a:lnTo>
                    <a:cubicBezTo>
                      <a:pt x="1525584" y="0"/>
                      <a:pt x="1584176" y="58592"/>
                      <a:pt x="1584176" y="130869"/>
                    </a:cubicBezTo>
                    <a:lnTo>
                      <a:pt x="1584176" y="131000"/>
                    </a:lnTo>
                    <a:lnTo>
                      <a:pt x="1881086" y="1538919"/>
                    </a:lnTo>
                    <a:lnTo>
                      <a:pt x="1574806" y="2939881"/>
                    </a:lnTo>
                    <a:cubicBezTo>
                      <a:pt x="1556783" y="2989390"/>
                      <a:pt x="1509126" y="3024336"/>
                      <a:pt x="1453307" y="3024336"/>
                    </a:cubicBezTo>
                    <a:lnTo>
                      <a:pt x="130869" y="3024336"/>
                    </a:lnTo>
                    <a:cubicBezTo>
                      <a:pt x="58592" y="3024336"/>
                      <a:pt x="0" y="2965744"/>
                      <a:pt x="0" y="2893467"/>
                    </a:cubicBezTo>
                    <a:lnTo>
                      <a:pt x="0" y="130869"/>
                    </a:lnTo>
                    <a:cubicBezTo>
                      <a:pt x="0" y="58592"/>
                      <a:pt x="58592" y="0"/>
                      <a:pt x="13086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accent2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56" name="Freeform: Shape 54">
                <a:extLst>
                  <a:ext uri="{FF2B5EF4-FFF2-40B4-BE49-F238E27FC236}">
                    <a16:creationId xmlns:a16="http://schemas.microsoft.com/office/drawing/2014/main" id="{395396C8-C66B-41BC-862B-6BA526A75EB5}"/>
                  </a:ext>
                </a:extLst>
              </p:cNvPr>
              <p:cNvSpPr/>
              <p:nvPr/>
            </p:nvSpPr>
            <p:spPr>
              <a:xfrm>
                <a:off x="8387179" y="4628469"/>
                <a:ext cx="1325574" cy="1161242"/>
              </a:xfrm>
              <a:custGeom>
                <a:avLst/>
                <a:gdLst>
                  <a:gd name="connsiteX0" fmla="*/ 0 w 1325574"/>
                  <a:gd name="connsiteY0" fmla="*/ 0 h 1161242"/>
                  <a:gd name="connsiteX1" fmla="*/ 1325574 w 1325574"/>
                  <a:gd name="connsiteY1" fmla="*/ 1161242 h 1161242"/>
                  <a:gd name="connsiteX2" fmla="*/ 202627 w 1325574"/>
                  <a:gd name="connsiteY2" fmla="*/ 1161242 h 1161242"/>
                  <a:gd name="connsiteX3" fmla="*/ 0 w 1325574"/>
                  <a:gd name="connsiteY3" fmla="*/ 983029 h 11612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5574" h="1161242">
                    <a:moveTo>
                      <a:pt x="0" y="0"/>
                    </a:moveTo>
                    <a:lnTo>
                      <a:pt x="1325574" y="1161242"/>
                    </a:lnTo>
                    <a:lnTo>
                      <a:pt x="202627" y="1161242"/>
                    </a:lnTo>
                    <a:cubicBezTo>
                      <a:pt x="90719" y="1161242"/>
                      <a:pt x="0" y="1081453"/>
                      <a:pt x="0" y="983029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28575"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2700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B590A18F-8915-4DD2-820A-37FEE4785B2F}"/>
                </a:ext>
              </a:extLst>
            </p:cNvPr>
            <p:cNvSpPr txBox="1"/>
            <p:nvPr/>
          </p:nvSpPr>
          <p:spPr>
            <a:xfrm>
              <a:off x="9546151" y="2501149"/>
              <a:ext cx="1838747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770FB1B4-D2A2-4C13-A806-05DC27BF0787}"/>
                </a:ext>
              </a:extLst>
            </p:cNvPr>
            <p:cNvSpPr txBox="1"/>
            <p:nvPr/>
          </p:nvSpPr>
          <p:spPr>
            <a:xfrm>
              <a:off x="9546150" y="2046214"/>
              <a:ext cx="18387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2"/>
                  </a:solidFill>
                </a:rPr>
                <a:t>Add Contents Title</a:t>
              </a:r>
              <a:endParaRPr lang="ko-KR" altLang="en-US" sz="1400" b="1" dirty="0">
                <a:solidFill>
                  <a:schemeClr val="accent2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74E521C9-4495-4F29-90D9-B4FDEFA51DB5}"/>
                </a:ext>
              </a:extLst>
            </p:cNvPr>
            <p:cNvSpPr txBox="1"/>
            <p:nvPr/>
          </p:nvSpPr>
          <p:spPr>
            <a:xfrm>
              <a:off x="9357660" y="5441321"/>
              <a:ext cx="808194" cy="430887"/>
            </a:xfrm>
            <a:prstGeom prst="rect">
              <a:avLst/>
            </a:prstGeom>
            <a:noFill/>
          </p:spPr>
          <p:txBody>
            <a:bodyPr wrap="square" lIns="72000" tIns="0" rIns="72000" bIns="0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bg1"/>
                  </a:solidFill>
                </a:rPr>
                <a:t>02</a:t>
              </a:r>
              <a:endParaRPr lang="ko-KR" altLang="en-US" sz="28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C5D62"/>
      </a:accent1>
      <a:accent2>
        <a:srgbClr val="EDBE44"/>
      </a:accent2>
      <a:accent3>
        <a:srgbClr val="82B135"/>
      </a:accent3>
      <a:accent4>
        <a:srgbClr val="2781AB"/>
      </a:accent4>
      <a:accent5>
        <a:srgbClr val="634E85"/>
      </a:accent5>
      <a:accent6>
        <a:srgbClr val="4C5053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244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12</cp:revision>
  <dcterms:created xsi:type="dcterms:W3CDTF">2018-02-18T19:39:47Z</dcterms:created>
  <dcterms:modified xsi:type="dcterms:W3CDTF">2022-10-28T02:26:43Z</dcterms:modified>
</cp:coreProperties>
</file>