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5" name="Group 1">
            <a:extLst>
              <a:ext uri="{FF2B5EF4-FFF2-40B4-BE49-F238E27FC236}">
                <a16:creationId xmlns:a16="http://schemas.microsoft.com/office/drawing/2014/main" id="{67AE0451-8A82-4AE7-802A-102D5B2E315D}"/>
              </a:ext>
            </a:extLst>
          </p:cNvPr>
          <p:cNvGrpSpPr/>
          <p:nvPr/>
        </p:nvGrpSpPr>
        <p:grpSpPr>
          <a:xfrm>
            <a:off x="920064" y="1758462"/>
            <a:ext cx="3234391" cy="4598446"/>
            <a:chOff x="1105009" y="665240"/>
            <a:chExt cx="3688534" cy="5244116"/>
          </a:xfrm>
        </p:grpSpPr>
        <p:sp>
          <p:nvSpPr>
            <p:cNvPr id="6" name="Freeform: Shape 2">
              <a:extLst>
                <a:ext uri="{FF2B5EF4-FFF2-40B4-BE49-F238E27FC236}">
                  <a16:creationId xmlns:a16="http://schemas.microsoft.com/office/drawing/2014/main" id="{F720723A-219A-4481-B84D-0CBEE1C1F52D}"/>
                </a:ext>
              </a:extLst>
            </p:cNvPr>
            <p:cNvSpPr>
              <a:spLocks/>
            </p:cNvSpPr>
            <p:nvPr/>
          </p:nvSpPr>
          <p:spPr bwMode="auto">
            <a:xfrm rot="410959" flipH="1">
              <a:off x="1522252" y="1773885"/>
              <a:ext cx="2854049" cy="4135471"/>
            </a:xfrm>
            <a:custGeom>
              <a:avLst/>
              <a:gdLst>
                <a:gd name="connsiteX0" fmla="*/ 1696267 w 2854049"/>
                <a:gd name="connsiteY0" fmla="*/ 3431657 h 4135471"/>
                <a:gd name="connsiteX1" fmla="*/ 1344360 w 2854049"/>
                <a:gd name="connsiteY1" fmla="*/ 3783564 h 4135471"/>
                <a:gd name="connsiteX2" fmla="*/ 1696267 w 2854049"/>
                <a:gd name="connsiteY2" fmla="*/ 4135471 h 4135471"/>
                <a:gd name="connsiteX3" fmla="*/ 2048174 w 2854049"/>
                <a:gd name="connsiteY3" fmla="*/ 3783564 h 4135471"/>
                <a:gd name="connsiteX4" fmla="*/ 1696267 w 2854049"/>
                <a:gd name="connsiteY4" fmla="*/ 3431657 h 4135471"/>
                <a:gd name="connsiteX5" fmla="*/ 1470680 w 2854049"/>
                <a:gd name="connsiteY5" fmla="*/ 0 h 4135471"/>
                <a:gd name="connsiteX6" fmla="*/ 1360088 w 2854049"/>
                <a:gd name="connsiteY6" fmla="*/ 9020 h 4135471"/>
                <a:gd name="connsiteX7" fmla="*/ 1082638 w 2854049"/>
                <a:gd name="connsiteY7" fmla="*/ 72152 h 4135471"/>
                <a:gd name="connsiteX8" fmla="*/ 1000179 w 2854049"/>
                <a:gd name="connsiteY8" fmla="*/ 103217 h 4135471"/>
                <a:gd name="connsiteX9" fmla="*/ 918691 w 2854049"/>
                <a:gd name="connsiteY9" fmla="*/ 138291 h 4135471"/>
                <a:gd name="connsiteX10" fmla="*/ 839141 w 2854049"/>
                <a:gd name="connsiteY10" fmla="*/ 180379 h 4135471"/>
                <a:gd name="connsiteX11" fmla="*/ 765414 w 2854049"/>
                <a:gd name="connsiteY11" fmla="*/ 227479 h 4135471"/>
                <a:gd name="connsiteX12" fmla="*/ 694595 w 2854049"/>
                <a:gd name="connsiteY12" fmla="*/ 280591 h 4135471"/>
                <a:gd name="connsiteX13" fmla="*/ 629599 w 2854049"/>
                <a:gd name="connsiteY13" fmla="*/ 338714 h 4135471"/>
                <a:gd name="connsiteX14" fmla="*/ 569452 w 2854049"/>
                <a:gd name="connsiteY14" fmla="*/ 401847 h 4135471"/>
                <a:gd name="connsiteX15" fmla="*/ 515126 w 2854049"/>
                <a:gd name="connsiteY15" fmla="*/ 470992 h 4135471"/>
                <a:gd name="connsiteX16" fmla="*/ 467591 w 2854049"/>
                <a:gd name="connsiteY16" fmla="*/ 544147 h 4135471"/>
                <a:gd name="connsiteX17" fmla="*/ 426847 w 2854049"/>
                <a:gd name="connsiteY17" fmla="*/ 622311 h 4135471"/>
                <a:gd name="connsiteX18" fmla="*/ 392893 w 2854049"/>
                <a:gd name="connsiteY18" fmla="*/ 706488 h 4135471"/>
                <a:gd name="connsiteX19" fmla="*/ 338568 w 2854049"/>
                <a:gd name="connsiteY19" fmla="*/ 937976 h 4135471"/>
                <a:gd name="connsiteX20" fmla="*/ 333717 w 2854049"/>
                <a:gd name="connsiteY20" fmla="*/ 994094 h 4135471"/>
                <a:gd name="connsiteX21" fmla="*/ 331776 w 2854049"/>
                <a:gd name="connsiteY21" fmla="*/ 1047206 h 4135471"/>
                <a:gd name="connsiteX22" fmla="*/ 333717 w 2854049"/>
                <a:gd name="connsiteY22" fmla="*/ 1096308 h 4135471"/>
                <a:gd name="connsiteX23" fmla="*/ 334686 w 2854049"/>
                <a:gd name="connsiteY23" fmla="*/ 1145413 h 4135471"/>
                <a:gd name="connsiteX24" fmla="*/ 334686 w 2854049"/>
                <a:gd name="connsiteY24" fmla="*/ 1191509 h 4135471"/>
                <a:gd name="connsiteX25" fmla="*/ 329836 w 2854049"/>
                <a:gd name="connsiteY25" fmla="*/ 1234599 h 4135471"/>
                <a:gd name="connsiteX26" fmla="*/ 315284 w 2854049"/>
                <a:gd name="connsiteY26" fmla="*/ 1278693 h 4135471"/>
                <a:gd name="connsiteX27" fmla="*/ 289092 w 2854049"/>
                <a:gd name="connsiteY27" fmla="*/ 1331805 h 4135471"/>
                <a:gd name="connsiteX28" fmla="*/ 257078 w 2854049"/>
                <a:gd name="connsiteY28" fmla="*/ 1380908 h 4135471"/>
                <a:gd name="connsiteX29" fmla="*/ 222155 w 2854049"/>
                <a:gd name="connsiteY29" fmla="*/ 1423998 h 4135471"/>
                <a:gd name="connsiteX30" fmla="*/ 185291 w 2854049"/>
                <a:gd name="connsiteY30" fmla="*/ 1468092 h 4135471"/>
                <a:gd name="connsiteX31" fmla="*/ 146487 w 2854049"/>
                <a:gd name="connsiteY31" fmla="*/ 1508176 h 4135471"/>
                <a:gd name="connsiteX32" fmla="*/ 107683 w 2854049"/>
                <a:gd name="connsiteY32" fmla="*/ 1548261 h 4135471"/>
                <a:gd name="connsiteX33" fmla="*/ 70819 w 2854049"/>
                <a:gd name="connsiteY33" fmla="*/ 1592354 h 4135471"/>
                <a:gd name="connsiteX34" fmla="*/ 58206 w 2854049"/>
                <a:gd name="connsiteY34" fmla="*/ 1604378 h 4135471"/>
                <a:gd name="connsiteX35" fmla="*/ 42684 w 2854049"/>
                <a:gd name="connsiteY35" fmla="*/ 1619410 h 4135471"/>
                <a:gd name="connsiteX36" fmla="*/ 26193 w 2854049"/>
                <a:gd name="connsiteY36" fmla="*/ 1637448 h 4135471"/>
                <a:gd name="connsiteX37" fmla="*/ 12611 w 2854049"/>
                <a:gd name="connsiteY37" fmla="*/ 1655486 h 4135471"/>
                <a:gd name="connsiteX38" fmla="*/ 3882 w 2854049"/>
                <a:gd name="connsiteY38" fmla="*/ 1677533 h 4135471"/>
                <a:gd name="connsiteX39" fmla="*/ 0 w 2854049"/>
                <a:gd name="connsiteY39" fmla="*/ 1701583 h 4135471"/>
                <a:gd name="connsiteX40" fmla="*/ 4851 w 2854049"/>
                <a:gd name="connsiteY40" fmla="*/ 1726636 h 4135471"/>
                <a:gd name="connsiteX41" fmla="*/ 17462 w 2854049"/>
                <a:gd name="connsiteY41" fmla="*/ 1750687 h 4135471"/>
                <a:gd name="connsiteX42" fmla="*/ 38806 w 2854049"/>
                <a:gd name="connsiteY42" fmla="*/ 1770728 h 4135471"/>
                <a:gd name="connsiteX43" fmla="*/ 63057 w 2854049"/>
                <a:gd name="connsiteY43" fmla="*/ 1784759 h 4135471"/>
                <a:gd name="connsiteX44" fmla="*/ 93130 w 2854049"/>
                <a:gd name="connsiteY44" fmla="*/ 1797786 h 4135471"/>
                <a:gd name="connsiteX45" fmla="*/ 125143 w 2854049"/>
                <a:gd name="connsiteY45" fmla="*/ 1808809 h 4135471"/>
                <a:gd name="connsiteX46" fmla="*/ 157158 w 2854049"/>
                <a:gd name="connsiteY46" fmla="*/ 1819833 h 4135471"/>
                <a:gd name="connsiteX47" fmla="*/ 188201 w 2854049"/>
                <a:gd name="connsiteY47" fmla="*/ 1830855 h 4135471"/>
                <a:gd name="connsiteX48" fmla="*/ 218273 w 2854049"/>
                <a:gd name="connsiteY48" fmla="*/ 1843883 h 4135471"/>
                <a:gd name="connsiteX49" fmla="*/ 245437 w 2854049"/>
                <a:gd name="connsiteY49" fmla="*/ 1857912 h 4135471"/>
                <a:gd name="connsiteX50" fmla="*/ 264839 w 2854049"/>
                <a:gd name="connsiteY50" fmla="*/ 1875951 h 4135471"/>
                <a:gd name="connsiteX51" fmla="*/ 259018 w 2854049"/>
                <a:gd name="connsiteY51" fmla="*/ 1900001 h 4135471"/>
                <a:gd name="connsiteX52" fmla="*/ 248347 w 2854049"/>
                <a:gd name="connsiteY52" fmla="*/ 1922047 h 4135471"/>
                <a:gd name="connsiteX53" fmla="*/ 237676 w 2854049"/>
                <a:gd name="connsiteY53" fmla="*/ 1945097 h 4135471"/>
                <a:gd name="connsiteX54" fmla="*/ 226035 w 2854049"/>
                <a:gd name="connsiteY54" fmla="*/ 1967142 h 4135471"/>
                <a:gd name="connsiteX55" fmla="*/ 215364 w 2854049"/>
                <a:gd name="connsiteY55" fmla="*/ 1989189 h 4135471"/>
                <a:gd name="connsiteX56" fmla="*/ 207602 w 2854049"/>
                <a:gd name="connsiteY56" fmla="*/ 2011236 h 4135471"/>
                <a:gd name="connsiteX57" fmla="*/ 204693 w 2854049"/>
                <a:gd name="connsiteY57" fmla="*/ 2031277 h 4135471"/>
                <a:gd name="connsiteX58" fmla="*/ 206633 w 2854049"/>
                <a:gd name="connsiteY58" fmla="*/ 2053324 h 4135471"/>
                <a:gd name="connsiteX59" fmla="*/ 217304 w 2854049"/>
                <a:gd name="connsiteY59" fmla="*/ 2073366 h 4135471"/>
                <a:gd name="connsiteX60" fmla="*/ 236706 w 2854049"/>
                <a:gd name="connsiteY60" fmla="*/ 2093409 h 4135471"/>
                <a:gd name="connsiteX61" fmla="*/ 264839 w 2854049"/>
                <a:gd name="connsiteY61" fmla="*/ 2113450 h 4135471"/>
                <a:gd name="connsiteX62" fmla="*/ 259018 w 2854049"/>
                <a:gd name="connsiteY62" fmla="*/ 2129483 h 4135471"/>
                <a:gd name="connsiteX63" fmla="*/ 250288 w 2854049"/>
                <a:gd name="connsiteY63" fmla="*/ 2145517 h 4135471"/>
                <a:gd name="connsiteX64" fmla="*/ 243497 w 2854049"/>
                <a:gd name="connsiteY64" fmla="*/ 2164557 h 4135471"/>
                <a:gd name="connsiteX65" fmla="*/ 241557 w 2854049"/>
                <a:gd name="connsiteY65" fmla="*/ 2184601 h 4135471"/>
                <a:gd name="connsiteX66" fmla="*/ 245437 w 2854049"/>
                <a:gd name="connsiteY66" fmla="*/ 2204642 h 4135471"/>
                <a:gd name="connsiteX67" fmla="*/ 256109 w 2854049"/>
                <a:gd name="connsiteY67" fmla="*/ 2222680 h 4135471"/>
                <a:gd name="connsiteX68" fmla="*/ 269690 w 2854049"/>
                <a:gd name="connsiteY68" fmla="*/ 2236709 h 4135471"/>
                <a:gd name="connsiteX69" fmla="*/ 287151 w 2854049"/>
                <a:gd name="connsiteY69" fmla="*/ 2249737 h 4135471"/>
                <a:gd name="connsiteX70" fmla="*/ 304613 w 2854049"/>
                <a:gd name="connsiteY70" fmla="*/ 2258756 h 4135471"/>
                <a:gd name="connsiteX71" fmla="*/ 321105 w 2854049"/>
                <a:gd name="connsiteY71" fmla="*/ 2269780 h 4135471"/>
                <a:gd name="connsiteX72" fmla="*/ 336627 w 2854049"/>
                <a:gd name="connsiteY72" fmla="*/ 2284810 h 4135471"/>
                <a:gd name="connsiteX73" fmla="*/ 345358 w 2854049"/>
                <a:gd name="connsiteY73" fmla="*/ 2300845 h 4135471"/>
                <a:gd name="connsiteX74" fmla="*/ 354089 w 2854049"/>
                <a:gd name="connsiteY74" fmla="*/ 2329906 h 4135471"/>
                <a:gd name="connsiteX75" fmla="*/ 354089 w 2854049"/>
                <a:gd name="connsiteY75" fmla="*/ 2362976 h 4135471"/>
                <a:gd name="connsiteX76" fmla="*/ 351179 w 2854049"/>
                <a:gd name="connsiteY76" fmla="*/ 2394041 h 4135471"/>
                <a:gd name="connsiteX77" fmla="*/ 343417 w 2854049"/>
                <a:gd name="connsiteY77" fmla="*/ 2426108 h 4135471"/>
                <a:gd name="connsiteX78" fmla="*/ 336627 w 2854049"/>
                <a:gd name="connsiteY78" fmla="*/ 2457173 h 4135471"/>
                <a:gd name="connsiteX79" fmla="*/ 331776 w 2854049"/>
                <a:gd name="connsiteY79" fmla="*/ 2485233 h 4135471"/>
                <a:gd name="connsiteX80" fmla="*/ 327896 w 2854049"/>
                <a:gd name="connsiteY80" fmla="*/ 2525318 h 4135471"/>
                <a:gd name="connsiteX81" fmla="*/ 331776 w 2854049"/>
                <a:gd name="connsiteY81" fmla="*/ 2561393 h 4135471"/>
                <a:gd name="connsiteX82" fmla="*/ 342447 w 2854049"/>
                <a:gd name="connsiteY82" fmla="*/ 2594464 h 4135471"/>
                <a:gd name="connsiteX83" fmla="*/ 356029 w 2854049"/>
                <a:gd name="connsiteY83" fmla="*/ 2623524 h 4135471"/>
                <a:gd name="connsiteX84" fmla="*/ 375432 w 2854049"/>
                <a:gd name="connsiteY84" fmla="*/ 2646572 h 4135471"/>
                <a:gd name="connsiteX85" fmla="*/ 400654 w 2854049"/>
                <a:gd name="connsiteY85" fmla="*/ 2668619 h 4135471"/>
                <a:gd name="connsiteX86" fmla="*/ 424906 w 2854049"/>
                <a:gd name="connsiteY86" fmla="*/ 2686657 h 4135471"/>
                <a:gd name="connsiteX87" fmla="*/ 453040 w 2854049"/>
                <a:gd name="connsiteY87" fmla="*/ 2701688 h 4135471"/>
                <a:gd name="connsiteX88" fmla="*/ 481173 w 2854049"/>
                <a:gd name="connsiteY88" fmla="*/ 2714717 h 4135471"/>
                <a:gd name="connsiteX89" fmla="*/ 509306 w 2854049"/>
                <a:gd name="connsiteY89" fmla="*/ 2721731 h 4135471"/>
                <a:gd name="connsiteX90" fmla="*/ 560721 w 2854049"/>
                <a:gd name="connsiteY90" fmla="*/ 2730751 h 4135471"/>
                <a:gd name="connsiteX91" fmla="*/ 615047 w 2854049"/>
                <a:gd name="connsiteY91" fmla="*/ 2734758 h 4135471"/>
                <a:gd name="connsiteX92" fmla="*/ 672284 w 2854049"/>
                <a:gd name="connsiteY92" fmla="*/ 2732755 h 4135471"/>
                <a:gd name="connsiteX93" fmla="*/ 728550 w 2854049"/>
                <a:gd name="connsiteY93" fmla="*/ 2726742 h 4135471"/>
                <a:gd name="connsiteX94" fmla="*/ 784816 w 2854049"/>
                <a:gd name="connsiteY94" fmla="*/ 2719726 h 4135471"/>
                <a:gd name="connsiteX95" fmla="*/ 838171 w 2854049"/>
                <a:gd name="connsiteY95" fmla="*/ 2708704 h 4135471"/>
                <a:gd name="connsiteX96" fmla="*/ 885706 w 2854049"/>
                <a:gd name="connsiteY96" fmla="*/ 2695677 h 4135471"/>
                <a:gd name="connsiteX97" fmla="*/ 927421 w 2854049"/>
                <a:gd name="connsiteY97" fmla="*/ 2681646 h 4135471"/>
                <a:gd name="connsiteX98" fmla="*/ 944882 w 2854049"/>
                <a:gd name="connsiteY98" fmla="*/ 2675633 h 4135471"/>
                <a:gd name="connsiteX99" fmla="*/ 968165 w 2854049"/>
                <a:gd name="connsiteY99" fmla="*/ 2668619 h 4135471"/>
                <a:gd name="connsiteX100" fmla="*/ 993388 w 2854049"/>
                <a:gd name="connsiteY100" fmla="*/ 2661605 h 4135471"/>
                <a:gd name="connsiteX101" fmla="*/ 1019581 w 2854049"/>
                <a:gd name="connsiteY101" fmla="*/ 2654590 h 4135471"/>
                <a:gd name="connsiteX102" fmla="*/ 1047714 w 2854049"/>
                <a:gd name="connsiteY102" fmla="*/ 2650582 h 4135471"/>
                <a:gd name="connsiteX103" fmla="*/ 1075847 w 2854049"/>
                <a:gd name="connsiteY103" fmla="*/ 2648577 h 4135471"/>
                <a:gd name="connsiteX104" fmla="*/ 1100100 w 2854049"/>
                <a:gd name="connsiteY104" fmla="*/ 2652585 h 4135471"/>
                <a:gd name="connsiteX105" fmla="*/ 1121442 w 2854049"/>
                <a:gd name="connsiteY105" fmla="*/ 2661605 h 4135471"/>
                <a:gd name="connsiteX106" fmla="*/ 1140844 w 2854049"/>
                <a:gd name="connsiteY106" fmla="*/ 2679643 h 4135471"/>
                <a:gd name="connsiteX107" fmla="*/ 1158306 w 2854049"/>
                <a:gd name="connsiteY107" fmla="*/ 2708704 h 4135471"/>
                <a:gd name="connsiteX108" fmla="*/ 1174797 w 2854049"/>
                <a:gd name="connsiteY108" fmla="*/ 2745782 h 4135471"/>
                <a:gd name="connsiteX109" fmla="*/ 1190319 w 2854049"/>
                <a:gd name="connsiteY109" fmla="*/ 2788872 h 4135471"/>
                <a:gd name="connsiteX110" fmla="*/ 1202931 w 2854049"/>
                <a:gd name="connsiteY110" fmla="*/ 2837975 h 4135471"/>
                <a:gd name="connsiteX111" fmla="*/ 1215541 w 2854049"/>
                <a:gd name="connsiteY111" fmla="*/ 2889083 h 4135471"/>
                <a:gd name="connsiteX112" fmla="*/ 1226212 w 2854049"/>
                <a:gd name="connsiteY112" fmla="*/ 2942195 h 4135471"/>
                <a:gd name="connsiteX113" fmla="*/ 1235914 w 2854049"/>
                <a:gd name="connsiteY113" fmla="*/ 2996309 h 4135471"/>
                <a:gd name="connsiteX114" fmla="*/ 1245616 w 2854049"/>
                <a:gd name="connsiteY114" fmla="*/ 3049421 h 4135471"/>
                <a:gd name="connsiteX115" fmla="*/ 1252407 w 2854049"/>
                <a:gd name="connsiteY115" fmla="*/ 3098524 h 4135471"/>
                <a:gd name="connsiteX116" fmla="*/ 1261138 w 2854049"/>
                <a:gd name="connsiteY116" fmla="*/ 3144621 h 4135471"/>
                <a:gd name="connsiteX117" fmla="*/ 1267927 w 2854049"/>
                <a:gd name="connsiteY117" fmla="*/ 3182701 h 4135471"/>
                <a:gd name="connsiteX118" fmla="*/ 1273749 w 2854049"/>
                <a:gd name="connsiteY118" fmla="*/ 3215771 h 4135471"/>
                <a:gd name="connsiteX119" fmla="*/ 1405683 w 2854049"/>
                <a:gd name="connsiteY119" fmla="*/ 3238820 h 4135471"/>
                <a:gd name="connsiteX120" fmla="*/ 1539558 w 2854049"/>
                <a:gd name="connsiteY120" fmla="*/ 3251847 h 4135471"/>
                <a:gd name="connsiteX121" fmla="*/ 1677312 w 2854049"/>
                <a:gd name="connsiteY121" fmla="*/ 3253851 h 4135471"/>
                <a:gd name="connsiteX122" fmla="*/ 1817977 w 2854049"/>
                <a:gd name="connsiteY122" fmla="*/ 3246837 h 4135471"/>
                <a:gd name="connsiteX123" fmla="*/ 1963493 w 2854049"/>
                <a:gd name="connsiteY123" fmla="*/ 3226793 h 4135471"/>
                <a:gd name="connsiteX124" fmla="*/ 1998071 w 2854049"/>
                <a:gd name="connsiteY124" fmla="*/ 3220300 h 4135471"/>
                <a:gd name="connsiteX125" fmla="*/ 1972544 w 2854049"/>
                <a:gd name="connsiteY125" fmla="*/ 2990832 h 4135471"/>
                <a:gd name="connsiteX126" fmla="*/ 1866104 w 2854049"/>
                <a:gd name="connsiteY126" fmla="*/ 2529483 h 4135471"/>
                <a:gd name="connsiteX127" fmla="*/ 1085631 w 2854049"/>
                <a:gd name="connsiteY127" fmla="*/ 1773024 h 4135471"/>
                <a:gd name="connsiteX128" fmla="*/ 1277747 w 2854049"/>
                <a:gd name="connsiteY128" fmla="*/ 968535 h 4135471"/>
                <a:gd name="connsiteX129" fmla="*/ 1914134 w 2854049"/>
                <a:gd name="connsiteY129" fmla="*/ 872477 h 4135471"/>
                <a:gd name="connsiteX130" fmla="*/ 2334389 w 2854049"/>
                <a:gd name="connsiteY130" fmla="*/ 1316747 h 4135471"/>
                <a:gd name="connsiteX131" fmla="*/ 2850702 w 2854049"/>
                <a:gd name="connsiteY131" fmla="*/ 1256710 h 4135471"/>
                <a:gd name="connsiteX132" fmla="*/ 2851858 w 2854049"/>
                <a:gd name="connsiteY132" fmla="*/ 1288484 h 4135471"/>
                <a:gd name="connsiteX133" fmla="*/ 2854049 w 2854049"/>
                <a:gd name="connsiteY133" fmla="*/ 1252639 h 4135471"/>
                <a:gd name="connsiteX134" fmla="*/ 2852109 w 2854049"/>
                <a:gd name="connsiteY134" fmla="*/ 1156435 h 4135471"/>
                <a:gd name="connsiteX135" fmla="*/ 2845318 w 2854049"/>
                <a:gd name="connsiteY135" fmla="*/ 1062236 h 4135471"/>
                <a:gd name="connsiteX136" fmla="*/ 2830767 w 2854049"/>
                <a:gd name="connsiteY136" fmla="*/ 971045 h 4135471"/>
                <a:gd name="connsiteX137" fmla="*/ 2811365 w 2854049"/>
                <a:gd name="connsiteY137" fmla="*/ 881857 h 4135471"/>
                <a:gd name="connsiteX138" fmla="*/ 2787112 w 2854049"/>
                <a:gd name="connsiteY138" fmla="*/ 799684 h 4135471"/>
                <a:gd name="connsiteX139" fmla="*/ 2759950 w 2854049"/>
                <a:gd name="connsiteY139" fmla="*/ 724526 h 4135471"/>
                <a:gd name="connsiteX140" fmla="*/ 2728906 w 2854049"/>
                <a:gd name="connsiteY140" fmla="*/ 657385 h 4135471"/>
                <a:gd name="connsiteX141" fmla="*/ 2682340 w 2854049"/>
                <a:gd name="connsiteY141" fmla="*/ 577215 h 4135471"/>
                <a:gd name="connsiteX142" fmla="*/ 2631895 w 2854049"/>
                <a:gd name="connsiteY142" fmla="*/ 501055 h 4135471"/>
                <a:gd name="connsiteX143" fmla="*/ 2574659 w 2854049"/>
                <a:gd name="connsiteY143" fmla="*/ 429907 h 4135471"/>
                <a:gd name="connsiteX144" fmla="*/ 2513543 w 2854049"/>
                <a:gd name="connsiteY144" fmla="*/ 361762 h 4135471"/>
                <a:gd name="connsiteX145" fmla="*/ 2446606 w 2854049"/>
                <a:gd name="connsiteY145" fmla="*/ 300634 h 4135471"/>
                <a:gd name="connsiteX146" fmla="*/ 2371907 w 2854049"/>
                <a:gd name="connsiteY146" fmla="*/ 243513 h 4135471"/>
                <a:gd name="connsiteX147" fmla="*/ 2294299 w 2854049"/>
                <a:gd name="connsiteY147" fmla="*/ 192406 h 4135471"/>
                <a:gd name="connsiteX148" fmla="*/ 2211840 w 2854049"/>
                <a:gd name="connsiteY148" fmla="*/ 147311 h 4135471"/>
                <a:gd name="connsiteX149" fmla="*/ 2121620 w 2854049"/>
                <a:gd name="connsiteY149" fmla="*/ 109230 h 4135471"/>
                <a:gd name="connsiteX150" fmla="*/ 2028490 w 2854049"/>
                <a:gd name="connsiteY150" fmla="*/ 74157 h 4135471"/>
                <a:gd name="connsiteX151" fmla="*/ 1927599 w 2854049"/>
                <a:gd name="connsiteY151" fmla="*/ 47099 h 4135471"/>
                <a:gd name="connsiteX152" fmla="*/ 1821858 w 2854049"/>
                <a:gd name="connsiteY152" fmla="*/ 25053 h 4135471"/>
                <a:gd name="connsiteX153" fmla="*/ 1711265 w 2854049"/>
                <a:gd name="connsiteY153" fmla="*/ 10021 h 4135471"/>
                <a:gd name="connsiteX154" fmla="*/ 1594853 w 2854049"/>
                <a:gd name="connsiteY154" fmla="*/ 1002 h 4135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</a:cxnLst>
              <a:rect l="l" t="t" r="r" b="b"/>
              <a:pathLst>
                <a:path w="2854049" h="4135471">
                  <a:moveTo>
                    <a:pt x="1696267" y="3431657"/>
                  </a:moveTo>
                  <a:cubicBezTo>
                    <a:pt x="1501914" y="3431657"/>
                    <a:pt x="1344360" y="3589211"/>
                    <a:pt x="1344360" y="3783564"/>
                  </a:cubicBezTo>
                  <a:cubicBezTo>
                    <a:pt x="1344360" y="3977917"/>
                    <a:pt x="1501914" y="4135471"/>
                    <a:pt x="1696267" y="4135471"/>
                  </a:cubicBezTo>
                  <a:cubicBezTo>
                    <a:pt x="1890620" y="4135471"/>
                    <a:pt x="2048174" y="3977917"/>
                    <a:pt x="2048174" y="3783564"/>
                  </a:cubicBezTo>
                  <a:cubicBezTo>
                    <a:pt x="2048174" y="3589211"/>
                    <a:pt x="1890620" y="3431657"/>
                    <a:pt x="1696267" y="3431657"/>
                  </a:cubicBezTo>
                  <a:close/>
                  <a:moveTo>
                    <a:pt x="1470680" y="0"/>
                  </a:moveTo>
                  <a:lnTo>
                    <a:pt x="1360088" y="9020"/>
                  </a:lnTo>
                  <a:lnTo>
                    <a:pt x="1082638" y="72152"/>
                  </a:lnTo>
                  <a:lnTo>
                    <a:pt x="1000179" y="103217"/>
                  </a:lnTo>
                  <a:lnTo>
                    <a:pt x="918691" y="138291"/>
                  </a:lnTo>
                  <a:lnTo>
                    <a:pt x="839141" y="180379"/>
                  </a:lnTo>
                  <a:lnTo>
                    <a:pt x="765414" y="227479"/>
                  </a:lnTo>
                  <a:lnTo>
                    <a:pt x="694595" y="280591"/>
                  </a:lnTo>
                  <a:lnTo>
                    <a:pt x="629599" y="338714"/>
                  </a:lnTo>
                  <a:lnTo>
                    <a:pt x="569452" y="401847"/>
                  </a:lnTo>
                  <a:lnTo>
                    <a:pt x="515126" y="470992"/>
                  </a:lnTo>
                  <a:lnTo>
                    <a:pt x="467591" y="544147"/>
                  </a:lnTo>
                  <a:lnTo>
                    <a:pt x="426847" y="622311"/>
                  </a:lnTo>
                  <a:lnTo>
                    <a:pt x="392893" y="706488"/>
                  </a:lnTo>
                  <a:lnTo>
                    <a:pt x="338568" y="937976"/>
                  </a:lnTo>
                  <a:lnTo>
                    <a:pt x="333717" y="994094"/>
                  </a:lnTo>
                  <a:lnTo>
                    <a:pt x="331776" y="1047206"/>
                  </a:lnTo>
                  <a:lnTo>
                    <a:pt x="333717" y="1096308"/>
                  </a:lnTo>
                  <a:lnTo>
                    <a:pt x="334686" y="1145413"/>
                  </a:lnTo>
                  <a:lnTo>
                    <a:pt x="334686" y="1191509"/>
                  </a:lnTo>
                  <a:lnTo>
                    <a:pt x="329836" y="1234599"/>
                  </a:lnTo>
                  <a:lnTo>
                    <a:pt x="315284" y="1278693"/>
                  </a:lnTo>
                  <a:lnTo>
                    <a:pt x="289092" y="1331805"/>
                  </a:lnTo>
                  <a:lnTo>
                    <a:pt x="257078" y="1380908"/>
                  </a:lnTo>
                  <a:lnTo>
                    <a:pt x="222155" y="1423998"/>
                  </a:lnTo>
                  <a:lnTo>
                    <a:pt x="185291" y="1468092"/>
                  </a:lnTo>
                  <a:lnTo>
                    <a:pt x="146487" y="1508176"/>
                  </a:lnTo>
                  <a:lnTo>
                    <a:pt x="107683" y="1548261"/>
                  </a:lnTo>
                  <a:lnTo>
                    <a:pt x="70819" y="1592354"/>
                  </a:lnTo>
                  <a:lnTo>
                    <a:pt x="58206" y="1604378"/>
                  </a:lnTo>
                  <a:lnTo>
                    <a:pt x="42684" y="1619410"/>
                  </a:lnTo>
                  <a:lnTo>
                    <a:pt x="26193" y="1637448"/>
                  </a:lnTo>
                  <a:lnTo>
                    <a:pt x="12611" y="1655486"/>
                  </a:lnTo>
                  <a:lnTo>
                    <a:pt x="3882" y="1677533"/>
                  </a:lnTo>
                  <a:lnTo>
                    <a:pt x="0" y="1701583"/>
                  </a:lnTo>
                  <a:lnTo>
                    <a:pt x="4851" y="1726636"/>
                  </a:lnTo>
                  <a:lnTo>
                    <a:pt x="17462" y="1750687"/>
                  </a:lnTo>
                  <a:lnTo>
                    <a:pt x="38806" y="1770728"/>
                  </a:lnTo>
                  <a:lnTo>
                    <a:pt x="63057" y="1784759"/>
                  </a:lnTo>
                  <a:lnTo>
                    <a:pt x="93130" y="1797786"/>
                  </a:lnTo>
                  <a:lnTo>
                    <a:pt x="125143" y="1808809"/>
                  </a:lnTo>
                  <a:lnTo>
                    <a:pt x="157158" y="1819833"/>
                  </a:lnTo>
                  <a:lnTo>
                    <a:pt x="188201" y="1830855"/>
                  </a:lnTo>
                  <a:lnTo>
                    <a:pt x="218273" y="1843883"/>
                  </a:lnTo>
                  <a:lnTo>
                    <a:pt x="245437" y="1857912"/>
                  </a:lnTo>
                  <a:lnTo>
                    <a:pt x="264839" y="1875951"/>
                  </a:lnTo>
                  <a:lnTo>
                    <a:pt x="259018" y="1900001"/>
                  </a:lnTo>
                  <a:lnTo>
                    <a:pt x="248347" y="1922047"/>
                  </a:lnTo>
                  <a:lnTo>
                    <a:pt x="237676" y="1945097"/>
                  </a:lnTo>
                  <a:lnTo>
                    <a:pt x="226035" y="1967142"/>
                  </a:lnTo>
                  <a:lnTo>
                    <a:pt x="215364" y="1989189"/>
                  </a:lnTo>
                  <a:lnTo>
                    <a:pt x="207602" y="2011236"/>
                  </a:lnTo>
                  <a:lnTo>
                    <a:pt x="204693" y="2031277"/>
                  </a:lnTo>
                  <a:lnTo>
                    <a:pt x="206633" y="2053324"/>
                  </a:lnTo>
                  <a:lnTo>
                    <a:pt x="217304" y="2073366"/>
                  </a:lnTo>
                  <a:lnTo>
                    <a:pt x="236706" y="2093409"/>
                  </a:lnTo>
                  <a:lnTo>
                    <a:pt x="264839" y="2113450"/>
                  </a:lnTo>
                  <a:lnTo>
                    <a:pt x="259018" y="2129483"/>
                  </a:lnTo>
                  <a:lnTo>
                    <a:pt x="250288" y="2145517"/>
                  </a:lnTo>
                  <a:lnTo>
                    <a:pt x="243497" y="2164557"/>
                  </a:lnTo>
                  <a:lnTo>
                    <a:pt x="241557" y="2184601"/>
                  </a:lnTo>
                  <a:lnTo>
                    <a:pt x="245437" y="2204642"/>
                  </a:lnTo>
                  <a:lnTo>
                    <a:pt x="256109" y="2222680"/>
                  </a:lnTo>
                  <a:lnTo>
                    <a:pt x="269690" y="2236709"/>
                  </a:lnTo>
                  <a:lnTo>
                    <a:pt x="287151" y="2249737"/>
                  </a:lnTo>
                  <a:lnTo>
                    <a:pt x="304613" y="2258756"/>
                  </a:lnTo>
                  <a:lnTo>
                    <a:pt x="321105" y="2269780"/>
                  </a:lnTo>
                  <a:lnTo>
                    <a:pt x="336627" y="2284810"/>
                  </a:lnTo>
                  <a:lnTo>
                    <a:pt x="345358" y="2300845"/>
                  </a:lnTo>
                  <a:lnTo>
                    <a:pt x="354089" y="2329906"/>
                  </a:lnTo>
                  <a:lnTo>
                    <a:pt x="354089" y="2362976"/>
                  </a:lnTo>
                  <a:lnTo>
                    <a:pt x="351179" y="2394041"/>
                  </a:lnTo>
                  <a:lnTo>
                    <a:pt x="343417" y="2426108"/>
                  </a:lnTo>
                  <a:lnTo>
                    <a:pt x="336627" y="2457173"/>
                  </a:lnTo>
                  <a:lnTo>
                    <a:pt x="331776" y="2485233"/>
                  </a:lnTo>
                  <a:lnTo>
                    <a:pt x="327896" y="2525318"/>
                  </a:lnTo>
                  <a:lnTo>
                    <a:pt x="331776" y="2561393"/>
                  </a:lnTo>
                  <a:lnTo>
                    <a:pt x="342447" y="2594464"/>
                  </a:lnTo>
                  <a:lnTo>
                    <a:pt x="356029" y="2623524"/>
                  </a:lnTo>
                  <a:lnTo>
                    <a:pt x="375432" y="2646572"/>
                  </a:lnTo>
                  <a:lnTo>
                    <a:pt x="400654" y="2668619"/>
                  </a:lnTo>
                  <a:lnTo>
                    <a:pt x="424906" y="2686657"/>
                  </a:lnTo>
                  <a:lnTo>
                    <a:pt x="453040" y="2701688"/>
                  </a:lnTo>
                  <a:lnTo>
                    <a:pt x="481173" y="2714717"/>
                  </a:lnTo>
                  <a:lnTo>
                    <a:pt x="509306" y="2721731"/>
                  </a:lnTo>
                  <a:lnTo>
                    <a:pt x="560721" y="2730751"/>
                  </a:lnTo>
                  <a:lnTo>
                    <a:pt x="615047" y="2734758"/>
                  </a:lnTo>
                  <a:lnTo>
                    <a:pt x="672284" y="2732755"/>
                  </a:lnTo>
                  <a:lnTo>
                    <a:pt x="728550" y="2726742"/>
                  </a:lnTo>
                  <a:lnTo>
                    <a:pt x="784816" y="2719726"/>
                  </a:lnTo>
                  <a:lnTo>
                    <a:pt x="838171" y="2708704"/>
                  </a:lnTo>
                  <a:lnTo>
                    <a:pt x="885706" y="2695677"/>
                  </a:lnTo>
                  <a:lnTo>
                    <a:pt x="927421" y="2681646"/>
                  </a:lnTo>
                  <a:lnTo>
                    <a:pt x="944882" y="2675633"/>
                  </a:lnTo>
                  <a:lnTo>
                    <a:pt x="968165" y="2668619"/>
                  </a:lnTo>
                  <a:lnTo>
                    <a:pt x="993388" y="2661605"/>
                  </a:lnTo>
                  <a:lnTo>
                    <a:pt x="1019581" y="2654590"/>
                  </a:lnTo>
                  <a:lnTo>
                    <a:pt x="1047714" y="2650582"/>
                  </a:lnTo>
                  <a:lnTo>
                    <a:pt x="1075847" y="2648577"/>
                  </a:lnTo>
                  <a:lnTo>
                    <a:pt x="1100100" y="2652585"/>
                  </a:lnTo>
                  <a:lnTo>
                    <a:pt x="1121442" y="2661605"/>
                  </a:lnTo>
                  <a:lnTo>
                    <a:pt x="1140844" y="2679643"/>
                  </a:lnTo>
                  <a:lnTo>
                    <a:pt x="1158306" y="2708704"/>
                  </a:lnTo>
                  <a:lnTo>
                    <a:pt x="1174797" y="2745782"/>
                  </a:lnTo>
                  <a:lnTo>
                    <a:pt x="1190319" y="2788872"/>
                  </a:lnTo>
                  <a:lnTo>
                    <a:pt x="1202931" y="2837975"/>
                  </a:lnTo>
                  <a:lnTo>
                    <a:pt x="1215541" y="2889083"/>
                  </a:lnTo>
                  <a:lnTo>
                    <a:pt x="1226212" y="2942195"/>
                  </a:lnTo>
                  <a:lnTo>
                    <a:pt x="1235914" y="2996309"/>
                  </a:lnTo>
                  <a:lnTo>
                    <a:pt x="1245616" y="3049421"/>
                  </a:lnTo>
                  <a:lnTo>
                    <a:pt x="1252407" y="3098524"/>
                  </a:lnTo>
                  <a:lnTo>
                    <a:pt x="1261138" y="3144621"/>
                  </a:lnTo>
                  <a:lnTo>
                    <a:pt x="1267927" y="3182701"/>
                  </a:lnTo>
                  <a:lnTo>
                    <a:pt x="1273749" y="3215771"/>
                  </a:lnTo>
                  <a:lnTo>
                    <a:pt x="1405683" y="3238820"/>
                  </a:lnTo>
                  <a:lnTo>
                    <a:pt x="1539558" y="3251847"/>
                  </a:lnTo>
                  <a:lnTo>
                    <a:pt x="1677312" y="3253851"/>
                  </a:lnTo>
                  <a:lnTo>
                    <a:pt x="1817977" y="3246837"/>
                  </a:lnTo>
                  <a:lnTo>
                    <a:pt x="1963493" y="3226793"/>
                  </a:lnTo>
                  <a:lnTo>
                    <a:pt x="1998071" y="3220300"/>
                  </a:lnTo>
                  <a:lnTo>
                    <a:pt x="1972544" y="2990832"/>
                  </a:lnTo>
                  <a:cubicBezTo>
                    <a:pt x="1951990" y="2824419"/>
                    <a:pt x="1923973" y="2664322"/>
                    <a:pt x="1866104" y="2529483"/>
                  </a:cubicBezTo>
                  <a:cubicBezTo>
                    <a:pt x="1798827" y="2378364"/>
                    <a:pt x="1318234" y="2057324"/>
                    <a:pt x="1085631" y="1773024"/>
                  </a:cubicBezTo>
                  <a:cubicBezTo>
                    <a:pt x="1039452" y="1683967"/>
                    <a:pt x="924385" y="1218329"/>
                    <a:pt x="1277747" y="968535"/>
                  </a:cubicBezTo>
                  <a:cubicBezTo>
                    <a:pt x="1430175" y="835482"/>
                    <a:pt x="1702005" y="831017"/>
                    <a:pt x="1914134" y="872477"/>
                  </a:cubicBezTo>
                  <a:cubicBezTo>
                    <a:pt x="2031257" y="905756"/>
                    <a:pt x="2240228" y="1053847"/>
                    <a:pt x="2334389" y="1316747"/>
                  </a:cubicBezTo>
                  <a:lnTo>
                    <a:pt x="2850702" y="1256710"/>
                  </a:lnTo>
                  <a:lnTo>
                    <a:pt x="2851858" y="1288484"/>
                  </a:lnTo>
                  <a:lnTo>
                    <a:pt x="2854049" y="1252639"/>
                  </a:lnTo>
                  <a:lnTo>
                    <a:pt x="2852109" y="1156435"/>
                  </a:lnTo>
                  <a:lnTo>
                    <a:pt x="2845318" y="1062236"/>
                  </a:lnTo>
                  <a:lnTo>
                    <a:pt x="2830767" y="971045"/>
                  </a:lnTo>
                  <a:lnTo>
                    <a:pt x="2811365" y="881857"/>
                  </a:lnTo>
                  <a:lnTo>
                    <a:pt x="2787112" y="799684"/>
                  </a:lnTo>
                  <a:lnTo>
                    <a:pt x="2759950" y="724526"/>
                  </a:lnTo>
                  <a:lnTo>
                    <a:pt x="2728906" y="657385"/>
                  </a:lnTo>
                  <a:lnTo>
                    <a:pt x="2682340" y="577215"/>
                  </a:lnTo>
                  <a:lnTo>
                    <a:pt x="2631895" y="501055"/>
                  </a:lnTo>
                  <a:lnTo>
                    <a:pt x="2574659" y="429907"/>
                  </a:lnTo>
                  <a:lnTo>
                    <a:pt x="2513543" y="361762"/>
                  </a:lnTo>
                  <a:lnTo>
                    <a:pt x="2446606" y="300634"/>
                  </a:lnTo>
                  <a:lnTo>
                    <a:pt x="2371907" y="243513"/>
                  </a:lnTo>
                  <a:lnTo>
                    <a:pt x="2294299" y="192406"/>
                  </a:lnTo>
                  <a:lnTo>
                    <a:pt x="2211840" y="147311"/>
                  </a:lnTo>
                  <a:lnTo>
                    <a:pt x="2121620" y="109230"/>
                  </a:lnTo>
                  <a:lnTo>
                    <a:pt x="2028490" y="74157"/>
                  </a:lnTo>
                  <a:lnTo>
                    <a:pt x="1927599" y="47099"/>
                  </a:lnTo>
                  <a:lnTo>
                    <a:pt x="1821858" y="25053"/>
                  </a:lnTo>
                  <a:lnTo>
                    <a:pt x="1711265" y="10021"/>
                  </a:lnTo>
                  <a:lnTo>
                    <a:pt x="1594853" y="100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 sz="2701"/>
            </a:p>
          </p:txBody>
        </p:sp>
        <p:sp>
          <p:nvSpPr>
            <p:cNvPr id="7" name="Freeform: Shape 3">
              <a:extLst>
                <a:ext uri="{FF2B5EF4-FFF2-40B4-BE49-F238E27FC236}">
                  <a16:creationId xmlns:a16="http://schemas.microsoft.com/office/drawing/2014/main" id="{D5D328F9-5D8D-417B-AF85-42FABFBC9355}"/>
                </a:ext>
              </a:extLst>
            </p:cNvPr>
            <p:cNvSpPr/>
            <p:nvPr/>
          </p:nvSpPr>
          <p:spPr>
            <a:xfrm flipH="1">
              <a:off x="1105009" y="665240"/>
              <a:ext cx="3688534" cy="2409764"/>
            </a:xfrm>
            <a:custGeom>
              <a:avLst/>
              <a:gdLst>
                <a:gd name="connsiteX0" fmla="*/ 1547519 w 3095038"/>
                <a:gd name="connsiteY0" fmla="*/ 0 h 2022026"/>
                <a:gd name="connsiteX1" fmla="*/ 3095038 w 3095038"/>
                <a:gd name="connsiteY1" fmla="*/ 627509 h 2022026"/>
                <a:gd name="connsiteX2" fmla="*/ 2825277 w 3095038"/>
                <a:gd name="connsiteY2" fmla="*/ 736897 h 2022026"/>
                <a:gd name="connsiteX3" fmla="*/ 2825277 w 3095038"/>
                <a:gd name="connsiteY3" fmla="*/ 1583608 h 2022026"/>
                <a:gd name="connsiteX4" fmla="*/ 2829142 w 3095038"/>
                <a:gd name="connsiteY4" fmla="*/ 1585209 h 2022026"/>
                <a:gd name="connsiteX5" fmla="*/ 2841509 w 3095038"/>
                <a:gd name="connsiteY5" fmla="*/ 1615067 h 2022026"/>
                <a:gd name="connsiteX6" fmla="*/ 2829142 w 3095038"/>
                <a:gd name="connsiteY6" fmla="*/ 1644926 h 2022026"/>
                <a:gd name="connsiteX7" fmla="*/ 2826092 w 3095038"/>
                <a:gd name="connsiteY7" fmla="*/ 1646189 h 2022026"/>
                <a:gd name="connsiteX8" fmla="*/ 2876626 w 3095038"/>
                <a:gd name="connsiteY8" fmla="*/ 2022026 h 2022026"/>
                <a:gd name="connsiteX9" fmla="*/ 2721940 w 3095038"/>
                <a:gd name="connsiteY9" fmla="*/ 2022026 h 2022026"/>
                <a:gd name="connsiteX10" fmla="*/ 2772475 w 3095038"/>
                <a:gd name="connsiteY10" fmla="*/ 1646189 h 2022026"/>
                <a:gd name="connsiteX11" fmla="*/ 2769425 w 3095038"/>
                <a:gd name="connsiteY11" fmla="*/ 1644926 h 2022026"/>
                <a:gd name="connsiteX12" fmla="*/ 2757057 w 3095038"/>
                <a:gd name="connsiteY12" fmla="*/ 1615067 h 2022026"/>
                <a:gd name="connsiteX13" fmla="*/ 2769425 w 3095038"/>
                <a:gd name="connsiteY13" fmla="*/ 1585209 h 2022026"/>
                <a:gd name="connsiteX14" fmla="*/ 2773289 w 3095038"/>
                <a:gd name="connsiteY14" fmla="*/ 1583608 h 2022026"/>
                <a:gd name="connsiteX15" fmla="*/ 2773289 w 3095038"/>
                <a:gd name="connsiteY15" fmla="*/ 757978 h 2022026"/>
                <a:gd name="connsiteX16" fmla="*/ 2747752 w 3095038"/>
                <a:gd name="connsiteY16" fmla="*/ 768333 h 2022026"/>
                <a:gd name="connsiteX17" fmla="*/ 2473970 w 3095038"/>
                <a:gd name="connsiteY17" fmla="*/ 981499 h 2022026"/>
                <a:gd name="connsiteX18" fmla="*/ 2473970 w 3095038"/>
                <a:gd name="connsiteY18" fmla="*/ 1333096 h 2022026"/>
                <a:gd name="connsiteX19" fmla="*/ 1442377 w 3095038"/>
                <a:gd name="connsiteY19" fmla="*/ 1553521 h 2022026"/>
                <a:gd name="connsiteX20" fmla="*/ 628675 w 3095038"/>
                <a:gd name="connsiteY20" fmla="*/ 1422110 h 2022026"/>
                <a:gd name="connsiteX21" fmla="*/ 635755 w 3095038"/>
                <a:gd name="connsiteY21" fmla="*/ 1406334 h 2022026"/>
                <a:gd name="connsiteX22" fmla="*/ 621068 w 3095038"/>
                <a:gd name="connsiteY22" fmla="*/ 1402746 h 2022026"/>
                <a:gd name="connsiteX23" fmla="*/ 621068 w 3095038"/>
                <a:gd name="connsiteY23" fmla="*/ 981499 h 2022026"/>
                <a:gd name="connsiteX24" fmla="*/ 0 w 3095038"/>
                <a:gd name="connsiteY24" fmla="*/ 627509 h 2022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095038" h="2022026">
                  <a:moveTo>
                    <a:pt x="1547519" y="0"/>
                  </a:moveTo>
                  <a:lnTo>
                    <a:pt x="3095038" y="627509"/>
                  </a:lnTo>
                  <a:lnTo>
                    <a:pt x="2825277" y="736897"/>
                  </a:lnTo>
                  <a:lnTo>
                    <a:pt x="2825277" y="1583608"/>
                  </a:lnTo>
                  <a:lnTo>
                    <a:pt x="2829142" y="1585209"/>
                  </a:lnTo>
                  <a:cubicBezTo>
                    <a:pt x="2836783" y="1592850"/>
                    <a:pt x="2841509" y="1603406"/>
                    <a:pt x="2841509" y="1615067"/>
                  </a:cubicBezTo>
                  <a:cubicBezTo>
                    <a:pt x="2841509" y="1626728"/>
                    <a:pt x="2836783" y="1637284"/>
                    <a:pt x="2829142" y="1644926"/>
                  </a:cubicBezTo>
                  <a:lnTo>
                    <a:pt x="2826092" y="1646189"/>
                  </a:lnTo>
                  <a:lnTo>
                    <a:pt x="2876626" y="2022026"/>
                  </a:lnTo>
                  <a:lnTo>
                    <a:pt x="2721940" y="2022026"/>
                  </a:lnTo>
                  <a:lnTo>
                    <a:pt x="2772475" y="1646189"/>
                  </a:lnTo>
                  <a:lnTo>
                    <a:pt x="2769425" y="1644926"/>
                  </a:lnTo>
                  <a:cubicBezTo>
                    <a:pt x="2761784" y="1637284"/>
                    <a:pt x="2757057" y="1626728"/>
                    <a:pt x="2757057" y="1615067"/>
                  </a:cubicBezTo>
                  <a:cubicBezTo>
                    <a:pt x="2757057" y="1603406"/>
                    <a:pt x="2761784" y="1592850"/>
                    <a:pt x="2769425" y="1585209"/>
                  </a:cubicBezTo>
                  <a:lnTo>
                    <a:pt x="2773289" y="1583608"/>
                  </a:lnTo>
                  <a:lnTo>
                    <a:pt x="2773289" y="757978"/>
                  </a:lnTo>
                  <a:lnTo>
                    <a:pt x="2747752" y="768333"/>
                  </a:lnTo>
                  <a:lnTo>
                    <a:pt x="2473970" y="981499"/>
                  </a:lnTo>
                  <a:lnTo>
                    <a:pt x="2473970" y="1333096"/>
                  </a:lnTo>
                  <a:cubicBezTo>
                    <a:pt x="2176456" y="1474039"/>
                    <a:pt x="1822001" y="1553521"/>
                    <a:pt x="1442377" y="1553521"/>
                  </a:cubicBezTo>
                  <a:cubicBezTo>
                    <a:pt x="1151810" y="1553521"/>
                    <a:pt x="875988" y="1506956"/>
                    <a:pt x="628675" y="1422110"/>
                  </a:cubicBezTo>
                  <a:cubicBezTo>
                    <a:pt x="630298" y="1416654"/>
                    <a:pt x="632987" y="1411486"/>
                    <a:pt x="635755" y="1406334"/>
                  </a:cubicBezTo>
                  <a:cubicBezTo>
                    <a:pt x="631035" y="1404608"/>
                    <a:pt x="626049" y="1403669"/>
                    <a:pt x="621068" y="1402746"/>
                  </a:cubicBezTo>
                  <a:lnTo>
                    <a:pt x="621068" y="981499"/>
                  </a:lnTo>
                  <a:lnTo>
                    <a:pt x="0" y="627509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sz="2701" dirty="0"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EC6A1726-6A10-47BA-A48B-E5619B51DC6A}"/>
              </a:ext>
            </a:extLst>
          </p:cNvPr>
          <p:cNvSpPr txBox="1"/>
          <p:nvPr/>
        </p:nvSpPr>
        <p:spPr>
          <a:xfrm>
            <a:off x="5828128" y="3190852"/>
            <a:ext cx="54908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I hope and I believe that this Template will your Time, Money and Reputation. Easy to change colors, photos and Text. Get a modern PowerPoint  Presentation that is beautifully designed. 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38EE70B-E041-456D-8E25-860C547AEC73}"/>
              </a:ext>
            </a:extLst>
          </p:cNvPr>
          <p:cNvSpPr txBox="1"/>
          <p:nvPr/>
        </p:nvSpPr>
        <p:spPr>
          <a:xfrm>
            <a:off x="5828128" y="2158147"/>
            <a:ext cx="5644098" cy="861774"/>
          </a:xfrm>
          <a:prstGeom prst="rect">
            <a:avLst/>
          </a:prstGeom>
          <a:noFill/>
        </p:spPr>
        <p:txBody>
          <a:bodyPr wrap="square" lIns="48000" tIns="0" rIns="24000" bIns="0" rtlCol="0">
            <a:spAutoFit/>
          </a:bodyPr>
          <a:lstStyle/>
          <a:p>
            <a:r>
              <a:rPr lang="en-US" altLang="ko-KR" sz="2800" dirty="0">
                <a:latin typeface="+mj-lt"/>
                <a:cs typeface="Arial" pitchFamily="34" charset="0"/>
              </a:rPr>
              <a:t>We Create</a:t>
            </a:r>
          </a:p>
          <a:p>
            <a:r>
              <a:rPr lang="en-US" altLang="ko-KR" sz="2800" dirty="0">
                <a:latin typeface="+mj-lt"/>
                <a:cs typeface="Arial" pitchFamily="34" charset="0"/>
              </a:rPr>
              <a:t>Professional Presentation</a:t>
            </a:r>
            <a:endParaRPr lang="ko-KR" altLang="en-US" sz="2800" dirty="0">
              <a:latin typeface="+mj-lt"/>
              <a:cs typeface="Arial" pitchFamily="34" charset="0"/>
            </a:endParaRPr>
          </a:p>
        </p:txBody>
      </p:sp>
      <p:sp>
        <p:nvSpPr>
          <p:cNvPr id="10" name="Rectangle: Rounded Corners 6">
            <a:extLst>
              <a:ext uri="{FF2B5EF4-FFF2-40B4-BE49-F238E27FC236}">
                <a16:creationId xmlns:a16="http://schemas.microsoft.com/office/drawing/2014/main" id="{24421CC0-50BE-4C8C-A980-E49A0F33D8F1}"/>
              </a:ext>
            </a:extLst>
          </p:cNvPr>
          <p:cNvSpPr/>
          <p:nvPr/>
        </p:nvSpPr>
        <p:spPr>
          <a:xfrm>
            <a:off x="5924471" y="4143443"/>
            <a:ext cx="1604417" cy="1536971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: Rounded Corners 7">
            <a:extLst>
              <a:ext uri="{FF2B5EF4-FFF2-40B4-BE49-F238E27FC236}">
                <a16:creationId xmlns:a16="http://schemas.microsoft.com/office/drawing/2014/main" id="{1FD1E5C1-4843-4874-A067-4CECDD232BE7}"/>
              </a:ext>
            </a:extLst>
          </p:cNvPr>
          <p:cNvSpPr/>
          <p:nvPr/>
        </p:nvSpPr>
        <p:spPr>
          <a:xfrm>
            <a:off x="7819526" y="4143443"/>
            <a:ext cx="1604417" cy="1536971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Rounded Corners 8">
            <a:extLst>
              <a:ext uri="{FF2B5EF4-FFF2-40B4-BE49-F238E27FC236}">
                <a16:creationId xmlns:a16="http://schemas.microsoft.com/office/drawing/2014/main" id="{EE774B57-4BB5-432A-BF65-16F529D4ED6F}"/>
              </a:ext>
            </a:extLst>
          </p:cNvPr>
          <p:cNvSpPr/>
          <p:nvPr/>
        </p:nvSpPr>
        <p:spPr>
          <a:xfrm>
            <a:off x="9714581" y="4143443"/>
            <a:ext cx="1604417" cy="1536971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 Placeholder 22">
            <a:extLst>
              <a:ext uri="{FF2B5EF4-FFF2-40B4-BE49-F238E27FC236}">
                <a16:creationId xmlns:a16="http://schemas.microsoft.com/office/drawing/2014/main" id="{7894B49B-CA56-45CF-9AF7-5B38A139404B}"/>
              </a:ext>
            </a:extLst>
          </p:cNvPr>
          <p:cNvSpPr txBox="1">
            <a:spLocks/>
          </p:cNvSpPr>
          <p:nvPr/>
        </p:nvSpPr>
        <p:spPr>
          <a:xfrm>
            <a:off x="6273786" y="4211536"/>
            <a:ext cx="905786" cy="485535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01</a:t>
            </a:r>
          </a:p>
        </p:txBody>
      </p:sp>
      <p:sp>
        <p:nvSpPr>
          <p:cNvPr id="14" name="Text Placeholder 22">
            <a:extLst>
              <a:ext uri="{FF2B5EF4-FFF2-40B4-BE49-F238E27FC236}">
                <a16:creationId xmlns:a16="http://schemas.microsoft.com/office/drawing/2014/main" id="{3AA059E4-40D7-414F-8E24-63A1082A1A8B}"/>
              </a:ext>
            </a:extLst>
          </p:cNvPr>
          <p:cNvSpPr txBox="1">
            <a:spLocks/>
          </p:cNvSpPr>
          <p:nvPr/>
        </p:nvSpPr>
        <p:spPr>
          <a:xfrm>
            <a:off x="8168841" y="4211536"/>
            <a:ext cx="905786" cy="485535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02</a:t>
            </a:r>
          </a:p>
        </p:txBody>
      </p:sp>
      <p:sp>
        <p:nvSpPr>
          <p:cNvPr id="15" name="Text Placeholder 22">
            <a:extLst>
              <a:ext uri="{FF2B5EF4-FFF2-40B4-BE49-F238E27FC236}">
                <a16:creationId xmlns:a16="http://schemas.microsoft.com/office/drawing/2014/main" id="{4D74F3B9-F528-44D8-A727-ACC0F0087C31}"/>
              </a:ext>
            </a:extLst>
          </p:cNvPr>
          <p:cNvSpPr txBox="1">
            <a:spLocks/>
          </p:cNvSpPr>
          <p:nvPr/>
        </p:nvSpPr>
        <p:spPr>
          <a:xfrm>
            <a:off x="10063896" y="4211536"/>
            <a:ext cx="905786" cy="485535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03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FE27EA0-D5CD-4316-A976-5A62214E822E}"/>
              </a:ext>
            </a:extLst>
          </p:cNvPr>
          <p:cNvSpPr txBox="1"/>
          <p:nvPr/>
        </p:nvSpPr>
        <p:spPr>
          <a:xfrm>
            <a:off x="5828128" y="1809617"/>
            <a:ext cx="56440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solidFill>
                  <a:schemeClr val="accent3"/>
                </a:solidFill>
                <a:cs typeface="Arial" pitchFamily="34" charset="0"/>
              </a:rPr>
              <a:t>NO.1 Presentation</a:t>
            </a:r>
            <a:endParaRPr lang="ko-KR" altLang="en-US" b="1" dirty="0">
              <a:solidFill>
                <a:schemeClr val="accent3"/>
              </a:solidFill>
              <a:cs typeface="Arial" pitchFamily="34" charset="0"/>
            </a:endParaRPr>
          </a:p>
        </p:txBody>
      </p:sp>
      <p:grpSp>
        <p:nvGrpSpPr>
          <p:cNvPr id="17" name="Group 24">
            <a:extLst>
              <a:ext uri="{FF2B5EF4-FFF2-40B4-BE49-F238E27FC236}">
                <a16:creationId xmlns:a16="http://schemas.microsoft.com/office/drawing/2014/main" id="{5B605409-F53B-4B1C-9E8E-99FC1DC995B7}"/>
              </a:ext>
            </a:extLst>
          </p:cNvPr>
          <p:cNvGrpSpPr/>
          <p:nvPr/>
        </p:nvGrpSpPr>
        <p:grpSpPr>
          <a:xfrm>
            <a:off x="6017537" y="4785361"/>
            <a:ext cx="1418285" cy="738664"/>
            <a:chOff x="2551705" y="4283314"/>
            <a:chExt cx="2357003" cy="738664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25A721D-6920-4A7F-8172-08EB3C339EB9}"/>
                </a:ext>
              </a:extLst>
            </p:cNvPr>
            <p:cNvSpPr txBox="1"/>
            <p:nvPr/>
          </p:nvSpPr>
          <p:spPr>
            <a:xfrm>
              <a:off x="2551707" y="4560313"/>
              <a:ext cx="23570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Easy to change colors.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511E1DC8-471E-4228-AC58-9294DD665E76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0" name="Group 24">
            <a:extLst>
              <a:ext uri="{FF2B5EF4-FFF2-40B4-BE49-F238E27FC236}">
                <a16:creationId xmlns:a16="http://schemas.microsoft.com/office/drawing/2014/main" id="{C54FA7C6-1766-46B9-B1BB-5860FD7D6E5D}"/>
              </a:ext>
            </a:extLst>
          </p:cNvPr>
          <p:cNvGrpSpPr/>
          <p:nvPr/>
        </p:nvGrpSpPr>
        <p:grpSpPr>
          <a:xfrm>
            <a:off x="7912592" y="4785361"/>
            <a:ext cx="1418285" cy="738664"/>
            <a:chOff x="2551705" y="4283314"/>
            <a:chExt cx="2357003" cy="738664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675E348-14E2-4F52-8FA5-D154E52FC341}"/>
                </a:ext>
              </a:extLst>
            </p:cNvPr>
            <p:cNvSpPr txBox="1"/>
            <p:nvPr/>
          </p:nvSpPr>
          <p:spPr>
            <a:xfrm>
              <a:off x="2551707" y="4560313"/>
              <a:ext cx="23570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Easy to change colors.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1527A59D-F9E9-43FE-BF49-DBEA59384128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3" name="Group 24">
            <a:extLst>
              <a:ext uri="{FF2B5EF4-FFF2-40B4-BE49-F238E27FC236}">
                <a16:creationId xmlns:a16="http://schemas.microsoft.com/office/drawing/2014/main" id="{277DC7AF-DA56-485A-A80B-0484EC0534C4}"/>
              </a:ext>
            </a:extLst>
          </p:cNvPr>
          <p:cNvGrpSpPr/>
          <p:nvPr/>
        </p:nvGrpSpPr>
        <p:grpSpPr>
          <a:xfrm>
            <a:off x="9807647" y="4785361"/>
            <a:ext cx="1418285" cy="738664"/>
            <a:chOff x="2551705" y="4283314"/>
            <a:chExt cx="2357003" cy="738664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E54E18B-46C4-4738-9038-74D3B1478460}"/>
                </a:ext>
              </a:extLst>
            </p:cNvPr>
            <p:cNvSpPr txBox="1"/>
            <p:nvPr/>
          </p:nvSpPr>
          <p:spPr>
            <a:xfrm>
              <a:off x="2551707" y="4560313"/>
              <a:ext cx="23570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Easy to change colors.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148CF0F8-BD11-4F31-8788-EC29A63CB3D0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ECBAA703-48C9-4104-926C-BAD6FB415AA1}"/>
              </a:ext>
            </a:extLst>
          </p:cNvPr>
          <p:cNvSpPr txBox="1"/>
          <p:nvPr/>
        </p:nvSpPr>
        <p:spPr>
          <a:xfrm>
            <a:off x="8200900" y="5852619"/>
            <a:ext cx="3118098" cy="369332"/>
          </a:xfrm>
          <a:prstGeom prst="rect">
            <a:avLst/>
          </a:prstGeom>
          <a:noFill/>
        </p:spPr>
        <p:txBody>
          <a:bodyPr wrap="square" lIns="36000" tIns="0" rIns="36000" bIns="0" rtlCol="0" anchor="ctr">
            <a:spAutoFit/>
          </a:bodyPr>
          <a:lstStyle/>
          <a:p>
            <a:pPr algn="r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Modern Presentation</a:t>
            </a: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11152</TotalTime>
  <Words>99</Words>
  <Application>Microsoft Office PowerPoint</Application>
  <PresentationFormat>와이드스크린</PresentationFormat>
  <Paragraphs>17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11</cp:revision>
  <dcterms:created xsi:type="dcterms:W3CDTF">2018-02-18T19:39:47Z</dcterms:created>
  <dcterms:modified xsi:type="dcterms:W3CDTF">2022-10-28T02:26:11Z</dcterms:modified>
</cp:coreProperties>
</file>