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67AE0451-8A82-4AE7-802A-102D5B2E315D}"/>
              </a:ext>
            </a:extLst>
          </p:cNvPr>
          <p:cNvGrpSpPr/>
          <p:nvPr/>
        </p:nvGrpSpPr>
        <p:grpSpPr>
          <a:xfrm>
            <a:off x="920064" y="1758462"/>
            <a:ext cx="3234391" cy="4598446"/>
            <a:chOff x="1105009" y="665240"/>
            <a:chExt cx="3688534" cy="5244116"/>
          </a:xfrm>
        </p:grpSpPr>
        <p:sp>
          <p:nvSpPr>
            <p:cNvPr id="6" name="Freeform: Shape 2">
              <a:extLst>
                <a:ext uri="{FF2B5EF4-FFF2-40B4-BE49-F238E27FC236}">
                  <a16:creationId xmlns:a16="http://schemas.microsoft.com/office/drawing/2014/main" id="{F720723A-219A-4481-B84D-0CBEE1C1F52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522252" y="1773885"/>
              <a:ext cx="2854049" cy="4135471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7" name="Freeform: Shape 3">
              <a:extLst>
                <a:ext uri="{FF2B5EF4-FFF2-40B4-BE49-F238E27FC236}">
                  <a16:creationId xmlns:a16="http://schemas.microsoft.com/office/drawing/2014/main" id="{D5D328F9-5D8D-417B-AF85-42FABFBC9355}"/>
                </a:ext>
              </a:extLst>
            </p:cNvPr>
            <p:cNvSpPr/>
            <p:nvPr/>
          </p:nvSpPr>
          <p:spPr>
            <a:xfrm flipH="1">
              <a:off x="1105009" y="665240"/>
              <a:ext cx="3688534" cy="2409764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C6A1726-6A10-47BA-A48B-E5619B51DC6A}"/>
              </a:ext>
            </a:extLst>
          </p:cNvPr>
          <p:cNvSpPr txBox="1"/>
          <p:nvPr/>
        </p:nvSpPr>
        <p:spPr>
          <a:xfrm>
            <a:off x="5828128" y="3190852"/>
            <a:ext cx="5490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8EE70B-E041-456D-8E25-860C547AEC73}"/>
              </a:ext>
            </a:extLst>
          </p:cNvPr>
          <p:cNvSpPr txBox="1"/>
          <p:nvPr/>
        </p:nvSpPr>
        <p:spPr>
          <a:xfrm>
            <a:off x="5828128" y="2158147"/>
            <a:ext cx="5644098" cy="86177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2800" dirty="0">
                <a:latin typeface="+mj-lt"/>
                <a:cs typeface="Arial" pitchFamily="34" charset="0"/>
              </a:rPr>
              <a:t>We Create</a:t>
            </a:r>
          </a:p>
          <a:p>
            <a:r>
              <a:rPr lang="en-US" altLang="ko-KR" sz="2800" dirty="0">
                <a:latin typeface="+mj-lt"/>
                <a:cs typeface="Arial" pitchFamily="34" charset="0"/>
              </a:rPr>
              <a:t>Professional Presentation</a:t>
            </a:r>
            <a:endParaRPr lang="ko-KR" altLang="en-US" sz="2800" dirty="0">
              <a:latin typeface="+mj-lt"/>
              <a:cs typeface="Arial" pitchFamily="34" charset="0"/>
            </a:endParaRP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24421CC0-50BE-4C8C-A980-E49A0F33D8F1}"/>
              </a:ext>
            </a:extLst>
          </p:cNvPr>
          <p:cNvSpPr/>
          <p:nvPr/>
        </p:nvSpPr>
        <p:spPr>
          <a:xfrm>
            <a:off x="5924471" y="4143443"/>
            <a:ext cx="1604417" cy="153697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7">
            <a:extLst>
              <a:ext uri="{FF2B5EF4-FFF2-40B4-BE49-F238E27FC236}">
                <a16:creationId xmlns:a16="http://schemas.microsoft.com/office/drawing/2014/main" id="{1FD1E5C1-4843-4874-A067-4CECDD232BE7}"/>
              </a:ext>
            </a:extLst>
          </p:cNvPr>
          <p:cNvSpPr/>
          <p:nvPr/>
        </p:nvSpPr>
        <p:spPr>
          <a:xfrm>
            <a:off x="7819526" y="4143443"/>
            <a:ext cx="1604417" cy="153697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8">
            <a:extLst>
              <a:ext uri="{FF2B5EF4-FFF2-40B4-BE49-F238E27FC236}">
                <a16:creationId xmlns:a16="http://schemas.microsoft.com/office/drawing/2014/main" id="{EE774B57-4BB5-432A-BF65-16F529D4ED6F}"/>
              </a:ext>
            </a:extLst>
          </p:cNvPr>
          <p:cNvSpPr/>
          <p:nvPr/>
        </p:nvSpPr>
        <p:spPr>
          <a:xfrm>
            <a:off x="9714581" y="4143443"/>
            <a:ext cx="1604417" cy="153697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22">
            <a:extLst>
              <a:ext uri="{FF2B5EF4-FFF2-40B4-BE49-F238E27FC236}">
                <a16:creationId xmlns:a16="http://schemas.microsoft.com/office/drawing/2014/main" id="{7894B49B-CA56-45CF-9AF7-5B38A139404B}"/>
              </a:ext>
            </a:extLst>
          </p:cNvPr>
          <p:cNvSpPr txBox="1">
            <a:spLocks/>
          </p:cNvSpPr>
          <p:nvPr/>
        </p:nvSpPr>
        <p:spPr>
          <a:xfrm>
            <a:off x="6273786" y="4211536"/>
            <a:ext cx="905786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14" name="Text Placeholder 22">
            <a:extLst>
              <a:ext uri="{FF2B5EF4-FFF2-40B4-BE49-F238E27FC236}">
                <a16:creationId xmlns:a16="http://schemas.microsoft.com/office/drawing/2014/main" id="{3AA059E4-40D7-414F-8E24-63A1082A1A8B}"/>
              </a:ext>
            </a:extLst>
          </p:cNvPr>
          <p:cNvSpPr txBox="1">
            <a:spLocks/>
          </p:cNvSpPr>
          <p:nvPr/>
        </p:nvSpPr>
        <p:spPr>
          <a:xfrm>
            <a:off x="8168841" y="4211536"/>
            <a:ext cx="905786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15" name="Text Placeholder 22">
            <a:extLst>
              <a:ext uri="{FF2B5EF4-FFF2-40B4-BE49-F238E27FC236}">
                <a16:creationId xmlns:a16="http://schemas.microsoft.com/office/drawing/2014/main" id="{4D74F3B9-F528-44D8-A727-ACC0F0087C31}"/>
              </a:ext>
            </a:extLst>
          </p:cNvPr>
          <p:cNvSpPr txBox="1">
            <a:spLocks/>
          </p:cNvSpPr>
          <p:nvPr/>
        </p:nvSpPr>
        <p:spPr>
          <a:xfrm>
            <a:off x="10063896" y="4211536"/>
            <a:ext cx="905786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E27EA0-D5CD-4316-A976-5A62214E822E}"/>
              </a:ext>
            </a:extLst>
          </p:cNvPr>
          <p:cNvSpPr txBox="1"/>
          <p:nvPr/>
        </p:nvSpPr>
        <p:spPr>
          <a:xfrm>
            <a:off x="5828128" y="1809617"/>
            <a:ext cx="5644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NO.1 Presentation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7" name="Group 24">
            <a:extLst>
              <a:ext uri="{FF2B5EF4-FFF2-40B4-BE49-F238E27FC236}">
                <a16:creationId xmlns:a16="http://schemas.microsoft.com/office/drawing/2014/main" id="{5B605409-F53B-4B1C-9E8E-99FC1DC995B7}"/>
              </a:ext>
            </a:extLst>
          </p:cNvPr>
          <p:cNvGrpSpPr/>
          <p:nvPr/>
        </p:nvGrpSpPr>
        <p:grpSpPr>
          <a:xfrm>
            <a:off x="6017537" y="4785361"/>
            <a:ext cx="1418285" cy="738664"/>
            <a:chOff x="2551705" y="4283314"/>
            <a:chExt cx="2357003" cy="73866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25A721D-6920-4A7F-8172-08EB3C339EB9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11E1DC8-471E-4228-AC58-9294DD665E7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C54FA7C6-1766-46B9-B1BB-5860FD7D6E5D}"/>
              </a:ext>
            </a:extLst>
          </p:cNvPr>
          <p:cNvGrpSpPr/>
          <p:nvPr/>
        </p:nvGrpSpPr>
        <p:grpSpPr>
          <a:xfrm>
            <a:off x="7912592" y="4785361"/>
            <a:ext cx="1418285" cy="738664"/>
            <a:chOff x="2551705" y="4283314"/>
            <a:chExt cx="2357003" cy="738664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675E348-14E2-4F52-8FA5-D154E52FC341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527A59D-F9E9-43FE-BF49-DBEA59384128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4">
            <a:extLst>
              <a:ext uri="{FF2B5EF4-FFF2-40B4-BE49-F238E27FC236}">
                <a16:creationId xmlns:a16="http://schemas.microsoft.com/office/drawing/2014/main" id="{277DC7AF-DA56-485A-A80B-0484EC0534C4}"/>
              </a:ext>
            </a:extLst>
          </p:cNvPr>
          <p:cNvGrpSpPr/>
          <p:nvPr/>
        </p:nvGrpSpPr>
        <p:grpSpPr>
          <a:xfrm>
            <a:off x="9807647" y="4785361"/>
            <a:ext cx="1418285" cy="738664"/>
            <a:chOff x="2551705" y="4283314"/>
            <a:chExt cx="2357003" cy="738664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E54E18B-46C4-4738-9038-74D3B1478460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48CF0F8-BD11-4F31-8788-EC29A63CB3D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ECBAA703-48C9-4104-926C-BAD6FB415AA1}"/>
              </a:ext>
            </a:extLst>
          </p:cNvPr>
          <p:cNvSpPr txBox="1"/>
          <p:nvPr/>
        </p:nvSpPr>
        <p:spPr>
          <a:xfrm>
            <a:off x="8200900" y="5852619"/>
            <a:ext cx="3118098" cy="369332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99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2022-10-28T02:26:11Z</dcterms:modified>
</cp:coreProperties>
</file>