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31" name="Group 1">
            <a:extLst>
              <a:ext uri="{FF2B5EF4-FFF2-40B4-BE49-F238E27FC236}">
                <a16:creationId xmlns:a16="http://schemas.microsoft.com/office/drawing/2014/main" id="{212D4409-A0B0-405E-8629-A1F6A4833B71}"/>
              </a:ext>
            </a:extLst>
          </p:cNvPr>
          <p:cNvGrpSpPr/>
          <p:nvPr/>
        </p:nvGrpSpPr>
        <p:grpSpPr>
          <a:xfrm>
            <a:off x="2857360" y="1577501"/>
            <a:ext cx="6458948" cy="2288374"/>
            <a:chOff x="2311956" y="1422324"/>
            <a:chExt cx="8221277" cy="2912758"/>
          </a:xfrm>
        </p:grpSpPr>
        <p:sp>
          <p:nvSpPr>
            <p:cNvPr id="432" name="Graphic 14">
              <a:extLst>
                <a:ext uri="{FF2B5EF4-FFF2-40B4-BE49-F238E27FC236}">
                  <a16:creationId xmlns:a16="http://schemas.microsoft.com/office/drawing/2014/main" id="{D7D09E5A-1845-4C32-BDE1-9DBA8E17788F}"/>
                </a:ext>
              </a:extLst>
            </p:cNvPr>
            <p:cNvSpPr/>
            <p:nvPr/>
          </p:nvSpPr>
          <p:spPr>
            <a:xfrm>
              <a:off x="6981619" y="1422325"/>
              <a:ext cx="1107716" cy="2912757"/>
            </a:xfrm>
            <a:custGeom>
              <a:avLst/>
              <a:gdLst>
                <a:gd name="connsiteX0" fmla="*/ 1708188 w 1743075"/>
                <a:gd name="connsiteY0" fmla="*/ 1960294 h 4829175"/>
                <a:gd name="connsiteX1" fmla="*/ 1736763 w 1743075"/>
                <a:gd name="connsiteY1" fmla="*/ 1693594 h 4829175"/>
                <a:gd name="connsiteX2" fmla="*/ 1727238 w 1743075"/>
                <a:gd name="connsiteY2" fmla="*/ 1609774 h 4829175"/>
                <a:gd name="connsiteX3" fmla="*/ 1703425 w 1743075"/>
                <a:gd name="connsiteY3" fmla="*/ 1511666 h 4829175"/>
                <a:gd name="connsiteX4" fmla="*/ 1696757 w 1743075"/>
                <a:gd name="connsiteY4" fmla="*/ 1463089 h 4829175"/>
                <a:gd name="connsiteX5" fmla="*/ 1622463 w 1743075"/>
                <a:gd name="connsiteY5" fmla="*/ 865871 h 4829175"/>
                <a:gd name="connsiteX6" fmla="*/ 1587220 w 1743075"/>
                <a:gd name="connsiteY6" fmla="*/ 831581 h 4829175"/>
                <a:gd name="connsiteX7" fmla="*/ 1263370 w 1743075"/>
                <a:gd name="connsiteY7" fmla="*/ 719186 h 4829175"/>
                <a:gd name="connsiteX8" fmla="*/ 1215745 w 1743075"/>
                <a:gd name="connsiteY8" fmla="*/ 693469 h 4829175"/>
                <a:gd name="connsiteX9" fmla="*/ 1170025 w 1743075"/>
                <a:gd name="connsiteY9" fmla="*/ 662989 h 4829175"/>
                <a:gd name="connsiteX10" fmla="*/ 1111923 w 1743075"/>
                <a:gd name="connsiteY10" fmla="*/ 522019 h 4829175"/>
                <a:gd name="connsiteX11" fmla="*/ 1116685 w 1743075"/>
                <a:gd name="connsiteY11" fmla="*/ 461059 h 4829175"/>
                <a:gd name="connsiteX12" fmla="*/ 1131925 w 1743075"/>
                <a:gd name="connsiteY12" fmla="*/ 392479 h 4829175"/>
                <a:gd name="connsiteX13" fmla="*/ 1143355 w 1743075"/>
                <a:gd name="connsiteY13" fmla="*/ 291514 h 4829175"/>
                <a:gd name="connsiteX14" fmla="*/ 1142403 w 1743075"/>
                <a:gd name="connsiteY14" fmla="*/ 289609 h 4829175"/>
                <a:gd name="connsiteX15" fmla="*/ 1126210 w 1743075"/>
                <a:gd name="connsiteY15" fmla="*/ 271511 h 4829175"/>
                <a:gd name="connsiteX16" fmla="*/ 1112875 w 1743075"/>
                <a:gd name="connsiteY16" fmla="*/ 285799 h 4829175"/>
                <a:gd name="connsiteX17" fmla="*/ 1113828 w 1743075"/>
                <a:gd name="connsiteY17" fmla="*/ 258176 h 4829175"/>
                <a:gd name="connsiteX18" fmla="*/ 1112875 w 1743075"/>
                <a:gd name="connsiteY18" fmla="*/ 224839 h 4829175"/>
                <a:gd name="connsiteX19" fmla="*/ 1107160 w 1743075"/>
                <a:gd name="connsiteY19" fmla="*/ 199121 h 4829175"/>
                <a:gd name="connsiteX20" fmla="*/ 1103350 w 1743075"/>
                <a:gd name="connsiteY20" fmla="*/ 182929 h 4829175"/>
                <a:gd name="connsiteX21" fmla="*/ 1100493 w 1743075"/>
                <a:gd name="connsiteY21" fmla="*/ 166736 h 4829175"/>
                <a:gd name="connsiteX22" fmla="*/ 1096683 w 1743075"/>
                <a:gd name="connsiteY22" fmla="*/ 150544 h 4829175"/>
                <a:gd name="connsiteX23" fmla="*/ 1091920 w 1743075"/>
                <a:gd name="connsiteY23" fmla="*/ 135304 h 4829175"/>
                <a:gd name="connsiteX24" fmla="*/ 1086205 w 1743075"/>
                <a:gd name="connsiteY24" fmla="*/ 116254 h 4829175"/>
                <a:gd name="connsiteX25" fmla="*/ 1077633 w 1743075"/>
                <a:gd name="connsiteY25" fmla="*/ 104824 h 4829175"/>
                <a:gd name="connsiteX26" fmla="*/ 1067155 w 1743075"/>
                <a:gd name="connsiteY26" fmla="*/ 89584 h 4829175"/>
                <a:gd name="connsiteX27" fmla="*/ 1055725 w 1743075"/>
                <a:gd name="connsiteY27" fmla="*/ 76249 h 4829175"/>
                <a:gd name="connsiteX28" fmla="*/ 1043343 w 1743075"/>
                <a:gd name="connsiteY28" fmla="*/ 65771 h 4829175"/>
                <a:gd name="connsiteX29" fmla="*/ 1030960 w 1743075"/>
                <a:gd name="connsiteY29" fmla="*/ 54341 h 4829175"/>
                <a:gd name="connsiteX30" fmla="*/ 1017625 w 1743075"/>
                <a:gd name="connsiteY30" fmla="*/ 41006 h 4829175"/>
                <a:gd name="connsiteX31" fmla="*/ 1003338 w 1743075"/>
                <a:gd name="connsiteY31" fmla="*/ 38149 h 4829175"/>
                <a:gd name="connsiteX32" fmla="*/ 981430 w 1743075"/>
                <a:gd name="connsiteY32" fmla="*/ 28624 h 4829175"/>
                <a:gd name="connsiteX33" fmla="*/ 958570 w 1743075"/>
                <a:gd name="connsiteY33" fmla="*/ 21004 h 4829175"/>
                <a:gd name="connsiteX34" fmla="*/ 934758 w 1743075"/>
                <a:gd name="connsiteY34" fmla="*/ 16241 h 4829175"/>
                <a:gd name="connsiteX35" fmla="*/ 910945 w 1743075"/>
                <a:gd name="connsiteY35" fmla="*/ 12431 h 4829175"/>
                <a:gd name="connsiteX36" fmla="*/ 886180 w 1743075"/>
                <a:gd name="connsiteY36" fmla="*/ 9574 h 4829175"/>
                <a:gd name="connsiteX37" fmla="*/ 861415 w 1743075"/>
                <a:gd name="connsiteY37" fmla="*/ 8621 h 4829175"/>
                <a:gd name="connsiteX38" fmla="*/ 847127 w 1743075"/>
                <a:gd name="connsiteY38" fmla="*/ 9574 h 4829175"/>
                <a:gd name="connsiteX39" fmla="*/ 831888 w 1743075"/>
                <a:gd name="connsiteY39" fmla="*/ 13384 h 4829175"/>
                <a:gd name="connsiteX40" fmla="*/ 817600 w 1743075"/>
                <a:gd name="connsiteY40" fmla="*/ 19099 h 4829175"/>
                <a:gd name="connsiteX41" fmla="*/ 810933 w 1743075"/>
                <a:gd name="connsiteY41" fmla="*/ 11479 h 4829175"/>
                <a:gd name="connsiteX42" fmla="*/ 807123 w 1743075"/>
                <a:gd name="connsiteY42" fmla="*/ 29576 h 4829175"/>
                <a:gd name="connsiteX43" fmla="*/ 790930 w 1743075"/>
                <a:gd name="connsiteY43" fmla="*/ 41006 h 4829175"/>
                <a:gd name="connsiteX44" fmla="*/ 774738 w 1743075"/>
                <a:gd name="connsiteY44" fmla="*/ 59104 h 4829175"/>
                <a:gd name="connsiteX45" fmla="*/ 759498 w 1743075"/>
                <a:gd name="connsiteY45" fmla="*/ 76249 h 4829175"/>
                <a:gd name="connsiteX46" fmla="*/ 746163 w 1743075"/>
                <a:gd name="connsiteY46" fmla="*/ 89584 h 4829175"/>
                <a:gd name="connsiteX47" fmla="*/ 733780 w 1743075"/>
                <a:gd name="connsiteY47" fmla="*/ 105776 h 4829175"/>
                <a:gd name="connsiteX48" fmla="*/ 723302 w 1743075"/>
                <a:gd name="connsiteY48" fmla="*/ 122921 h 4829175"/>
                <a:gd name="connsiteX49" fmla="*/ 713777 w 1743075"/>
                <a:gd name="connsiteY49" fmla="*/ 139114 h 4829175"/>
                <a:gd name="connsiteX50" fmla="*/ 706158 w 1743075"/>
                <a:gd name="connsiteY50" fmla="*/ 160069 h 4829175"/>
                <a:gd name="connsiteX51" fmla="*/ 702348 w 1743075"/>
                <a:gd name="connsiteY51" fmla="*/ 175309 h 4829175"/>
                <a:gd name="connsiteX52" fmla="*/ 699490 w 1743075"/>
                <a:gd name="connsiteY52" fmla="*/ 186739 h 4829175"/>
                <a:gd name="connsiteX53" fmla="*/ 696633 w 1743075"/>
                <a:gd name="connsiteY53" fmla="*/ 216266 h 4829175"/>
                <a:gd name="connsiteX54" fmla="*/ 698538 w 1743075"/>
                <a:gd name="connsiteY54" fmla="*/ 247699 h 4829175"/>
                <a:gd name="connsiteX55" fmla="*/ 694727 w 1743075"/>
                <a:gd name="connsiteY55" fmla="*/ 306754 h 4829175"/>
                <a:gd name="connsiteX56" fmla="*/ 694727 w 1743075"/>
                <a:gd name="connsiteY56" fmla="*/ 306754 h 4829175"/>
                <a:gd name="connsiteX57" fmla="*/ 662343 w 1743075"/>
                <a:gd name="connsiteY57" fmla="*/ 320089 h 4829175"/>
                <a:gd name="connsiteX58" fmla="*/ 671868 w 1743075"/>
                <a:gd name="connsiteY58" fmla="*/ 384859 h 4829175"/>
                <a:gd name="connsiteX59" fmla="*/ 682345 w 1743075"/>
                <a:gd name="connsiteY59" fmla="*/ 400099 h 4829175"/>
                <a:gd name="connsiteX60" fmla="*/ 769975 w 1743075"/>
                <a:gd name="connsiteY60" fmla="*/ 575359 h 4829175"/>
                <a:gd name="connsiteX61" fmla="*/ 679488 w 1743075"/>
                <a:gd name="connsiteY61" fmla="*/ 741094 h 4829175"/>
                <a:gd name="connsiteX62" fmla="*/ 412787 w 1743075"/>
                <a:gd name="connsiteY62" fmla="*/ 837296 h 4829175"/>
                <a:gd name="connsiteX63" fmla="*/ 355637 w 1743075"/>
                <a:gd name="connsiteY63" fmla="*/ 917306 h 4829175"/>
                <a:gd name="connsiteX64" fmla="*/ 337540 w 1743075"/>
                <a:gd name="connsiteY64" fmla="*/ 1080184 h 4829175"/>
                <a:gd name="connsiteX65" fmla="*/ 323253 w 1743075"/>
                <a:gd name="connsiteY65" fmla="*/ 1267826 h 4829175"/>
                <a:gd name="connsiteX66" fmla="*/ 286105 w 1743075"/>
                <a:gd name="connsiteY66" fmla="*/ 1558339 h 4829175"/>
                <a:gd name="connsiteX67" fmla="*/ 277533 w 1743075"/>
                <a:gd name="connsiteY67" fmla="*/ 1647874 h 4829175"/>
                <a:gd name="connsiteX68" fmla="*/ 256578 w 1743075"/>
                <a:gd name="connsiteY68" fmla="*/ 1709786 h 4829175"/>
                <a:gd name="connsiteX69" fmla="*/ 246100 w 1743075"/>
                <a:gd name="connsiteY69" fmla="*/ 1762174 h 4829175"/>
                <a:gd name="connsiteX70" fmla="*/ 248005 w 1743075"/>
                <a:gd name="connsiteY70" fmla="*/ 1892666 h 4829175"/>
                <a:gd name="connsiteX71" fmla="*/ 242290 w 1743075"/>
                <a:gd name="connsiteY71" fmla="*/ 1940291 h 4829175"/>
                <a:gd name="connsiteX72" fmla="*/ 230860 w 1743075"/>
                <a:gd name="connsiteY72" fmla="*/ 2296526 h 4829175"/>
                <a:gd name="connsiteX73" fmla="*/ 225145 w 1743075"/>
                <a:gd name="connsiteY73" fmla="*/ 2352724 h 4829175"/>
                <a:gd name="connsiteX74" fmla="*/ 231813 w 1743075"/>
                <a:gd name="connsiteY74" fmla="*/ 2441306 h 4829175"/>
                <a:gd name="connsiteX75" fmla="*/ 238480 w 1743075"/>
                <a:gd name="connsiteY75" fmla="*/ 2520364 h 4829175"/>
                <a:gd name="connsiteX76" fmla="*/ 221335 w 1743075"/>
                <a:gd name="connsiteY76" fmla="*/ 2589896 h 4829175"/>
                <a:gd name="connsiteX77" fmla="*/ 228003 w 1743075"/>
                <a:gd name="connsiteY77" fmla="*/ 2667049 h 4829175"/>
                <a:gd name="connsiteX78" fmla="*/ 237528 w 1743075"/>
                <a:gd name="connsiteY78" fmla="*/ 2822306 h 4829175"/>
                <a:gd name="connsiteX79" fmla="*/ 171805 w 1743075"/>
                <a:gd name="connsiteY79" fmla="*/ 3010901 h 4829175"/>
                <a:gd name="connsiteX80" fmla="*/ 125132 w 1743075"/>
                <a:gd name="connsiteY80" fmla="*/ 3028999 h 4829175"/>
                <a:gd name="connsiteX81" fmla="*/ 93700 w 1743075"/>
                <a:gd name="connsiteY81" fmla="*/ 3107104 h 4829175"/>
                <a:gd name="connsiteX82" fmla="*/ 27025 w 1743075"/>
                <a:gd name="connsiteY82" fmla="*/ 3277601 h 4829175"/>
                <a:gd name="connsiteX83" fmla="*/ 19405 w 1743075"/>
                <a:gd name="connsiteY83" fmla="*/ 3385234 h 4829175"/>
                <a:gd name="connsiteX84" fmla="*/ 13690 w 1743075"/>
                <a:gd name="connsiteY84" fmla="*/ 3611929 h 4829175"/>
                <a:gd name="connsiteX85" fmla="*/ 23215 w 1743075"/>
                <a:gd name="connsiteY85" fmla="*/ 3724324 h 4829175"/>
                <a:gd name="connsiteX86" fmla="*/ 83222 w 1743075"/>
                <a:gd name="connsiteY86" fmla="*/ 3803381 h 4829175"/>
                <a:gd name="connsiteX87" fmla="*/ 190855 w 1743075"/>
                <a:gd name="connsiteY87" fmla="*/ 3811001 h 4829175"/>
                <a:gd name="connsiteX88" fmla="*/ 237528 w 1743075"/>
                <a:gd name="connsiteY88" fmla="*/ 3805286 h 4829175"/>
                <a:gd name="connsiteX89" fmla="*/ 327062 w 1743075"/>
                <a:gd name="connsiteY89" fmla="*/ 3796714 h 4829175"/>
                <a:gd name="connsiteX90" fmla="*/ 320395 w 1743075"/>
                <a:gd name="connsiteY90" fmla="*/ 4089131 h 4829175"/>
                <a:gd name="connsiteX91" fmla="*/ 314680 w 1743075"/>
                <a:gd name="connsiteY91" fmla="*/ 4139614 h 4829175"/>
                <a:gd name="connsiteX92" fmla="*/ 311823 w 1743075"/>
                <a:gd name="connsiteY92" fmla="*/ 4163426 h 4829175"/>
                <a:gd name="connsiteX93" fmla="*/ 279438 w 1743075"/>
                <a:gd name="connsiteY93" fmla="*/ 4415839 h 4829175"/>
                <a:gd name="connsiteX94" fmla="*/ 317537 w 1743075"/>
                <a:gd name="connsiteY94" fmla="*/ 4444414 h 4829175"/>
                <a:gd name="connsiteX95" fmla="*/ 286105 w 1743075"/>
                <a:gd name="connsiteY95" fmla="*/ 4481561 h 4829175"/>
                <a:gd name="connsiteX96" fmla="*/ 277533 w 1743075"/>
                <a:gd name="connsiteY96" fmla="*/ 4502516 h 4829175"/>
                <a:gd name="connsiteX97" fmla="*/ 260388 w 1743075"/>
                <a:gd name="connsiteY97" fmla="*/ 4569191 h 4829175"/>
                <a:gd name="connsiteX98" fmla="*/ 173710 w 1743075"/>
                <a:gd name="connsiteY98" fmla="*/ 4682539 h 4829175"/>
                <a:gd name="connsiteX99" fmla="*/ 111797 w 1743075"/>
                <a:gd name="connsiteY99" fmla="*/ 4718734 h 4829175"/>
                <a:gd name="connsiteX100" fmla="*/ 79412 w 1743075"/>
                <a:gd name="connsiteY100" fmla="*/ 4791124 h 4829175"/>
                <a:gd name="connsiteX101" fmla="*/ 136563 w 1743075"/>
                <a:gd name="connsiteY101" fmla="*/ 4813031 h 4829175"/>
                <a:gd name="connsiteX102" fmla="*/ 283248 w 1743075"/>
                <a:gd name="connsiteY102" fmla="*/ 4812079 h 4829175"/>
                <a:gd name="connsiteX103" fmla="*/ 358495 w 1743075"/>
                <a:gd name="connsiteY103" fmla="*/ 4777789 h 4829175"/>
                <a:gd name="connsiteX104" fmla="*/ 440410 w 1743075"/>
                <a:gd name="connsiteY104" fmla="*/ 4756834 h 4829175"/>
                <a:gd name="connsiteX105" fmla="*/ 594715 w 1743075"/>
                <a:gd name="connsiteY105" fmla="*/ 4730164 h 4829175"/>
                <a:gd name="connsiteX106" fmla="*/ 611860 w 1743075"/>
                <a:gd name="connsiteY106" fmla="*/ 4528234 h 4829175"/>
                <a:gd name="connsiteX107" fmla="*/ 650913 w 1743075"/>
                <a:gd name="connsiteY107" fmla="*/ 4437746 h 4829175"/>
                <a:gd name="connsiteX108" fmla="*/ 672820 w 1743075"/>
                <a:gd name="connsiteY108" fmla="*/ 4431079 h 4829175"/>
                <a:gd name="connsiteX109" fmla="*/ 716635 w 1743075"/>
                <a:gd name="connsiteY109" fmla="*/ 4253914 h 4829175"/>
                <a:gd name="connsiteX110" fmla="*/ 721398 w 1743075"/>
                <a:gd name="connsiteY110" fmla="*/ 4228196 h 4829175"/>
                <a:gd name="connsiteX111" fmla="*/ 755688 w 1743075"/>
                <a:gd name="connsiteY111" fmla="*/ 3985309 h 4829175"/>
                <a:gd name="connsiteX112" fmla="*/ 762355 w 1743075"/>
                <a:gd name="connsiteY112" fmla="*/ 3962449 h 4829175"/>
                <a:gd name="connsiteX113" fmla="*/ 826173 w 1743075"/>
                <a:gd name="connsiteY113" fmla="*/ 3636694 h 4829175"/>
                <a:gd name="connsiteX114" fmla="*/ 829983 w 1743075"/>
                <a:gd name="connsiteY114" fmla="*/ 3612881 h 4829175"/>
                <a:gd name="connsiteX115" fmla="*/ 836650 w 1743075"/>
                <a:gd name="connsiteY115" fmla="*/ 3565256 h 4829175"/>
                <a:gd name="connsiteX116" fmla="*/ 867130 w 1743075"/>
                <a:gd name="connsiteY116" fmla="*/ 3320464 h 4829175"/>
                <a:gd name="connsiteX117" fmla="*/ 915708 w 1743075"/>
                <a:gd name="connsiteY117" fmla="*/ 2997566 h 4829175"/>
                <a:gd name="connsiteX118" fmla="*/ 936663 w 1743075"/>
                <a:gd name="connsiteY118" fmla="*/ 3032809 h 4829175"/>
                <a:gd name="connsiteX119" fmla="*/ 949998 w 1743075"/>
                <a:gd name="connsiteY119" fmla="*/ 3197591 h 4829175"/>
                <a:gd name="connsiteX120" fmla="*/ 949045 w 1743075"/>
                <a:gd name="connsiteY120" fmla="*/ 3325226 h 4829175"/>
                <a:gd name="connsiteX121" fmla="*/ 980477 w 1743075"/>
                <a:gd name="connsiteY121" fmla="*/ 3579544 h 4829175"/>
                <a:gd name="connsiteX122" fmla="*/ 983335 w 1743075"/>
                <a:gd name="connsiteY122" fmla="*/ 3946256 h 4829175"/>
                <a:gd name="connsiteX123" fmla="*/ 989050 w 1743075"/>
                <a:gd name="connsiteY123" fmla="*/ 4107229 h 4829175"/>
                <a:gd name="connsiteX124" fmla="*/ 976668 w 1743075"/>
                <a:gd name="connsiteY124" fmla="*/ 4243436 h 4829175"/>
                <a:gd name="connsiteX125" fmla="*/ 971905 w 1743075"/>
                <a:gd name="connsiteY125" fmla="*/ 4266296 h 4829175"/>
                <a:gd name="connsiteX126" fmla="*/ 966190 w 1743075"/>
                <a:gd name="connsiteY126" fmla="*/ 4288204 h 4829175"/>
                <a:gd name="connsiteX127" fmla="*/ 961427 w 1743075"/>
                <a:gd name="connsiteY127" fmla="*/ 4595861 h 4829175"/>
                <a:gd name="connsiteX128" fmla="*/ 974763 w 1743075"/>
                <a:gd name="connsiteY128" fmla="*/ 4618721 h 4829175"/>
                <a:gd name="connsiteX129" fmla="*/ 1007148 w 1743075"/>
                <a:gd name="connsiteY129" fmla="*/ 4692064 h 4829175"/>
                <a:gd name="connsiteX130" fmla="*/ 1070013 w 1743075"/>
                <a:gd name="connsiteY130" fmla="*/ 4767311 h 4829175"/>
                <a:gd name="connsiteX131" fmla="*/ 1116685 w 1743075"/>
                <a:gd name="connsiteY131" fmla="*/ 4820651 h 4829175"/>
                <a:gd name="connsiteX132" fmla="*/ 1133830 w 1743075"/>
                <a:gd name="connsiteY132" fmla="*/ 4827319 h 4829175"/>
                <a:gd name="connsiteX133" fmla="*/ 1181455 w 1743075"/>
                <a:gd name="connsiteY133" fmla="*/ 4827319 h 4829175"/>
                <a:gd name="connsiteX134" fmla="*/ 1255750 w 1743075"/>
                <a:gd name="connsiteY134" fmla="*/ 4818746 h 4829175"/>
                <a:gd name="connsiteX135" fmla="*/ 1298613 w 1743075"/>
                <a:gd name="connsiteY135" fmla="*/ 4766359 h 4829175"/>
                <a:gd name="connsiteX136" fmla="*/ 1281468 w 1743075"/>
                <a:gd name="connsiteY136" fmla="*/ 4697779 h 4829175"/>
                <a:gd name="connsiteX137" fmla="*/ 1270038 w 1743075"/>
                <a:gd name="connsiteY137" fmla="*/ 4605386 h 4829175"/>
                <a:gd name="connsiteX138" fmla="*/ 1330998 w 1743075"/>
                <a:gd name="connsiteY138" fmla="*/ 4244389 h 4829175"/>
                <a:gd name="connsiteX139" fmla="*/ 1331950 w 1743075"/>
                <a:gd name="connsiteY139" fmla="*/ 4239626 h 4829175"/>
                <a:gd name="connsiteX140" fmla="*/ 1352905 w 1743075"/>
                <a:gd name="connsiteY140" fmla="*/ 3898631 h 4829175"/>
                <a:gd name="connsiteX141" fmla="*/ 1384338 w 1743075"/>
                <a:gd name="connsiteY141" fmla="*/ 3664316 h 4829175"/>
                <a:gd name="connsiteX142" fmla="*/ 1441488 w 1743075"/>
                <a:gd name="connsiteY142" fmla="*/ 3318559 h 4829175"/>
                <a:gd name="connsiteX143" fmla="*/ 1457680 w 1743075"/>
                <a:gd name="connsiteY143" fmla="*/ 3014711 h 4829175"/>
                <a:gd name="connsiteX144" fmla="*/ 1485303 w 1743075"/>
                <a:gd name="connsiteY144" fmla="*/ 2673716 h 4829175"/>
                <a:gd name="connsiteX145" fmla="*/ 1488160 w 1743075"/>
                <a:gd name="connsiteY145" fmla="*/ 2573704 h 4829175"/>
                <a:gd name="connsiteX146" fmla="*/ 1497685 w 1743075"/>
                <a:gd name="connsiteY146" fmla="*/ 2507981 h 4829175"/>
                <a:gd name="connsiteX147" fmla="*/ 1519593 w 1743075"/>
                <a:gd name="connsiteY147" fmla="*/ 2480359 h 4829175"/>
                <a:gd name="connsiteX148" fmla="*/ 1573885 w 1743075"/>
                <a:gd name="connsiteY148" fmla="*/ 2434639 h 4829175"/>
                <a:gd name="connsiteX149" fmla="*/ 1599603 w 1743075"/>
                <a:gd name="connsiteY149" fmla="*/ 2400349 h 4829175"/>
                <a:gd name="connsiteX150" fmla="*/ 1662468 w 1743075"/>
                <a:gd name="connsiteY150" fmla="*/ 2271761 h 4829175"/>
                <a:gd name="connsiteX151" fmla="*/ 1671040 w 1743075"/>
                <a:gd name="connsiteY151" fmla="*/ 2126029 h 4829175"/>
                <a:gd name="connsiteX152" fmla="*/ 1671993 w 1743075"/>
                <a:gd name="connsiteY152" fmla="*/ 2111741 h 4829175"/>
                <a:gd name="connsiteX153" fmla="*/ 1708188 w 1743075"/>
                <a:gd name="connsiteY153" fmla="*/ 1960294 h 4829175"/>
                <a:gd name="connsiteX154" fmla="*/ 284200 w 1743075"/>
                <a:gd name="connsiteY154" fmla="*/ 2927081 h 4829175"/>
                <a:gd name="connsiteX155" fmla="*/ 321348 w 1743075"/>
                <a:gd name="connsiteY155" fmla="*/ 2824211 h 4829175"/>
                <a:gd name="connsiteX156" fmla="*/ 328968 w 1743075"/>
                <a:gd name="connsiteY156" fmla="*/ 2825164 h 4829175"/>
                <a:gd name="connsiteX157" fmla="*/ 337540 w 1743075"/>
                <a:gd name="connsiteY157" fmla="*/ 2930891 h 4829175"/>
                <a:gd name="connsiteX158" fmla="*/ 284200 w 1743075"/>
                <a:gd name="connsiteY158" fmla="*/ 2927081 h 4829175"/>
                <a:gd name="connsiteX159" fmla="*/ 391833 w 1743075"/>
                <a:gd name="connsiteY159" fmla="*/ 2454641 h 4829175"/>
                <a:gd name="connsiteX160" fmla="*/ 262293 w 1743075"/>
                <a:gd name="connsiteY160" fmla="*/ 2454641 h 4829175"/>
                <a:gd name="connsiteX161" fmla="*/ 288963 w 1743075"/>
                <a:gd name="connsiteY161" fmla="*/ 2388919 h 4829175"/>
                <a:gd name="connsiteX162" fmla="*/ 401358 w 1743075"/>
                <a:gd name="connsiteY162" fmla="*/ 2401301 h 4829175"/>
                <a:gd name="connsiteX163" fmla="*/ 391833 w 1743075"/>
                <a:gd name="connsiteY163" fmla="*/ 2454641 h 4829175"/>
                <a:gd name="connsiteX164" fmla="*/ 422312 w 1743075"/>
                <a:gd name="connsiteY164" fmla="*/ 2628949 h 4829175"/>
                <a:gd name="connsiteX165" fmla="*/ 414693 w 1743075"/>
                <a:gd name="connsiteY165" fmla="*/ 2566084 h 4829175"/>
                <a:gd name="connsiteX166" fmla="*/ 408978 w 1743075"/>
                <a:gd name="connsiteY166" fmla="*/ 2500361 h 4829175"/>
                <a:gd name="connsiteX167" fmla="*/ 410883 w 1743075"/>
                <a:gd name="connsiteY167" fmla="*/ 2468929 h 4829175"/>
                <a:gd name="connsiteX168" fmla="*/ 448030 w 1743075"/>
                <a:gd name="connsiteY168" fmla="*/ 2374631 h 4829175"/>
                <a:gd name="connsiteX169" fmla="*/ 422312 w 1743075"/>
                <a:gd name="connsiteY169" fmla="*/ 2628949 h 4829175"/>
                <a:gd name="connsiteX170" fmla="*/ 814743 w 1743075"/>
                <a:gd name="connsiteY170" fmla="*/ 1037321 h 4829175"/>
                <a:gd name="connsiteX171" fmla="*/ 806170 w 1743075"/>
                <a:gd name="connsiteY171" fmla="*/ 1037321 h 4829175"/>
                <a:gd name="connsiteX172" fmla="*/ 793788 w 1743075"/>
                <a:gd name="connsiteY172" fmla="*/ 857299 h 4829175"/>
                <a:gd name="connsiteX173" fmla="*/ 802360 w 1743075"/>
                <a:gd name="connsiteY173" fmla="*/ 854441 h 4829175"/>
                <a:gd name="connsiteX174" fmla="*/ 849033 w 1743075"/>
                <a:gd name="connsiteY174" fmla="*/ 903971 h 4829175"/>
                <a:gd name="connsiteX175" fmla="*/ 862368 w 1743075"/>
                <a:gd name="connsiteY175" fmla="*/ 883969 h 4829175"/>
                <a:gd name="connsiteX176" fmla="*/ 885227 w 1743075"/>
                <a:gd name="connsiteY176" fmla="*/ 857299 h 4829175"/>
                <a:gd name="connsiteX177" fmla="*/ 891895 w 1743075"/>
                <a:gd name="connsiteY177" fmla="*/ 861109 h 4829175"/>
                <a:gd name="connsiteX178" fmla="*/ 814743 w 1743075"/>
                <a:gd name="connsiteY178" fmla="*/ 1037321 h 4829175"/>
                <a:gd name="connsiteX179" fmla="*/ 860463 w 1743075"/>
                <a:gd name="connsiteY179" fmla="*/ 883969 h 4829175"/>
                <a:gd name="connsiteX180" fmla="*/ 796645 w 1743075"/>
                <a:gd name="connsiteY180" fmla="*/ 786814 h 4829175"/>
                <a:gd name="connsiteX181" fmla="*/ 795693 w 1743075"/>
                <a:gd name="connsiteY181" fmla="*/ 672514 h 4829175"/>
                <a:gd name="connsiteX182" fmla="*/ 901420 w 1743075"/>
                <a:gd name="connsiteY182" fmla="*/ 747761 h 4829175"/>
                <a:gd name="connsiteX183" fmla="*/ 860463 w 1743075"/>
                <a:gd name="connsiteY183" fmla="*/ 883969 h 4829175"/>
                <a:gd name="connsiteX184" fmla="*/ 985240 w 1743075"/>
                <a:gd name="connsiteY184" fmla="*/ 1052561 h 4829175"/>
                <a:gd name="connsiteX185" fmla="*/ 979525 w 1743075"/>
                <a:gd name="connsiteY185" fmla="*/ 1050656 h 4829175"/>
                <a:gd name="connsiteX186" fmla="*/ 970952 w 1743075"/>
                <a:gd name="connsiteY186" fmla="*/ 869681 h 4829175"/>
                <a:gd name="connsiteX187" fmla="*/ 999527 w 1743075"/>
                <a:gd name="connsiteY187" fmla="*/ 913496 h 4829175"/>
                <a:gd name="connsiteX188" fmla="*/ 1044295 w 1743075"/>
                <a:gd name="connsiteY188" fmla="*/ 880159 h 4829175"/>
                <a:gd name="connsiteX189" fmla="*/ 985240 w 1743075"/>
                <a:gd name="connsiteY189" fmla="*/ 1052561 h 4829175"/>
                <a:gd name="connsiteX190" fmla="*/ 1001433 w 1743075"/>
                <a:gd name="connsiteY190" fmla="*/ 888731 h 4829175"/>
                <a:gd name="connsiteX191" fmla="*/ 942377 w 1743075"/>
                <a:gd name="connsiteY191" fmla="*/ 758239 h 4829175"/>
                <a:gd name="connsiteX192" fmla="*/ 1104303 w 1743075"/>
                <a:gd name="connsiteY192" fmla="*/ 632509 h 4829175"/>
                <a:gd name="connsiteX193" fmla="*/ 1001433 w 1743075"/>
                <a:gd name="connsiteY193" fmla="*/ 888731 h 4829175"/>
                <a:gd name="connsiteX194" fmla="*/ 1510068 w 1743075"/>
                <a:gd name="connsiteY194" fmla="*/ 2456546 h 4829175"/>
                <a:gd name="connsiteX195" fmla="*/ 1388148 w 1743075"/>
                <a:gd name="connsiteY195" fmla="*/ 2296526 h 4829175"/>
                <a:gd name="connsiteX196" fmla="*/ 1543405 w 1743075"/>
                <a:gd name="connsiteY196" fmla="*/ 2432734 h 4829175"/>
                <a:gd name="connsiteX197" fmla="*/ 1510068 w 1743075"/>
                <a:gd name="connsiteY197" fmla="*/ 2456546 h 4829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</a:cxnLst>
              <a:rect l="l" t="t" r="r" b="b"/>
              <a:pathLst>
                <a:path w="1743075" h="4829175">
                  <a:moveTo>
                    <a:pt x="1708188" y="1960294"/>
                  </a:moveTo>
                  <a:cubicBezTo>
                    <a:pt x="1708188" y="1871711"/>
                    <a:pt x="1736763" y="1782176"/>
                    <a:pt x="1736763" y="1693594"/>
                  </a:cubicBezTo>
                  <a:cubicBezTo>
                    <a:pt x="1733905" y="1665971"/>
                    <a:pt x="1731048" y="1637396"/>
                    <a:pt x="1727238" y="1609774"/>
                  </a:cubicBezTo>
                  <a:cubicBezTo>
                    <a:pt x="1722475" y="1577389"/>
                    <a:pt x="1708188" y="1544051"/>
                    <a:pt x="1703425" y="1511666"/>
                  </a:cubicBezTo>
                  <a:cubicBezTo>
                    <a:pt x="1700568" y="1495474"/>
                    <a:pt x="1698663" y="1479281"/>
                    <a:pt x="1696757" y="1463089"/>
                  </a:cubicBezTo>
                  <a:cubicBezTo>
                    <a:pt x="1670088" y="1265921"/>
                    <a:pt x="1689138" y="1056371"/>
                    <a:pt x="1622463" y="865871"/>
                  </a:cubicBezTo>
                  <a:cubicBezTo>
                    <a:pt x="1611985" y="852536"/>
                    <a:pt x="1599603" y="842059"/>
                    <a:pt x="1587220" y="831581"/>
                  </a:cubicBezTo>
                  <a:cubicBezTo>
                    <a:pt x="1498638" y="763954"/>
                    <a:pt x="1360525" y="772526"/>
                    <a:pt x="1263370" y="719186"/>
                  </a:cubicBezTo>
                  <a:cubicBezTo>
                    <a:pt x="1247178" y="711566"/>
                    <a:pt x="1230985" y="702994"/>
                    <a:pt x="1215745" y="693469"/>
                  </a:cubicBezTo>
                  <a:cubicBezTo>
                    <a:pt x="1200505" y="683944"/>
                    <a:pt x="1185265" y="674419"/>
                    <a:pt x="1170025" y="662989"/>
                  </a:cubicBezTo>
                  <a:cubicBezTo>
                    <a:pt x="1123353" y="626794"/>
                    <a:pt x="1099540" y="582979"/>
                    <a:pt x="1111923" y="522019"/>
                  </a:cubicBezTo>
                  <a:cubicBezTo>
                    <a:pt x="1115733" y="502016"/>
                    <a:pt x="1113828" y="481061"/>
                    <a:pt x="1116685" y="461059"/>
                  </a:cubicBezTo>
                  <a:cubicBezTo>
                    <a:pt x="1120495" y="438199"/>
                    <a:pt x="1123353" y="413434"/>
                    <a:pt x="1131925" y="392479"/>
                  </a:cubicBezTo>
                  <a:cubicBezTo>
                    <a:pt x="1146213" y="357236"/>
                    <a:pt x="1151928" y="324851"/>
                    <a:pt x="1143355" y="291514"/>
                  </a:cubicBezTo>
                  <a:lnTo>
                    <a:pt x="1142403" y="289609"/>
                  </a:lnTo>
                  <a:cubicBezTo>
                    <a:pt x="1137640" y="269606"/>
                    <a:pt x="1126210" y="271511"/>
                    <a:pt x="1126210" y="271511"/>
                  </a:cubicBezTo>
                  <a:cubicBezTo>
                    <a:pt x="1120495" y="275321"/>
                    <a:pt x="1112875" y="285799"/>
                    <a:pt x="1112875" y="285799"/>
                  </a:cubicBezTo>
                  <a:lnTo>
                    <a:pt x="1113828" y="258176"/>
                  </a:lnTo>
                  <a:lnTo>
                    <a:pt x="1112875" y="224839"/>
                  </a:lnTo>
                  <a:cubicBezTo>
                    <a:pt x="1110970" y="222934"/>
                    <a:pt x="1109065" y="207694"/>
                    <a:pt x="1107160" y="199121"/>
                  </a:cubicBezTo>
                  <a:cubicBezTo>
                    <a:pt x="1106208" y="187691"/>
                    <a:pt x="1104303" y="201026"/>
                    <a:pt x="1103350" y="182929"/>
                  </a:cubicBezTo>
                  <a:cubicBezTo>
                    <a:pt x="1102398" y="179119"/>
                    <a:pt x="1101445" y="179119"/>
                    <a:pt x="1100493" y="166736"/>
                  </a:cubicBezTo>
                  <a:cubicBezTo>
                    <a:pt x="1099540" y="143876"/>
                    <a:pt x="1098588" y="152449"/>
                    <a:pt x="1096683" y="150544"/>
                  </a:cubicBezTo>
                  <a:cubicBezTo>
                    <a:pt x="1095730" y="118159"/>
                    <a:pt x="1093825" y="115301"/>
                    <a:pt x="1091920" y="135304"/>
                  </a:cubicBezTo>
                  <a:cubicBezTo>
                    <a:pt x="1090015" y="129589"/>
                    <a:pt x="1088110" y="125779"/>
                    <a:pt x="1086205" y="116254"/>
                  </a:cubicBezTo>
                  <a:cubicBezTo>
                    <a:pt x="1083348" y="105776"/>
                    <a:pt x="1081443" y="99109"/>
                    <a:pt x="1077633" y="104824"/>
                  </a:cubicBezTo>
                  <a:cubicBezTo>
                    <a:pt x="1073823" y="117206"/>
                    <a:pt x="1070965" y="90536"/>
                    <a:pt x="1067155" y="89584"/>
                  </a:cubicBezTo>
                  <a:cubicBezTo>
                    <a:pt x="1063345" y="94346"/>
                    <a:pt x="1059535" y="50531"/>
                    <a:pt x="1055725" y="76249"/>
                  </a:cubicBezTo>
                  <a:cubicBezTo>
                    <a:pt x="1051915" y="85774"/>
                    <a:pt x="1048105" y="59104"/>
                    <a:pt x="1043343" y="65771"/>
                  </a:cubicBezTo>
                  <a:cubicBezTo>
                    <a:pt x="1039533" y="64819"/>
                    <a:pt x="1034770" y="66724"/>
                    <a:pt x="1030960" y="54341"/>
                  </a:cubicBezTo>
                  <a:cubicBezTo>
                    <a:pt x="1026198" y="52436"/>
                    <a:pt x="1022388" y="38149"/>
                    <a:pt x="1017625" y="41006"/>
                  </a:cubicBezTo>
                  <a:cubicBezTo>
                    <a:pt x="1012863" y="42911"/>
                    <a:pt x="1008100" y="32434"/>
                    <a:pt x="1003338" y="38149"/>
                  </a:cubicBezTo>
                  <a:cubicBezTo>
                    <a:pt x="996670" y="20051"/>
                    <a:pt x="989050" y="36244"/>
                    <a:pt x="981430" y="28624"/>
                  </a:cubicBezTo>
                  <a:cubicBezTo>
                    <a:pt x="973810" y="20051"/>
                    <a:pt x="966190" y="10526"/>
                    <a:pt x="958570" y="21004"/>
                  </a:cubicBezTo>
                  <a:cubicBezTo>
                    <a:pt x="950950" y="6716"/>
                    <a:pt x="943330" y="25766"/>
                    <a:pt x="934758" y="16241"/>
                  </a:cubicBezTo>
                  <a:cubicBezTo>
                    <a:pt x="927138" y="17194"/>
                    <a:pt x="918565" y="9574"/>
                    <a:pt x="910945" y="12431"/>
                  </a:cubicBezTo>
                  <a:cubicBezTo>
                    <a:pt x="902373" y="7669"/>
                    <a:pt x="894752" y="33386"/>
                    <a:pt x="886180" y="9574"/>
                  </a:cubicBezTo>
                  <a:cubicBezTo>
                    <a:pt x="877608" y="9574"/>
                    <a:pt x="869988" y="4811"/>
                    <a:pt x="861415" y="8621"/>
                  </a:cubicBezTo>
                  <a:cubicBezTo>
                    <a:pt x="856652" y="12431"/>
                    <a:pt x="851890" y="21004"/>
                    <a:pt x="847127" y="9574"/>
                  </a:cubicBezTo>
                  <a:cubicBezTo>
                    <a:pt x="842365" y="11479"/>
                    <a:pt x="836650" y="18146"/>
                    <a:pt x="831888" y="13384"/>
                  </a:cubicBezTo>
                  <a:cubicBezTo>
                    <a:pt x="827125" y="17194"/>
                    <a:pt x="822363" y="23861"/>
                    <a:pt x="817600" y="19099"/>
                  </a:cubicBezTo>
                  <a:cubicBezTo>
                    <a:pt x="815695" y="13384"/>
                    <a:pt x="812838" y="10526"/>
                    <a:pt x="810933" y="11479"/>
                  </a:cubicBezTo>
                  <a:cubicBezTo>
                    <a:pt x="809027" y="12431"/>
                    <a:pt x="809027" y="19099"/>
                    <a:pt x="807123" y="29576"/>
                  </a:cubicBezTo>
                  <a:cubicBezTo>
                    <a:pt x="801408" y="35291"/>
                    <a:pt x="795693" y="41006"/>
                    <a:pt x="790930" y="41006"/>
                  </a:cubicBezTo>
                  <a:cubicBezTo>
                    <a:pt x="785215" y="54341"/>
                    <a:pt x="780452" y="61009"/>
                    <a:pt x="774738" y="59104"/>
                  </a:cubicBezTo>
                  <a:cubicBezTo>
                    <a:pt x="769023" y="72439"/>
                    <a:pt x="764260" y="60056"/>
                    <a:pt x="759498" y="76249"/>
                  </a:cubicBezTo>
                  <a:cubicBezTo>
                    <a:pt x="754735" y="65771"/>
                    <a:pt x="749973" y="86726"/>
                    <a:pt x="746163" y="89584"/>
                  </a:cubicBezTo>
                  <a:cubicBezTo>
                    <a:pt x="741400" y="88631"/>
                    <a:pt x="737590" y="105776"/>
                    <a:pt x="733780" y="105776"/>
                  </a:cubicBezTo>
                  <a:cubicBezTo>
                    <a:pt x="729970" y="99109"/>
                    <a:pt x="726160" y="120064"/>
                    <a:pt x="723302" y="122921"/>
                  </a:cubicBezTo>
                  <a:cubicBezTo>
                    <a:pt x="719493" y="142924"/>
                    <a:pt x="716635" y="116254"/>
                    <a:pt x="713777" y="139114"/>
                  </a:cubicBezTo>
                  <a:cubicBezTo>
                    <a:pt x="710920" y="119111"/>
                    <a:pt x="708063" y="152449"/>
                    <a:pt x="706158" y="160069"/>
                  </a:cubicBezTo>
                  <a:cubicBezTo>
                    <a:pt x="705205" y="151496"/>
                    <a:pt x="703300" y="170546"/>
                    <a:pt x="702348" y="175309"/>
                  </a:cubicBezTo>
                  <a:cubicBezTo>
                    <a:pt x="701395" y="180071"/>
                    <a:pt x="700443" y="184834"/>
                    <a:pt x="699490" y="186739"/>
                  </a:cubicBezTo>
                  <a:cubicBezTo>
                    <a:pt x="697585" y="196264"/>
                    <a:pt x="696633" y="205789"/>
                    <a:pt x="696633" y="216266"/>
                  </a:cubicBezTo>
                  <a:cubicBezTo>
                    <a:pt x="696633" y="226744"/>
                    <a:pt x="696633" y="237221"/>
                    <a:pt x="698538" y="247699"/>
                  </a:cubicBezTo>
                  <a:cubicBezTo>
                    <a:pt x="701395" y="267701"/>
                    <a:pt x="700443" y="287704"/>
                    <a:pt x="694727" y="306754"/>
                  </a:cubicBezTo>
                  <a:lnTo>
                    <a:pt x="694727" y="306754"/>
                  </a:lnTo>
                  <a:cubicBezTo>
                    <a:pt x="694727" y="306754"/>
                    <a:pt x="667105" y="301039"/>
                    <a:pt x="662343" y="320089"/>
                  </a:cubicBezTo>
                  <a:cubicBezTo>
                    <a:pt x="662343" y="320089"/>
                    <a:pt x="655675" y="353426"/>
                    <a:pt x="671868" y="384859"/>
                  </a:cubicBezTo>
                  <a:cubicBezTo>
                    <a:pt x="673773" y="390574"/>
                    <a:pt x="677583" y="395336"/>
                    <a:pt x="682345" y="400099"/>
                  </a:cubicBezTo>
                  <a:cubicBezTo>
                    <a:pt x="729970" y="449629"/>
                    <a:pt x="754735" y="513446"/>
                    <a:pt x="769975" y="575359"/>
                  </a:cubicBezTo>
                  <a:cubicBezTo>
                    <a:pt x="789977" y="655369"/>
                    <a:pt x="787120" y="706804"/>
                    <a:pt x="679488" y="741094"/>
                  </a:cubicBezTo>
                  <a:cubicBezTo>
                    <a:pt x="592810" y="769669"/>
                    <a:pt x="497560" y="803006"/>
                    <a:pt x="412787" y="837296"/>
                  </a:cubicBezTo>
                  <a:cubicBezTo>
                    <a:pt x="378498" y="850631"/>
                    <a:pt x="356590" y="877301"/>
                    <a:pt x="355637" y="917306"/>
                  </a:cubicBezTo>
                  <a:cubicBezTo>
                    <a:pt x="354685" y="972551"/>
                    <a:pt x="350875" y="1025891"/>
                    <a:pt x="337540" y="1080184"/>
                  </a:cubicBezTo>
                  <a:cubicBezTo>
                    <a:pt x="322300" y="1141144"/>
                    <a:pt x="331825" y="1204961"/>
                    <a:pt x="323253" y="1267826"/>
                  </a:cubicBezTo>
                  <a:cubicBezTo>
                    <a:pt x="310870" y="1364981"/>
                    <a:pt x="279438" y="1459279"/>
                    <a:pt x="286105" y="1558339"/>
                  </a:cubicBezTo>
                  <a:cubicBezTo>
                    <a:pt x="288010" y="1587866"/>
                    <a:pt x="282295" y="1618346"/>
                    <a:pt x="277533" y="1647874"/>
                  </a:cubicBezTo>
                  <a:cubicBezTo>
                    <a:pt x="273723" y="1668829"/>
                    <a:pt x="263245" y="1688831"/>
                    <a:pt x="256578" y="1709786"/>
                  </a:cubicBezTo>
                  <a:cubicBezTo>
                    <a:pt x="251815" y="1726931"/>
                    <a:pt x="239432" y="1749791"/>
                    <a:pt x="246100" y="1762174"/>
                  </a:cubicBezTo>
                  <a:cubicBezTo>
                    <a:pt x="267055" y="1806941"/>
                    <a:pt x="249910" y="1849804"/>
                    <a:pt x="248005" y="1892666"/>
                  </a:cubicBezTo>
                  <a:cubicBezTo>
                    <a:pt x="247053" y="1908859"/>
                    <a:pt x="243242" y="1924099"/>
                    <a:pt x="242290" y="1940291"/>
                  </a:cubicBezTo>
                  <a:cubicBezTo>
                    <a:pt x="238480" y="2059354"/>
                    <a:pt x="234670" y="2178416"/>
                    <a:pt x="230860" y="2296526"/>
                  </a:cubicBezTo>
                  <a:cubicBezTo>
                    <a:pt x="229907" y="2315576"/>
                    <a:pt x="225145" y="2334626"/>
                    <a:pt x="225145" y="2352724"/>
                  </a:cubicBezTo>
                  <a:cubicBezTo>
                    <a:pt x="225145" y="2382251"/>
                    <a:pt x="222288" y="2414636"/>
                    <a:pt x="231813" y="2441306"/>
                  </a:cubicBezTo>
                  <a:cubicBezTo>
                    <a:pt x="241338" y="2468929"/>
                    <a:pt x="243242" y="2493694"/>
                    <a:pt x="238480" y="2520364"/>
                  </a:cubicBezTo>
                  <a:cubicBezTo>
                    <a:pt x="233717" y="2543224"/>
                    <a:pt x="228003" y="2567036"/>
                    <a:pt x="221335" y="2589896"/>
                  </a:cubicBezTo>
                  <a:cubicBezTo>
                    <a:pt x="212763" y="2617519"/>
                    <a:pt x="217525" y="2640379"/>
                    <a:pt x="228003" y="2667049"/>
                  </a:cubicBezTo>
                  <a:cubicBezTo>
                    <a:pt x="248005" y="2716579"/>
                    <a:pt x="262293" y="2766109"/>
                    <a:pt x="237528" y="2822306"/>
                  </a:cubicBezTo>
                  <a:cubicBezTo>
                    <a:pt x="211810" y="2880409"/>
                    <a:pt x="194665" y="2943274"/>
                    <a:pt x="171805" y="3010901"/>
                  </a:cubicBezTo>
                  <a:cubicBezTo>
                    <a:pt x="160375" y="3015664"/>
                    <a:pt x="142277" y="3022331"/>
                    <a:pt x="125132" y="3028999"/>
                  </a:cubicBezTo>
                  <a:cubicBezTo>
                    <a:pt x="113702" y="3057574"/>
                    <a:pt x="107035" y="3084244"/>
                    <a:pt x="93700" y="3107104"/>
                  </a:cubicBezTo>
                  <a:cubicBezTo>
                    <a:pt x="61315" y="3159491"/>
                    <a:pt x="40360" y="3218546"/>
                    <a:pt x="27025" y="3277601"/>
                  </a:cubicBezTo>
                  <a:cubicBezTo>
                    <a:pt x="19405" y="3312844"/>
                    <a:pt x="28930" y="3349991"/>
                    <a:pt x="19405" y="3385234"/>
                  </a:cubicBezTo>
                  <a:cubicBezTo>
                    <a:pt x="-1550" y="3460481"/>
                    <a:pt x="9880" y="3535729"/>
                    <a:pt x="13690" y="3611929"/>
                  </a:cubicBezTo>
                  <a:cubicBezTo>
                    <a:pt x="15595" y="3650029"/>
                    <a:pt x="14642" y="3687176"/>
                    <a:pt x="23215" y="3724324"/>
                  </a:cubicBezTo>
                  <a:cubicBezTo>
                    <a:pt x="30835" y="3759566"/>
                    <a:pt x="45122" y="3794809"/>
                    <a:pt x="83222" y="3803381"/>
                  </a:cubicBezTo>
                  <a:cubicBezTo>
                    <a:pt x="118465" y="3811001"/>
                    <a:pt x="155613" y="3813859"/>
                    <a:pt x="190855" y="3811001"/>
                  </a:cubicBezTo>
                  <a:cubicBezTo>
                    <a:pt x="206095" y="3810049"/>
                    <a:pt x="222288" y="3807191"/>
                    <a:pt x="237528" y="3805286"/>
                  </a:cubicBezTo>
                  <a:cubicBezTo>
                    <a:pt x="269913" y="3796714"/>
                    <a:pt x="317537" y="3787189"/>
                    <a:pt x="327062" y="3796714"/>
                  </a:cubicBezTo>
                  <a:cubicBezTo>
                    <a:pt x="384212" y="3882439"/>
                    <a:pt x="327062" y="3987214"/>
                    <a:pt x="320395" y="4089131"/>
                  </a:cubicBezTo>
                  <a:cubicBezTo>
                    <a:pt x="318490" y="4106276"/>
                    <a:pt x="316585" y="4122469"/>
                    <a:pt x="314680" y="4139614"/>
                  </a:cubicBezTo>
                  <a:cubicBezTo>
                    <a:pt x="313728" y="4147234"/>
                    <a:pt x="312775" y="4154854"/>
                    <a:pt x="311823" y="4163426"/>
                  </a:cubicBezTo>
                  <a:cubicBezTo>
                    <a:pt x="308013" y="4244389"/>
                    <a:pt x="269913" y="4330114"/>
                    <a:pt x="279438" y="4415839"/>
                  </a:cubicBezTo>
                  <a:cubicBezTo>
                    <a:pt x="279438" y="4434889"/>
                    <a:pt x="298488" y="4444414"/>
                    <a:pt x="317537" y="4444414"/>
                  </a:cubicBezTo>
                  <a:cubicBezTo>
                    <a:pt x="308013" y="4453939"/>
                    <a:pt x="298488" y="4463464"/>
                    <a:pt x="286105" y="4481561"/>
                  </a:cubicBezTo>
                  <a:cubicBezTo>
                    <a:pt x="282295" y="4488229"/>
                    <a:pt x="279438" y="4494896"/>
                    <a:pt x="277533" y="4502516"/>
                  </a:cubicBezTo>
                  <a:cubicBezTo>
                    <a:pt x="269913" y="4523471"/>
                    <a:pt x="266103" y="4546331"/>
                    <a:pt x="260388" y="4569191"/>
                  </a:cubicBezTo>
                  <a:cubicBezTo>
                    <a:pt x="248005" y="4620626"/>
                    <a:pt x="219430" y="4656821"/>
                    <a:pt x="173710" y="4682539"/>
                  </a:cubicBezTo>
                  <a:cubicBezTo>
                    <a:pt x="152755" y="4693969"/>
                    <a:pt x="132752" y="4707304"/>
                    <a:pt x="111797" y="4718734"/>
                  </a:cubicBezTo>
                  <a:cubicBezTo>
                    <a:pt x="85127" y="4733021"/>
                    <a:pt x="71792" y="4753976"/>
                    <a:pt x="79412" y="4791124"/>
                  </a:cubicBezTo>
                  <a:cubicBezTo>
                    <a:pt x="96557" y="4797791"/>
                    <a:pt x="116560" y="4812079"/>
                    <a:pt x="136563" y="4813031"/>
                  </a:cubicBezTo>
                  <a:cubicBezTo>
                    <a:pt x="185140" y="4815889"/>
                    <a:pt x="234670" y="4817794"/>
                    <a:pt x="283248" y="4812079"/>
                  </a:cubicBezTo>
                  <a:cubicBezTo>
                    <a:pt x="309918" y="4809221"/>
                    <a:pt x="338493" y="4794934"/>
                    <a:pt x="358495" y="4777789"/>
                  </a:cubicBezTo>
                  <a:cubicBezTo>
                    <a:pt x="384212" y="4754929"/>
                    <a:pt x="407073" y="4749214"/>
                    <a:pt x="440410" y="4756834"/>
                  </a:cubicBezTo>
                  <a:cubicBezTo>
                    <a:pt x="492798" y="4769216"/>
                    <a:pt x="544233" y="4761596"/>
                    <a:pt x="594715" y="4730164"/>
                  </a:cubicBezTo>
                  <a:cubicBezTo>
                    <a:pt x="600430" y="4663489"/>
                    <a:pt x="610908" y="4595861"/>
                    <a:pt x="611860" y="4528234"/>
                  </a:cubicBezTo>
                  <a:cubicBezTo>
                    <a:pt x="612813" y="4487276"/>
                    <a:pt x="619480" y="4452986"/>
                    <a:pt x="650913" y="4437746"/>
                  </a:cubicBezTo>
                  <a:cubicBezTo>
                    <a:pt x="657580" y="4434889"/>
                    <a:pt x="664248" y="4432031"/>
                    <a:pt x="672820" y="4431079"/>
                  </a:cubicBezTo>
                  <a:cubicBezTo>
                    <a:pt x="692823" y="4372976"/>
                    <a:pt x="704252" y="4312969"/>
                    <a:pt x="716635" y="4253914"/>
                  </a:cubicBezTo>
                  <a:cubicBezTo>
                    <a:pt x="718540" y="4245341"/>
                    <a:pt x="720445" y="4236769"/>
                    <a:pt x="721398" y="4228196"/>
                  </a:cubicBezTo>
                  <a:cubicBezTo>
                    <a:pt x="724255" y="4145329"/>
                    <a:pt x="735685" y="4063414"/>
                    <a:pt x="755688" y="3985309"/>
                  </a:cubicBezTo>
                  <a:cubicBezTo>
                    <a:pt x="757593" y="3977689"/>
                    <a:pt x="759498" y="3970069"/>
                    <a:pt x="762355" y="3962449"/>
                  </a:cubicBezTo>
                  <a:cubicBezTo>
                    <a:pt x="782358" y="3845291"/>
                    <a:pt x="782358" y="3740516"/>
                    <a:pt x="826173" y="3636694"/>
                  </a:cubicBezTo>
                  <a:cubicBezTo>
                    <a:pt x="827125" y="3629074"/>
                    <a:pt x="828077" y="3620501"/>
                    <a:pt x="829983" y="3612881"/>
                  </a:cubicBezTo>
                  <a:cubicBezTo>
                    <a:pt x="831888" y="3596689"/>
                    <a:pt x="834745" y="3580496"/>
                    <a:pt x="836650" y="3565256"/>
                  </a:cubicBezTo>
                  <a:cubicBezTo>
                    <a:pt x="848080" y="3483341"/>
                    <a:pt x="867130" y="3402379"/>
                    <a:pt x="867130" y="3320464"/>
                  </a:cubicBezTo>
                  <a:cubicBezTo>
                    <a:pt x="866177" y="3209974"/>
                    <a:pt x="900468" y="3106151"/>
                    <a:pt x="915708" y="2997566"/>
                  </a:cubicBezTo>
                  <a:cubicBezTo>
                    <a:pt x="926185" y="3008044"/>
                    <a:pt x="932852" y="3019474"/>
                    <a:pt x="936663" y="3032809"/>
                  </a:cubicBezTo>
                  <a:cubicBezTo>
                    <a:pt x="952855" y="3087101"/>
                    <a:pt x="955713" y="3141394"/>
                    <a:pt x="949998" y="3197591"/>
                  </a:cubicBezTo>
                  <a:cubicBezTo>
                    <a:pt x="946188" y="3239501"/>
                    <a:pt x="945235" y="3283316"/>
                    <a:pt x="949045" y="3325226"/>
                  </a:cubicBezTo>
                  <a:cubicBezTo>
                    <a:pt x="957618" y="3409999"/>
                    <a:pt x="976668" y="3494771"/>
                    <a:pt x="980477" y="3579544"/>
                  </a:cubicBezTo>
                  <a:cubicBezTo>
                    <a:pt x="986193" y="3701464"/>
                    <a:pt x="981430" y="3824336"/>
                    <a:pt x="983335" y="3946256"/>
                  </a:cubicBezTo>
                  <a:cubicBezTo>
                    <a:pt x="984288" y="3999596"/>
                    <a:pt x="990002" y="4053889"/>
                    <a:pt x="989050" y="4107229"/>
                  </a:cubicBezTo>
                  <a:cubicBezTo>
                    <a:pt x="988098" y="4152949"/>
                    <a:pt x="985240" y="4198669"/>
                    <a:pt x="976668" y="4243436"/>
                  </a:cubicBezTo>
                  <a:cubicBezTo>
                    <a:pt x="975715" y="4251056"/>
                    <a:pt x="973810" y="4258676"/>
                    <a:pt x="971905" y="4266296"/>
                  </a:cubicBezTo>
                  <a:cubicBezTo>
                    <a:pt x="970000" y="4273916"/>
                    <a:pt x="968095" y="4281536"/>
                    <a:pt x="966190" y="4288204"/>
                  </a:cubicBezTo>
                  <a:cubicBezTo>
                    <a:pt x="971905" y="4389169"/>
                    <a:pt x="943330" y="4493944"/>
                    <a:pt x="961427" y="4595861"/>
                  </a:cubicBezTo>
                  <a:cubicBezTo>
                    <a:pt x="965238" y="4603481"/>
                    <a:pt x="970000" y="4611101"/>
                    <a:pt x="974763" y="4618721"/>
                  </a:cubicBezTo>
                  <a:cubicBezTo>
                    <a:pt x="989050" y="4640629"/>
                    <a:pt x="1005243" y="4666346"/>
                    <a:pt x="1007148" y="4692064"/>
                  </a:cubicBezTo>
                  <a:cubicBezTo>
                    <a:pt x="1010958" y="4733021"/>
                    <a:pt x="1028102" y="4756834"/>
                    <a:pt x="1070013" y="4767311"/>
                  </a:cubicBezTo>
                  <a:cubicBezTo>
                    <a:pt x="1065250" y="4803506"/>
                    <a:pt x="1085253" y="4816841"/>
                    <a:pt x="1116685" y="4820651"/>
                  </a:cubicBezTo>
                  <a:cubicBezTo>
                    <a:pt x="1122400" y="4821604"/>
                    <a:pt x="1128115" y="4825414"/>
                    <a:pt x="1133830" y="4827319"/>
                  </a:cubicBezTo>
                  <a:cubicBezTo>
                    <a:pt x="1150023" y="4827319"/>
                    <a:pt x="1165263" y="4827319"/>
                    <a:pt x="1181455" y="4827319"/>
                  </a:cubicBezTo>
                  <a:cubicBezTo>
                    <a:pt x="1206220" y="4824461"/>
                    <a:pt x="1230985" y="4821604"/>
                    <a:pt x="1255750" y="4818746"/>
                  </a:cubicBezTo>
                  <a:cubicBezTo>
                    <a:pt x="1291945" y="4814936"/>
                    <a:pt x="1303375" y="4802554"/>
                    <a:pt x="1298613" y="4766359"/>
                  </a:cubicBezTo>
                  <a:cubicBezTo>
                    <a:pt x="1295755" y="4743499"/>
                    <a:pt x="1291945" y="4718734"/>
                    <a:pt x="1281468" y="4697779"/>
                  </a:cubicBezTo>
                  <a:cubicBezTo>
                    <a:pt x="1266228" y="4667299"/>
                    <a:pt x="1264323" y="4637771"/>
                    <a:pt x="1270038" y="4605386"/>
                  </a:cubicBezTo>
                  <a:cubicBezTo>
                    <a:pt x="1290993" y="4485371"/>
                    <a:pt x="1310995" y="4365356"/>
                    <a:pt x="1330998" y="4244389"/>
                  </a:cubicBezTo>
                  <a:cubicBezTo>
                    <a:pt x="1330998" y="4242484"/>
                    <a:pt x="1331950" y="4241531"/>
                    <a:pt x="1331950" y="4239626"/>
                  </a:cubicBezTo>
                  <a:cubicBezTo>
                    <a:pt x="1339570" y="4126279"/>
                    <a:pt x="1348143" y="4011979"/>
                    <a:pt x="1352905" y="3898631"/>
                  </a:cubicBezTo>
                  <a:cubicBezTo>
                    <a:pt x="1356715" y="3819574"/>
                    <a:pt x="1364335" y="3742421"/>
                    <a:pt x="1384338" y="3664316"/>
                  </a:cubicBezTo>
                  <a:cubicBezTo>
                    <a:pt x="1412913" y="3550969"/>
                    <a:pt x="1439582" y="3436669"/>
                    <a:pt x="1441488" y="3318559"/>
                  </a:cubicBezTo>
                  <a:cubicBezTo>
                    <a:pt x="1443393" y="3217594"/>
                    <a:pt x="1450060" y="3115676"/>
                    <a:pt x="1457680" y="3014711"/>
                  </a:cubicBezTo>
                  <a:cubicBezTo>
                    <a:pt x="1465300" y="2901364"/>
                    <a:pt x="1476730" y="2788016"/>
                    <a:pt x="1485303" y="2673716"/>
                  </a:cubicBezTo>
                  <a:cubicBezTo>
                    <a:pt x="1488160" y="2640379"/>
                    <a:pt x="1486255" y="2607041"/>
                    <a:pt x="1488160" y="2573704"/>
                  </a:cubicBezTo>
                  <a:cubicBezTo>
                    <a:pt x="1489113" y="2551796"/>
                    <a:pt x="1491970" y="2528936"/>
                    <a:pt x="1497685" y="2507981"/>
                  </a:cubicBezTo>
                  <a:cubicBezTo>
                    <a:pt x="1500543" y="2497504"/>
                    <a:pt x="1511973" y="2480359"/>
                    <a:pt x="1519593" y="2480359"/>
                  </a:cubicBezTo>
                  <a:cubicBezTo>
                    <a:pt x="1552930" y="2480359"/>
                    <a:pt x="1560550" y="2455594"/>
                    <a:pt x="1573885" y="2434639"/>
                  </a:cubicBezTo>
                  <a:cubicBezTo>
                    <a:pt x="1581505" y="2422256"/>
                    <a:pt x="1589125" y="2409874"/>
                    <a:pt x="1599603" y="2400349"/>
                  </a:cubicBezTo>
                  <a:cubicBezTo>
                    <a:pt x="1639607" y="2367011"/>
                    <a:pt x="1656753" y="2322244"/>
                    <a:pt x="1662468" y="2271761"/>
                  </a:cubicBezTo>
                  <a:cubicBezTo>
                    <a:pt x="1668182" y="2223184"/>
                    <a:pt x="1685328" y="2175559"/>
                    <a:pt x="1671040" y="2126029"/>
                  </a:cubicBezTo>
                  <a:cubicBezTo>
                    <a:pt x="1670088" y="2121266"/>
                    <a:pt x="1671040" y="2116504"/>
                    <a:pt x="1671993" y="2111741"/>
                  </a:cubicBezTo>
                  <a:cubicBezTo>
                    <a:pt x="1686280" y="2062211"/>
                    <a:pt x="1697710" y="2010776"/>
                    <a:pt x="1708188" y="1960294"/>
                  </a:cubicBezTo>
                  <a:close/>
                  <a:moveTo>
                    <a:pt x="284200" y="2927081"/>
                  </a:moveTo>
                  <a:cubicBezTo>
                    <a:pt x="297535" y="2890886"/>
                    <a:pt x="308965" y="2857549"/>
                    <a:pt x="321348" y="2824211"/>
                  </a:cubicBezTo>
                  <a:cubicBezTo>
                    <a:pt x="324205" y="2824211"/>
                    <a:pt x="327062" y="2824211"/>
                    <a:pt x="328968" y="2825164"/>
                  </a:cubicBezTo>
                  <a:cubicBezTo>
                    <a:pt x="331825" y="2859454"/>
                    <a:pt x="334683" y="2893744"/>
                    <a:pt x="337540" y="2930891"/>
                  </a:cubicBezTo>
                  <a:cubicBezTo>
                    <a:pt x="318490" y="2928986"/>
                    <a:pt x="303250" y="2928034"/>
                    <a:pt x="284200" y="2927081"/>
                  </a:cubicBezTo>
                  <a:close/>
                  <a:moveTo>
                    <a:pt x="391833" y="2454641"/>
                  </a:moveTo>
                  <a:cubicBezTo>
                    <a:pt x="345160" y="2454641"/>
                    <a:pt x="303250" y="2454641"/>
                    <a:pt x="262293" y="2454641"/>
                  </a:cubicBezTo>
                  <a:cubicBezTo>
                    <a:pt x="246100" y="2407016"/>
                    <a:pt x="249910" y="2400349"/>
                    <a:pt x="288963" y="2388919"/>
                  </a:cubicBezTo>
                  <a:cubicBezTo>
                    <a:pt x="326110" y="2377489"/>
                    <a:pt x="360400" y="2380346"/>
                    <a:pt x="401358" y="2401301"/>
                  </a:cubicBezTo>
                  <a:cubicBezTo>
                    <a:pt x="398500" y="2421304"/>
                    <a:pt x="394690" y="2439401"/>
                    <a:pt x="391833" y="2454641"/>
                  </a:cubicBezTo>
                  <a:close/>
                  <a:moveTo>
                    <a:pt x="422312" y="2628949"/>
                  </a:moveTo>
                  <a:cubicBezTo>
                    <a:pt x="419455" y="2603231"/>
                    <a:pt x="416598" y="2585134"/>
                    <a:pt x="414693" y="2566084"/>
                  </a:cubicBezTo>
                  <a:cubicBezTo>
                    <a:pt x="412787" y="2544176"/>
                    <a:pt x="409930" y="2522269"/>
                    <a:pt x="408978" y="2500361"/>
                  </a:cubicBezTo>
                  <a:cubicBezTo>
                    <a:pt x="408025" y="2489884"/>
                    <a:pt x="405168" y="2473691"/>
                    <a:pt x="410883" y="2468929"/>
                  </a:cubicBezTo>
                  <a:cubicBezTo>
                    <a:pt x="439458" y="2443211"/>
                    <a:pt x="439458" y="2407016"/>
                    <a:pt x="448030" y="2374631"/>
                  </a:cubicBezTo>
                  <a:cubicBezTo>
                    <a:pt x="449935" y="2457499"/>
                    <a:pt x="455650" y="2540366"/>
                    <a:pt x="422312" y="2628949"/>
                  </a:cubicBezTo>
                  <a:close/>
                  <a:moveTo>
                    <a:pt x="814743" y="1037321"/>
                  </a:moveTo>
                  <a:cubicBezTo>
                    <a:pt x="811885" y="1037321"/>
                    <a:pt x="809027" y="1037321"/>
                    <a:pt x="806170" y="1037321"/>
                  </a:cubicBezTo>
                  <a:cubicBezTo>
                    <a:pt x="802360" y="977314"/>
                    <a:pt x="797598" y="917306"/>
                    <a:pt x="793788" y="857299"/>
                  </a:cubicBezTo>
                  <a:cubicBezTo>
                    <a:pt x="796645" y="856346"/>
                    <a:pt x="799502" y="855394"/>
                    <a:pt x="802360" y="854441"/>
                  </a:cubicBezTo>
                  <a:cubicBezTo>
                    <a:pt x="816648" y="869681"/>
                    <a:pt x="831888" y="884921"/>
                    <a:pt x="849033" y="903971"/>
                  </a:cubicBezTo>
                  <a:cubicBezTo>
                    <a:pt x="854748" y="895399"/>
                    <a:pt x="858558" y="889684"/>
                    <a:pt x="862368" y="883969"/>
                  </a:cubicBezTo>
                  <a:cubicBezTo>
                    <a:pt x="869988" y="875396"/>
                    <a:pt x="877608" y="865871"/>
                    <a:pt x="885227" y="857299"/>
                  </a:cubicBezTo>
                  <a:cubicBezTo>
                    <a:pt x="887133" y="858251"/>
                    <a:pt x="889990" y="860156"/>
                    <a:pt x="891895" y="861109"/>
                  </a:cubicBezTo>
                  <a:cubicBezTo>
                    <a:pt x="865225" y="920164"/>
                    <a:pt x="839508" y="978266"/>
                    <a:pt x="814743" y="1037321"/>
                  </a:cubicBezTo>
                  <a:close/>
                  <a:moveTo>
                    <a:pt x="860463" y="883969"/>
                  </a:moveTo>
                  <a:cubicBezTo>
                    <a:pt x="813790" y="868729"/>
                    <a:pt x="803313" y="825866"/>
                    <a:pt x="796645" y="786814"/>
                  </a:cubicBezTo>
                  <a:cubicBezTo>
                    <a:pt x="789977" y="753476"/>
                    <a:pt x="795693" y="718234"/>
                    <a:pt x="795693" y="672514"/>
                  </a:cubicBezTo>
                  <a:cubicBezTo>
                    <a:pt x="837602" y="702041"/>
                    <a:pt x="870940" y="725854"/>
                    <a:pt x="901420" y="747761"/>
                  </a:cubicBezTo>
                  <a:cubicBezTo>
                    <a:pt x="886180" y="796339"/>
                    <a:pt x="873798" y="840154"/>
                    <a:pt x="860463" y="883969"/>
                  </a:cubicBezTo>
                  <a:close/>
                  <a:moveTo>
                    <a:pt x="985240" y="1052561"/>
                  </a:moveTo>
                  <a:cubicBezTo>
                    <a:pt x="983335" y="1051609"/>
                    <a:pt x="981430" y="1051609"/>
                    <a:pt x="979525" y="1050656"/>
                  </a:cubicBezTo>
                  <a:cubicBezTo>
                    <a:pt x="976668" y="989696"/>
                    <a:pt x="973810" y="928736"/>
                    <a:pt x="970952" y="869681"/>
                  </a:cubicBezTo>
                  <a:cubicBezTo>
                    <a:pt x="979525" y="882064"/>
                    <a:pt x="988098" y="896351"/>
                    <a:pt x="999527" y="913496"/>
                  </a:cubicBezTo>
                  <a:cubicBezTo>
                    <a:pt x="1012863" y="903019"/>
                    <a:pt x="1024293" y="895399"/>
                    <a:pt x="1044295" y="880159"/>
                  </a:cubicBezTo>
                  <a:cubicBezTo>
                    <a:pt x="1022388" y="943024"/>
                    <a:pt x="1003338" y="997316"/>
                    <a:pt x="985240" y="1052561"/>
                  </a:cubicBezTo>
                  <a:close/>
                  <a:moveTo>
                    <a:pt x="1001433" y="888731"/>
                  </a:moveTo>
                  <a:cubicBezTo>
                    <a:pt x="982383" y="845869"/>
                    <a:pt x="963333" y="804911"/>
                    <a:pt x="942377" y="758239"/>
                  </a:cubicBezTo>
                  <a:cubicBezTo>
                    <a:pt x="997623" y="715376"/>
                    <a:pt x="1050963" y="674419"/>
                    <a:pt x="1104303" y="632509"/>
                  </a:cubicBezTo>
                  <a:cubicBezTo>
                    <a:pt x="1124305" y="682039"/>
                    <a:pt x="1071918" y="815389"/>
                    <a:pt x="1001433" y="888731"/>
                  </a:cubicBezTo>
                  <a:close/>
                  <a:moveTo>
                    <a:pt x="1510068" y="2456546"/>
                  </a:moveTo>
                  <a:cubicBezTo>
                    <a:pt x="1469110" y="2403206"/>
                    <a:pt x="1430057" y="2352724"/>
                    <a:pt x="1388148" y="2296526"/>
                  </a:cubicBezTo>
                  <a:cubicBezTo>
                    <a:pt x="1473873" y="2307004"/>
                    <a:pt x="1508163" y="2367011"/>
                    <a:pt x="1543405" y="2432734"/>
                  </a:cubicBezTo>
                  <a:cubicBezTo>
                    <a:pt x="1531023" y="2441306"/>
                    <a:pt x="1521498" y="2447974"/>
                    <a:pt x="1510068" y="2456546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3" name="Graphic 13">
              <a:extLst>
                <a:ext uri="{FF2B5EF4-FFF2-40B4-BE49-F238E27FC236}">
                  <a16:creationId xmlns:a16="http://schemas.microsoft.com/office/drawing/2014/main" id="{0D54A729-BC08-42DB-984C-D7A2D7B1042B}"/>
                </a:ext>
              </a:extLst>
            </p:cNvPr>
            <p:cNvSpPr/>
            <p:nvPr/>
          </p:nvSpPr>
          <p:spPr>
            <a:xfrm>
              <a:off x="9190453" y="1422324"/>
              <a:ext cx="1342780" cy="2912758"/>
            </a:xfrm>
            <a:custGeom>
              <a:avLst/>
              <a:gdLst>
                <a:gd name="connsiteX0" fmla="*/ 885467 w 2209800"/>
                <a:gd name="connsiteY0" fmla="*/ 1710437 h 4572000"/>
                <a:gd name="connsiteX1" fmla="*/ 892135 w 2209800"/>
                <a:gd name="connsiteY1" fmla="*/ 1752347 h 4572000"/>
                <a:gd name="connsiteX2" fmla="*/ 897850 w 2209800"/>
                <a:gd name="connsiteY2" fmla="*/ 1790447 h 4572000"/>
                <a:gd name="connsiteX3" fmla="*/ 904517 w 2209800"/>
                <a:gd name="connsiteY3" fmla="*/ 1932369 h 4572000"/>
                <a:gd name="connsiteX4" fmla="*/ 921662 w 2209800"/>
                <a:gd name="connsiteY4" fmla="*/ 2051432 h 4572000"/>
                <a:gd name="connsiteX5" fmla="*/ 928330 w 2209800"/>
                <a:gd name="connsiteY5" fmla="*/ 2101914 h 4572000"/>
                <a:gd name="connsiteX6" fmla="*/ 946427 w 2209800"/>
                <a:gd name="connsiteY6" fmla="*/ 2244789 h 4572000"/>
                <a:gd name="connsiteX7" fmla="*/ 962620 w 2209800"/>
                <a:gd name="connsiteY7" fmla="*/ 2288604 h 4572000"/>
                <a:gd name="connsiteX8" fmla="*/ 968335 w 2209800"/>
                <a:gd name="connsiteY8" fmla="*/ 2320037 h 4572000"/>
                <a:gd name="connsiteX9" fmla="*/ 973097 w 2209800"/>
                <a:gd name="connsiteY9" fmla="*/ 2427669 h 4572000"/>
                <a:gd name="connsiteX10" fmla="*/ 978812 w 2209800"/>
                <a:gd name="connsiteY10" fmla="*/ 2535302 h 4572000"/>
                <a:gd name="connsiteX11" fmla="*/ 984527 w 2209800"/>
                <a:gd name="connsiteY11" fmla="*/ 2573402 h 4572000"/>
                <a:gd name="connsiteX12" fmla="*/ 1006435 w 2209800"/>
                <a:gd name="connsiteY12" fmla="*/ 2653412 h 4572000"/>
                <a:gd name="connsiteX13" fmla="*/ 1032152 w 2209800"/>
                <a:gd name="connsiteY13" fmla="*/ 2803907 h 4572000"/>
                <a:gd name="connsiteX14" fmla="*/ 1064537 w 2209800"/>
                <a:gd name="connsiteY14" fmla="*/ 2968689 h 4572000"/>
                <a:gd name="connsiteX15" fmla="*/ 1080730 w 2209800"/>
                <a:gd name="connsiteY15" fmla="*/ 3057272 h 4572000"/>
                <a:gd name="connsiteX16" fmla="*/ 1086445 w 2209800"/>
                <a:gd name="connsiteY16" fmla="*/ 3086799 h 4572000"/>
                <a:gd name="connsiteX17" fmla="*/ 1071205 w 2209800"/>
                <a:gd name="connsiteY17" fmla="*/ 3240152 h 4572000"/>
                <a:gd name="connsiteX18" fmla="*/ 1031200 w 2209800"/>
                <a:gd name="connsiteY18" fmla="*/ 3353499 h 4572000"/>
                <a:gd name="connsiteX19" fmla="*/ 980717 w 2209800"/>
                <a:gd name="connsiteY19" fmla="*/ 3465894 h 4572000"/>
                <a:gd name="connsiteX20" fmla="*/ 928330 w 2209800"/>
                <a:gd name="connsiteY20" fmla="*/ 3567812 h 4572000"/>
                <a:gd name="connsiteX21" fmla="*/ 801647 w 2209800"/>
                <a:gd name="connsiteY21" fmla="*/ 3794507 h 4572000"/>
                <a:gd name="connsiteX22" fmla="*/ 793075 w 2209800"/>
                <a:gd name="connsiteY22" fmla="*/ 3816414 h 4572000"/>
                <a:gd name="connsiteX23" fmla="*/ 786407 w 2209800"/>
                <a:gd name="connsiteY23" fmla="*/ 3832607 h 4572000"/>
                <a:gd name="connsiteX24" fmla="*/ 734972 w 2209800"/>
                <a:gd name="connsiteY24" fmla="*/ 3904997 h 4572000"/>
                <a:gd name="connsiteX25" fmla="*/ 683537 w 2209800"/>
                <a:gd name="connsiteY25" fmla="*/ 3978339 h 4572000"/>
                <a:gd name="connsiteX26" fmla="*/ 614005 w 2209800"/>
                <a:gd name="connsiteY26" fmla="*/ 4091687 h 4572000"/>
                <a:gd name="connsiteX27" fmla="*/ 609242 w 2209800"/>
                <a:gd name="connsiteY27" fmla="*/ 4165982 h 4572000"/>
                <a:gd name="connsiteX28" fmla="*/ 646390 w 2209800"/>
                <a:gd name="connsiteY28" fmla="*/ 4245040 h 4572000"/>
                <a:gd name="connsiteX29" fmla="*/ 675917 w 2209800"/>
                <a:gd name="connsiteY29" fmla="*/ 4280282 h 4572000"/>
                <a:gd name="connsiteX30" fmla="*/ 686395 w 2209800"/>
                <a:gd name="connsiteY30" fmla="*/ 4306952 h 4572000"/>
                <a:gd name="connsiteX31" fmla="*/ 692110 w 2209800"/>
                <a:gd name="connsiteY31" fmla="*/ 4324097 h 4572000"/>
                <a:gd name="connsiteX32" fmla="*/ 793075 w 2209800"/>
                <a:gd name="connsiteY32" fmla="*/ 4383152 h 4572000"/>
                <a:gd name="connsiteX33" fmla="*/ 821650 w 2209800"/>
                <a:gd name="connsiteY33" fmla="*/ 4398392 h 4572000"/>
                <a:gd name="connsiteX34" fmla="*/ 854035 w 2209800"/>
                <a:gd name="connsiteY34" fmla="*/ 4415537 h 4572000"/>
                <a:gd name="connsiteX35" fmla="*/ 868322 w 2209800"/>
                <a:gd name="connsiteY35" fmla="*/ 4425062 h 4572000"/>
                <a:gd name="connsiteX36" fmla="*/ 887372 w 2209800"/>
                <a:gd name="connsiteY36" fmla="*/ 4444112 h 4572000"/>
                <a:gd name="connsiteX37" fmla="*/ 898802 w 2209800"/>
                <a:gd name="connsiteY37" fmla="*/ 4479355 h 4572000"/>
                <a:gd name="connsiteX38" fmla="*/ 890230 w 2209800"/>
                <a:gd name="connsiteY38" fmla="*/ 4500309 h 4572000"/>
                <a:gd name="connsiteX39" fmla="*/ 854035 w 2209800"/>
                <a:gd name="connsiteY39" fmla="*/ 4511740 h 4572000"/>
                <a:gd name="connsiteX40" fmla="*/ 772120 w 2209800"/>
                <a:gd name="connsiteY40" fmla="*/ 4520312 h 4572000"/>
                <a:gd name="connsiteX41" fmla="*/ 739735 w 2209800"/>
                <a:gd name="connsiteY41" fmla="*/ 4525074 h 4572000"/>
                <a:gd name="connsiteX42" fmla="*/ 699730 w 2209800"/>
                <a:gd name="connsiteY42" fmla="*/ 4525074 h 4572000"/>
                <a:gd name="connsiteX43" fmla="*/ 545425 w 2209800"/>
                <a:gd name="connsiteY43" fmla="*/ 4504119 h 4572000"/>
                <a:gd name="connsiteX44" fmla="*/ 506372 w 2209800"/>
                <a:gd name="connsiteY44" fmla="*/ 4501262 h 4572000"/>
                <a:gd name="connsiteX45" fmla="*/ 495895 w 2209800"/>
                <a:gd name="connsiteY45" fmla="*/ 4508882 h 4572000"/>
                <a:gd name="connsiteX46" fmla="*/ 470177 w 2209800"/>
                <a:gd name="connsiteY46" fmla="*/ 4525074 h 4572000"/>
                <a:gd name="connsiteX47" fmla="*/ 388262 w 2209800"/>
                <a:gd name="connsiteY47" fmla="*/ 4525074 h 4572000"/>
                <a:gd name="connsiteX48" fmla="*/ 358735 w 2209800"/>
                <a:gd name="connsiteY48" fmla="*/ 4523169 h 4572000"/>
                <a:gd name="connsiteX49" fmla="*/ 353020 w 2209800"/>
                <a:gd name="connsiteY49" fmla="*/ 4547934 h 4572000"/>
                <a:gd name="connsiteX50" fmla="*/ 316825 w 2209800"/>
                <a:gd name="connsiteY50" fmla="*/ 4568890 h 4572000"/>
                <a:gd name="connsiteX51" fmla="*/ 287297 w 2209800"/>
                <a:gd name="connsiteY51" fmla="*/ 4562222 h 4572000"/>
                <a:gd name="connsiteX52" fmla="*/ 175855 w 2209800"/>
                <a:gd name="connsiteY52" fmla="*/ 4508882 h 4572000"/>
                <a:gd name="connsiteX53" fmla="*/ 85367 w 2209800"/>
                <a:gd name="connsiteY53" fmla="*/ 4374580 h 4572000"/>
                <a:gd name="connsiteX54" fmla="*/ 74890 w 2209800"/>
                <a:gd name="connsiteY54" fmla="*/ 4325049 h 4572000"/>
                <a:gd name="connsiteX55" fmla="*/ 81557 w 2209800"/>
                <a:gd name="connsiteY55" fmla="*/ 4298380 h 4572000"/>
                <a:gd name="connsiteX56" fmla="*/ 84415 w 2209800"/>
                <a:gd name="connsiteY56" fmla="*/ 4290759 h 4572000"/>
                <a:gd name="connsiteX57" fmla="*/ 72032 w 2209800"/>
                <a:gd name="connsiteY57" fmla="*/ 4205034 h 4572000"/>
                <a:gd name="connsiteX58" fmla="*/ 46315 w 2209800"/>
                <a:gd name="connsiteY58" fmla="*/ 4178364 h 4572000"/>
                <a:gd name="connsiteX59" fmla="*/ 37742 w 2209800"/>
                <a:gd name="connsiteY59" fmla="*/ 4167887 h 4572000"/>
                <a:gd name="connsiteX60" fmla="*/ 12977 w 2209800"/>
                <a:gd name="connsiteY60" fmla="*/ 4050729 h 4572000"/>
                <a:gd name="connsiteX61" fmla="*/ 7262 w 2209800"/>
                <a:gd name="connsiteY61" fmla="*/ 4008819 h 4572000"/>
                <a:gd name="connsiteX62" fmla="*/ 22502 w 2209800"/>
                <a:gd name="connsiteY62" fmla="*/ 3985959 h 4572000"/>
                <a:gd name="connsiteX63" fmla="*/ 53935 w 2209800"/>
                <a:gd name="connsiteY63" fmla="*/ 3975482 h 4572000"/>
                <a:gd name="connsiteX64" fmla="*/ 62507 w 2209800"/>
                <a:gd name="connsiteY64" fmla="*/ 3974529 h 4572000"/>
                <a:gd name="connsiteX65" fmla="*/ 120610 w 2209800"/>
                <a:gd name="connsiteY65" fmla="*/ 3955479 h 4572000"/>
                <a:gd name="connsiteX66" fmla="*/ 182522 w 2209800"/>
                <a:gd name="connsiteY66" fmla="*/ 3945954 h 4572000"/>
                <a:gd name="connsiteX67" fmla="*/ 207287 w 2209800"/>
                <a:gd name="connsiteY67" fmla="*/ 3932619 h 4572000"/>
                <a:gd name="connsiteX68" fmla="*/ 233005 w 2209800"/>
                <a:gd name="connsiteY68" fmla="*/ 3907854 h 4572000"/>
                <a:gd name="connsiteX69" fmla="*/ 228242 w 2209800"/>
                <a:gd name="connsiteY69" fmla="*/ 3892614 h 4572000"/>
                <a:gd name="connsiteX70" fmla="*/ 219670 w 2209800"/>
                <a:gd name="connsiteY70" fmla="*/ 3876422 h 4572000"/>
                <a:gd name="connsiteX71" fmla="*/ 228242 w 2209800"/>
                <a:gd name="connsiteY71" fmla="*/ 3838322 h 4572000"/>
                <a:gd name="connsiteX72" fmla="*/ 231100 w 2209800"/>
                <a:gd name="connsiteY72" fmla="*/ 3817367 h 4572000"/>
                <a:gd name="connsiteX73" fmla="*/ 232052 w 2209800"/>
                <a:gd name="connsiteY73" fmla="*/ 3781172 h 4572000"/>
                <a:gd name="connsiteX74" fmla="*/ 227290 w 2209800"/>
                <a:gd name="connsiteY74" fmla="*/ 3730689 h 4572000"/>
                <a:gd name="connsiteX75" fmla="*/ 221575 w 2209800"/>
                <a:gd name="connsiteY75" fmla="*/ 3612579 h 4572000"/>
                <a:gd name="connsiteX76" fmla="*/ 220622 w 2209800"/>
                <a:gd name="connsiteY76" fmla="*/ 3493517 h 4572000"/>
                <a:gd name="connsiteX77" fmla="*/ 215860 w 2209800"/>
                <a:gd name="connsiteY77" fmla="*/ 3317304 h 4572000"/>
                <a:gd name="connsiteX78" fmla="*/ 201572 w 2209800"/>
                <a:gd name="connsiteY78" fmla="*/ 3209672 h 4572000"/>
                <a:gd name="connsiteX79" fmla="*/ 183475 w 2209800"/>
                <a:gd name="connsiteY79" fmla="*/ 3084894 h 4572000"/>
                <a:gd name="connsiteX80" fmla="*/ 172997 w 2209800"/>
                <a:gd name="connsiteY80" fmla="*/ 2980119 h 4572000"/>
                <a:gd name="connsiteX81" fmla="*/ 172045 w 2209800"/>
                <a:gd name="connsiteY81" fmla="*/ 2974404 h 4572000"/>
                <a:gd name="connsiteX82" fmla="*/ 165377 w 2209800"/>
                <a:gd name="connsiteY82" fmla="*/ 2844864 h 4572000"/>
                <a:gd name="connsiteX83" fmla="*/ 154900 w 2209800"/>
                <a:gd name="connsiteY83" fmla="*/ 2724849 h 4572000"/>
                <a:gd name="connsiteX84" fmla="*/ 154900 w 2209800"/>
                <a:gd name="connsiteY84" fmla="*/ 2719134 h 4572000"/>
                <a:gd name="connsiteX85" fmla="*/ 148232 w 2209800"/>
                <a:gd name="connsiteY85" fmla="*/ 2607692 h 4572000"/>
                <a:gd name="connsiteX86" fmla="*/ 143470 w 2209800"/>
                <a:gd name="connsiteY86" fmla="*/ 2587689 h 4572000"/>
                <a:gd name="connsiteX87" fmla="*/ 105370 w 2209800"/>
                <a:gd name="connsiteY87" fmla="*/ 2455292 h 4572000"/>
                <a:gd name="connsiteX88" fmla="*/ 96797 w 2209800"/>
                <a:gd name="connsiteY88" fmla="*/ 2437194 h 4572000"/>
                <a:gd name="connsiteX89" fmla="*/ 75842 w 2209800"/>
                <a:gd name="connsiteY89" fmla="*/ 2390522 h 4572000"/>
                <a:gd name="connsiteX90" fmla="*/ 63460 w 2209800"/>
                <a:gd name="connsiteY90" fmla="*/ 2282889 h 4572000"/>
                <a:gd name="connsiteX91" fmla="*/ 62507 w 2209800"/>
                <a:gd name="connsiteY91" fmla="*/ 2242884 h 4572000"/>
                <a:gd name="connsiteX92" fmla="*/ 57745 w 2209800"/>
                <a:gd name="connsiteY92" fmla="*/ 2176209 h 4572000"/>
                <a:gd name="connsiteX93" fmla="*/ 58697 w 2209800"/>
                <a:gd name="connsiteY93" fmla="*/ 2160969 h 4572000"/>
                <a:gd name="connsiteX94" fmla="*/ 61555 w 2209800"/>
                <a:gd name="connsiteY94" fmla="*/ 2131442 h 4572000"/>
                <a:gd name="connsiteX95" fmla="*/ 91082 w 2209800"/>
                <a:gd name="connsiteY95" fmla="*/ 1947609 h 4572000"/>
                <a:gd name="connsiteX96" fmla="*/ 154900 w 2209800"/>
                <a:gd name="connsiteY96" fmla="*/ 1763777 h 4572000"/>
                <a:gd name="connsiteX97" fmla="*/ 158710 w 2209800"/>
                <a:gd name="connsiteY97" fmla="*/ 1719009 h 4572000"/>
                <a:gd name="connsiteX98" fmla="*/ 103465 w 2209800"/>
                <a:gd name="connsiteY98" fmla="*/ 1514222 h 4572000"/>
                <a:gd name="connsiteX99" fmla="*/ 73937 w 2209800"/>
                <a:gd name="connsiteY99" fmla="*/ 1451357 h 4572000"/>
                <a:gd name="connsiteX100" fmla="*/ 50125 w 2209800"/>
                <a:gd name="connsiteY100" fmla="*/ 1349439 h 4572000"/>
                <a:gd name="connsiteX101" fmla="*/ 30122 w 2209800"/>
                <a:gd name="connsiteY101" fmla="*/ 1281812 h 4572000"/>
                <a:gd name="connsiteX102" fmla="*/ 13930 w 2209800"/>
                <a:gd name="connsiteY102" fmla="*/ 1237044 h 4572000"/>
                <a:gd name="connsiteX103" fmla="*/ 8215 w 2209800"/>
                <a:gd name="connsiteY103" fmla="*/ 1079882 h 4572000"/>
                <a:gd name="connsiteX104" fmla="*/ 18692 w 2209800"/>
                <a:gd name="connsiteY104" fmla="*/ 997014 h 4572000"/>
                <a:gd name="connsiteX105" fmla="*/ 25360 w 2209800"/>
                <a:gd name="connsiteY105" fmla="*/ 942722 h 4572000"/>
                <a:gd name="connsiteX106" fmla="*/ 77747 w 2209800"/>
                <a:gd name="connsiteY106" fmla="*/ 799847 h 4572000"/>
                <a:gd name="connsiteX107" fmla="*/ 106322 w 2209800"/>
                <a:gd name="connsiteY107" fmla="*/ 736982 h 4572000"/>
                <a:gd name="connsiteX108" fmla="*/ 116800 w 2209800"/>
                <a:gd name="connsiteY108" fmla="*/ 715074 h 4572000"/>
                <a:gd name="connsiteX109" fmla="*/ 146327 w 2209800"/>
                <a:gd name="connsiteY109" fmla="*/ 616967 h 4572000"/>
                <a:gd name="connsiteX110" fmla="*/ 185380 w 2209800"/>
                <a:gd name="connsiteY110" fmla="*/ 563627 h 4572000"/>
                <a:gd name="connsiteX111" fmla="*/ 196810 w 2209800"/>
                <a:gd name="connsiteY111" fmla="*/ 560769 h 4572000"/>
                <a:gd name="connsiteX112" fmla="*/ 233957 w 2209800"/>
                <a:gd name="connsiteY112" fmla="*/ 543624 h 4572000"/>
                <a:gd name="connsiteX113" fmla="*/ 250150 w 2209800"/>
                <a:gd name="connsiteY113" fmla="*/ 486474 h 4572000"/>
                <a:gd name="connsiteX114" fmla="*/ 241577 w 2209800"/>
                <a:gd name="connsiteY114" fmla="*/ 438849 h 4572000"/>
                <a:gd name="connsiteX115" fmla="*/ 238720 w 2209800"/>
                <a:gd name="connsiteY115" fmla="*/ 424562 h 4572000"/>
                <a:gd name="connsiteX116" fmla="*/ 227290 w 2209800"/>
                <a:gd name="connsiteY116" fmla="*/ 350267 h 4572000"/>
                <a:gd name="connsiteX117" fmla="*/ 226337 w 2209800"/>
                <a:gd name="connsiteY117" fmla="*/ 341694 h 4572000"/>
                <a:gd name="connsiteX118" fmla="*/ 231100 w 2209800"/>
                <a:gd name="connsiteY118" fmla="*/ 283592 h 4572000"/>
                <a:gd name="connsiteX119" fmla="*/ 250150 w 2209800"/>
                <a:gd name="connsiteY119" fmla="*/ 201677 h 4572000"/>
                <a:gd name="connsiteX120" fmla="*/ 271105 w 2209800"/>
                <a:gd name="connsiteY120" fmla="*/ 155957 h 4572000"/>
                <a:gd name="connsiteX121" fmla="*/ 303490 w 2209800"/>
                <a:gd name="connsiteY121" fmla="*/ 101664 h 4572000"/>
                <a:gd name="connsiteX122" fmla="*/ 358735 w 2209800"/>
                <a:gd name="connsiteY122" fmla="*/ 38799 h 4572000"/>
                <a:gd name="connsiteX123" fmla="*/ 440650 w 2209800"/>
                <a:gd name="connsiteY123" fmla="*/ 13082 h 4572000"/>
                <a:gd name="connsiteX124" fmla="*/ 503515 w 2209800"/>
                <a:gd name="connsiteY124" fmla="*/ 8319 h 4572000"/>
                <a:gd name="connsiteX125" fmla="*/ 534947 w 2209800"/>
                <a:gd name="connsiteY125" fmla="*/ 21654 h 4572000"/>
                <a:gd name="connsiteX126" fmla="*/ 548282 w 2209800"/>
                <a:gd name="connsiteY126" fmla="*/ 24512 h 4572000"/>
                <a:gd name="connsiteX127" fmla="*/ 572095 w 2209800"/>
                <a:gd name="connsiteY127" fmla="*/ 26417 h 4572000"/>
                <a:gd name="connsiteX128" fmla="*/ 628292 w 2209800"/>
                <a:gd name="connsiteY128" fmla="*/ 46419 h 4572000"/>
                <a:gd name="connsiteX129" fmla="*/ 684490 w 2209800"/>
                <a:gd name="connsiteY129" fmla="*/ 67374 h 4572000"/>
                <a:gd name="connsiteX130" fmla="*/ 709255 w 2209800"/>
                <a:gd name="connsiteY130" fmla="*/ 85472 h 4572000"/>
                <a:gd name="connsiteX131" fmla="*/ 738782 w 2209800"/>
                <a:gd name="connsiteY131" fmla="*/ 103569 h 4572000"/>
                <a:gd name="connsiteX132" fmla="*/ 759737 w 2209800"/>
                <a:gd name="connsiteY132" fmla="*/ 131192 h 4572000"/>
                <a:gd name="connsiteX133" fmla="*/ 771167 w 2209800"/>
                <a:gd name="connsiteY133" fmla="*/ 139764 h 4572000"/>
                <a:gd name="connsiteX134" fmla="*/ 832127 w 2209800"/>
                <a:gd name="connsiteY134" fmla="*/ 195009 h 4572000"/>
                <a:gd name="connsiteX135" fmla="*/ 832127 w 2209800"/>
                <a:gd name="connsiteY135" fmla="*/ 215964 h 4572000"/>
                <a:gd name="connsiteX136" fmla="*/ 829270 w 2209800"/>
                <a:gd name="connsiteY136" fmla="*/ 235967 h 4572000"/>
                <a:gd name="connsiteX137" fmla="*/ 837842 w 2209800"/>
                <a:gd name="connsiteY137" fmla="*/ 255017 h 4572000"/>
                <a:gd name="connsiteX138" fmla="*/ 823555 w 2209800"/>
                <a:gd name="connsiteY138" fmla="*/ 266447 h 4572000"/>
                <a:gd name="connsiteX139" fmla="*/ 814030 w 2209800"/>
                <a:gd name="connsiteY139" fmla="*/ 267399 h 4572000"/>
                <a:gd name="connsiteX140" fmla="*/ 773072 w 2209800"/>
                <a:gd name="connsiteY140" fmla="*/ 283592 h 4572000"/>
                <a:gd name="connsiteX141" fmla="*/ 768310 w 2209800"/>
                <a:gd name="connsiteY141" fmla="*/ 287402 h 4572000"/>
                <a:gd name="connsiteX142" fmla="*/ 761642 w 2209800"/>
                <a:gd name="connsiteY142" fmla="*/ 322644 h 4572000"/>
                <a:gd name="connsiteX143" fmla="*/ 746402 w 2209800"/>
                <a:gd name="connsiteY143" fmla="*/ 404559 h 4572000"/>
                <a:gd name="connsiteX144" fmla="*/ 750212 w 2209800"/>
                <a:gd name="connsiteY144" fmla="*/ 420752 h 4572000"/>
                <a:gd name="connsiteX145" fmla="*/ 777835 w 2209800"/>
                <a:gd name="connsiteY145" fmla="*/ 487427 h 4572000"/>
                <a:gd name="connsiteX146" fmla="*/ 775930 w 2209800"/>
                <a:gd name="connsiteY146" fmla="*/ 519812 h 4572000"/>
                <a:gd name="connsiteX147" fmla="*/ 753070 w 2209800"/>
                <a:gd name="connsiteY147" fmla="*/ 536004 h 4572000"/>
                <a:gd name="connsiteX148" fmla="*/ 715922 w 2209800"/>
                <a:gd name="connsiteY148" fmla="*/ 566484 h 4572000"/>
                <a:gd name="connsiteX149" fmla="*/ 714017 w 2209800"/>
                <a:gd name="connsiteY149" fmla="*/ 574104 h 4572000"/>
                <a:gd name="connsiteX150" fmla="*/ 691157 w 2209800"/>
                <a:gd name="connsiteY150" fmla="*/ 606489 h 4572000"/>
                <a:gd name="connsiteX151" fmla="*/ 670202 w 2209800"/>
                <a:gd name="connsiteY151" fmla="*/ 643637 h 4572000"/>
                <a:gd name="connsiteX152" fmla="*/ 618767 w 2209800"/>
                <a:gd name="connsiteY152" fmla="*/ 695072 h 4572000"/>
                <a:gd name="connsiteX153" fmla="*/ 560665 w 2209800"/>
                <a:gd name="connsiteY153" fmla="*/ 677927 h 4572000"/>
                <a:gd name="connsiteX154" fmla="*/ 522565 w 2209800"/>
                <a:gd name="connsiteY154" fmla="*/ 659829 h 4572000"/>
                <a:gd name="connsiteX155" fmla="*/ 514945 w 2209800"/>
                <a:gd name="connsiteY155" fmla="*/ 661734 h 4572000"/>
                <a:gd name="connsiteX156" fmla="*/ 514945 w 2209800"/>
                <a:gd name="connsiteY156" fmla="*/ 669354 h 4572000"/>
                <a:gd name="connsiteX157" fmla="*/ 527327 w 2209800"/>
                <a:gd name="connsiteY157" fmla="*/ 686499 h 4572000"/>
                <a:gd name="connsiteX158" fmla="*/ 607337 w 2209800"/>
                <a:gd name="connsiteY158" fmla="*/ 783654 h 4572000"/>
                <a:gd name="connsiteX159" fmla="*/ 614957 w 2209800"/>
                <a:gd name="connsiteY159" fmla="*/ 799847 h 4572000"/>
                <a:gd name="connsiteX160" fmla="*/ 647342 w 2209800"/>
                <a:gd name="connsiteY160" fmla="*/ 859854 h 4572000"/>
                <a:gd name="connsiteX161" fmla="*/ 662582 w 2209800"/>
                <a:gd name="connsiteY161" fmla="*/ 895097 h 4572000"/>
                <a:gd name="connsiteX162" fmla="*/ 693062 w 2209800"/>
                <a:gd name="connsiteY162" fmla="*/ 953199 h 4572000"/>
                <a:gd name="connsiteX163" fmla="*/ 737830 w 2209800"/>
                <a:gd name="connsiteY163" fmla="*/ 1010349 h 4572000"/>
                <a:gd name="connsiteX164" fmla="*/ 745450 w 2209800"/>
                <a:gd name="connsiteY164" fmla="*/ 1040829 h 4572000"/>
                <a:gd name="connsiteX165" fmla="*/ 765452 w 2209800"/>
                <a:gd name="connsiteY165" fmla="*/ 1063689 h 4572000"/>
                <a:gd name="connsiteX166" fmla="*/ 781645 w 2209800"/>
                <a:gd name="connsiteY166" fmla="*/ 1062737 h 4572000"/>
                <a:gd name="connsiteX167" fmla="*/ 850225 w 2209800"/>
                <a:gd name="connsiteY167" fmla="*/ 1014159 h 4572000"/>
                <a:gd name="connsiteX168" fmla="*/ 875942 w 2209800"/>
                <a:gd name="connsiteY168" fmla="*/ 993204 h 4572000"/>
                <a:gd name="connsiteX169" fmla="*/ 914995 w 2209800"/>
                <a:gd name="connsiteY169" fmla="*/ 959867 h 4572000"/>
                <a:gd name="connsiteX170" fmla="*/ 980717 w 2209800"/>
                <a:gd name="connsiteY170" fmla="*/ 896049 h 4572000"/>
                <a:gd name="connsiteX171" fmla="*/ 1082635 w 2209800"/>
                <a:gd name="connsiteY171" fmla="*/ 800799 h 4572000"/>
                <a:gd name="connsiteX172" fmla="*/ 1120735 w 2209800"/>
                <a:gd name="connsiteY172" fmla="*/ 755079 h 4572000"/>
                <a:gd name="connsiteX173" fmla="*/ 1155977 w 2209800"/>
                <a:gd name="connsiteY173" fmla="*/ 665544 h 4572000"/>
                <a:gd name="connsiteX174" fmla="*/ 1169312 w 2209800"/>
                <a:gd name="connsiteY174" fmla="*/ 635064 h 4572000"/>
                <a:gd name="connsiteX175" fmla="*/ 1189315 w 2209800"/>
                <a:gd name="connsiteY175" fmla="*/ 613157 h 4572000"/>
                <a:gd name="connsiteX176" fmla="*/ 1292185 w 2209800"/>
                <a:gd name="connsiteY176" fmla="*/ 570294 h 4572000"/>
                <a:gd name="connsiteX177" fmla="*/ 1308377 w 2209800"/>
                <a:gd name="connsiteY177" fmla="*/ 568389 h 4572000"/>
                <a:gd name="connsiteX178" fmla="*/ 1314092 w 2209800"/>
                <a:gd name="connsiteY178" fmla="*/ 552197 h 4572000"/>
                <a:gd name="connsiteX179" fmla="*/ 1339810 w 2209800"/>
                <a:gd name="connsiteY179" fmla="*/ 415989 h 4572000"/>
                <a:gd name="connsiteX180" fmla="*/ 1362670 w 2209800"/>
                <a:gd name="connsiteY180" fmla="*/ 295022 h 4572000"/>
                <a:gd name="connsiteX181" fmla="*/ 1376957 w 2209800"/>
                <a:gd name="connsiteY181" fmla="*/ 199772 h 4572000"/>
                <a:gd name="connsiteX182" fmla="*/ 1420772 w 2209800"/>
                <a:gd name="connsiteY182" fmla="*/ 168339 h 4572000"/>
                <a:gd name="connsiteX183" fmla="*/ 1502687 w 2209800"/>
                <a:gd name="connsiteY183" fmla="*/ 196914 h 4572000"/>
                <a:gd name="connsiteX184" fmla="*/ 1726525 w 2209800"/>
                <a:gd name="connsiteY184" fmla="*/ 326454 h 4572000"/>
                <a:gd name="connsiteX185" fmla="*/ 1907500 w 2209800"/>
                <a:gd name="connsiteY185" fmla="*/ 446469 h 4572000"/>
                <a:gd name="connsiteX186" fmla="*/ 2032277 w 2209800"/>
                <a:gd name="connsiteY186" fmla="*/ 540767 h 4572000"/>
                <a:gd name="connsiteX187" fmla="*/ 2127527 w 2209800"/>
                <a:gd name="connsiteY187" fmla="*/ 624587 h 4572000"/>
                <a:gd name="connsiteX188" fmla="*/ 2143720 w 2209800"/>
                <a:gd name="connsiteY188" fmla="*/ 656972 h 4572000"/>
                <a:gd name="connsiteX189" fmla="*/ 2154197 w 2209800"/>
                <a:gd name="connsiteY189" fmla="*/ 681737 h 4572000"/>
                <a:gd name="connsiteX190" fmla="*/ 2201822 w 2209800"/>
                <a:gd name="connsiteY190" fmla="*/ 776987 h 4572000"/>
                <a:gd name="connsiteX191" fmla="*/ 2191345 w 2209800"/>
                <a:gd name="connsiteY191" fmla="*/ 810324 h 4572000"/>
                <a:gd name="connsiteX192" fmla="*/ 2128480 w 2209800"/>
                <a:gd name="connsiteY192" fmla="*/ 838899 h 4572000"/>
                <a:gd name="connsiteX193" fmla="*/ 1975127 w 2209800"/>
                <a:gd name="connsiteY193" fmla="*/ 909384 h 4572000"/>
                <a:gd name="connsiteX194" fmla="*/ 1919882 w 2209800"/>
                <a:gd name="connsiteY194" fmla="*/ 954152 h 4572000"/>
                <a:gd name="connsiteX195" fmla="*/ 1789390 w 2209800"/>
                <a:gd name="connsiteY195" fmla="*/ 1127507 h 4572000"/>
                <a:gd name="connsiteX196" fmla="*/ 1718905 w 2209800"/>
                <a:gd name="connsiteY196" fmla="*/ 1210374 h 4572000"/>
                <a:gd name="connsiteX197" fmla="*/ 1712237 w 2209800"/>
                <a:gd name="connsiteY197" fmla="*/ 1233234 h 4572000"/>
                <a:gd name="connsiteX198" fmla="*/ 1712237 w 2209800"/>
                <a:gd name="connsiteY198" fmla="*/ 1248474 h 4572000"/>
                <a:gd name="connsiteX199" fmla="*/ 1689377 w 2209800"/>
                <a:gd name="connsiteY199" fmla="*/ 1266572 h 4572000"/>
                <a:gd name="connsiteX200" fmla="*/ 1677947 w 2209800"/>
                <a:gd name="connsiteY200" fmla="*/ 1277049 h 4572000"/>
                <a:gd name="connsiteX201" fmla="*/ 1679852 w 2209800"/>
                <a:gd name="connsiteY201" fmla="*/ 1324674 h 4572000"/>
                <a:gd name="connsiteX202" fmla="*/ 1683662 w 2209800"/>
                <a:gd name="connsiteY202" fmla="*/ 1338009 h 4572000"/>
                <a:gd name="connsiteX203" fmla="*/ 1676042 w 2209800"/>
                <a:gd name="connsiteY203" fmla="*/ 1374204 h 4572000"/>
                <a:gd name="connsiteX204" fmla="*/ 1663660 w 2209800"/>
                <a:gd name="connsiteY204" fmla="*/ 1398969 h 4572000"/>
                <a:gd name="connsiteX205" fmla="*/ 1620797 w 2209800"/>
                <a:gd name="connsiteY205" fmla="*/ 1477074 h 4572000"/>
                <a:gd name="connsiteX206" fmla="*/ 1596032 w 2209800"/>
                <a:gd name="connsiteY206" fmla="*/ 1509459 h 4572000"/>
                <a:gd name="connsiteX207" fmla="*/ 1565552 w 2209800"/>
                <a:gd name="connsiteY207" fmla="*/ 1588517 h 4572000"/>
                <a:gd name="connsiteX208" fmla="*/ 1510307 w 2209800"/>
                <a:gd name="connsiteY208" fmla="*/ 1754252 h 4572000"/>
                <a:gd name="connsiteX209" fmla="*/ 1486495 w 2209800"/>
                <a:gd name="connsiteY209" fmla="*/ 1843787 h 4572000"/>
                <a:gd name="connsiteX210" fmla="*/ 1451252 w 2209800"/>
                <a:gd name="connsiteY210" fmla="*/ 1860932 h 4572000"/>
                <a:gd name="connsiteX211" fmla="*/ 1342667 w 2209800"/>
                <a:gd name="connsiteY211" fmla="*/ 1806639 h 4572000"/>
                <a:gd name="connsiteX212" fmla="*/ 1325522 w 2209800"/>
                <a:gd name="connsiteY212" fmla="*/ 1794257 h 4572000"/>
                <a:gd name="connsiteX213" fmla="*/ 1321712 w 2209800"/>
                <a:gd name="connsiteY213" fmla="*/ 1768539 h 4572000"/>
                <a:gd name="connsiteX214" fmla="*/ 1360765 w 2209800"/>
                <a:gd name="connsiteY214" fmla="*/ 1689482 h 4572000"/>
                <a:gd name="connsiteX215" fmla="*/ 1358860 w 2209800"/>
                <a:gd name="connsiteY215" fmla="*/ 1681862 h 4572000"/>
                <a:gd name="connsiteX216" fmla="*/ 1353145 w 2209800"/>
                <a:gd name="connsiteY216" fmla="*/ 1683767 h 4572000"/>
                <a:gd name="connsiteX217" fmla="*/ 1352192 w 2209800"/>
                <a:gd name="connsiteY217" fmla="*/ 1686624 h 4572000"/>
                <a:gd name="connsiteX218" fmla="*/ 1284565 w 2209800"/>
                <a:gd name="connsiteY218" fmla="*/ 1725677 h 4572000"/>
                <a:gd name="connsiteX219" fmla="*/ 1127402 w 2209800"/>
                <a:gd name="connsiteY219" fmla="*/ 1719009 h 4572000"/>
                <a:gd name="connsiteX220" fmla="*/ 1075015 w 2209800"/>
                <a:gd name="connsiteY220" fmla="*/ 1708532 h 4572000"/>
                <a:gd name="connsiteX221" fmla="*/ 979765 w 2209800"/>
                <a:gd name="connsiteY221" fmla="*/ 1695197 h 4572000"/>
                <a:gd name="connsiteX222" fmla="*/ 947380 w 2209800"/>
                <a:gd name="connsiteY222" fmla="*/ 1689482 h 4572000"/>
                <a:gd name="connsiteX223" fmla="*/ 935950 w 2209800"/>
                <a:gd name="connsiteY223" fmla="*/ 1688529 h 4572000"/>
                <a:gd name="connsiteX224" fmla="*/ 904517 w 2209800"/>
                <a:gd name="connsiteY224" fmla="*/ 1689482 h 4572000"/>
                <a:gd name="connsiteX225" fmla="*/ 885467 w 2209800"/>
                <a:gd name="connsiteY225" fmla="*/ 1710437 h 4572000"/>
                <a:gd name="connsiteX226" fmla="*/ 1225510 w 2209800"/>
                <a:gd name="connsiteY226" fmla="*/ 1051307 h 4572000"/>
                <a:gd name="connsiteX227" fmla="*/ 1219795 w 2209800"/>
                <a:gd name="connsiteY227" fmla="*/ 1039877 h 4572000"/>
                <a:gd name="connsiteX228" fmla="*/ 1209317 w 2209800"/>
                <a:gd name="connsiteY228" fmla="*/ 1047497 h 4572000"/>
                <a:gd name="connsiteX229" fmla="*/ 1189315 w 2209800"/>
                <a:gd name="connsiteY229" fmla="*/ 1070357 h 4572000"/>
                <a:gd name="connsiteX230" fmla="*/ 1111210 w 2209800"/>
                <a:gd name="connsiteY230" fmla="*/ 1141794 h 4572000"/>
                <a:gd name="connsiteX231" fmla="*/ 983575 w 2209800"/>
                <a:gd name="connsiteY231" fmla="*/ 1257047 h 4572000"/>
                <a:gd name="connsiteX232" fmla="*/ 883562 w 2209800"/>
                <a:gd name="connsiteY232" fmla="*/ 1344677 h 4572000"/>
                <a:gd name="connsiteX233" fmla="*/ 867370 w 2209800"/>
                <a:gd name="connsiteY233" fmla="*/ 1358964 h 4572000"/>
                <a:gd name="connsiteX234" fmla="*/ 869275 w 2209800"/>
                <a:gd name="connsiteY234" fmla="*/ 1381824 h 4572000"/>
                <a:gd name="connsiteX235" fmla="*/ 900707 w 2209800"/>
                <a:gd name="connsiteY235" fmla="*/ 1388492 h 4572000"/>
                <a:gd name="connsiteX236" fmla="*/ 959762 w 2209800"/>
                <a:gd name="connsiteY236" fmla="*/ 1378014 h 4572000"/>
                <a:gd name="connsiteX237" fmla="*/ 977860 w 2209800"/>
                <a:gd name="connsiteY237" fmla="*/ 1378014 h 4572000"/>
                <a:gd name="connsiteX238" fmla="*/ 1017865 w 2209800"/>
                <a:gd name="connsiteY238" fmla="*/ 1390397 h 4572000"/>
                <a:gd name="connsiteX239" fmla="*/ 1092160 w 2209800"/>
                <a:gd name="connsiteY239" fmla="*/ 1401827 h 4572000"/>
                <a:gd name="connsiteX240" fmla="*/ 1178837 w 2209800"/>
                <a:gd name="connsiteY240" fmla="*/ 1394207 h 4572000"/>
                <a:gd name="connsiteX241" fmla="*/ 1212175 w 2209800"/>
                <a:gd name="connsiteY241" fmla="*/ 1358964 h 4572000"/>
                <a:gd name="connsiteX242" fmla="*/ 1218842 w 2209800"/>
                <a:gd name="connsiteY242" fmla="*/ 1131317 h 4572000"/>
                <a:gd name="connsiteX243" fmla="*/ 1225510 w 2209800"/>
                <a:gd name="connsiteY243" fmla="*/ 1051307 h 4572000"/>
                <a:gd name="connsiteX244" fmla="*/ 574000 w 2209800"/>
                <a:gd name="connsiteY244" fmla="*/ 3282062 h 4572000"/>
                <a:gd name="connsiteX245" fmla="*/ 576857 w 2209800"/>
                <a:gd name="connsiteY245" fmla="*/ 3288729 h 4572000"/>
                <a:gd name="connsiteX246" fmla="*/ 579715 w 2209800"/>
                <a:gd name="connsiteY246" fmla="*/ 3280157 h 4572000"/>
                <a:gd name="connsiteX247" fmla="*/ 599717 w 2209800"/>
                <a:gd name="connsiteY247" fmla="*/ 3233484 h 4572000"/>
                <a:gd name="connsiteX248" fmla="*/ 619720 w 2209800"/>
                <a:gd name="connsiteY248" fmla="*/ 3218244 h 4572000"/>
                <a:gd name="connsiteX249" fmla="*/ 634007 w 2209800"/>
                <a:gd name="connsiteY249" fmla="*/ 3211577 h 4572000"/>
                <a:gd name="connsiteX250" fmla="*/ 652105 w 2209800"/>
                <a:gd name="connsiteY250" fmla="*/ 3183954 h 4572000"/>
                <a:gd name="connsiteX251" fmla="*/ 644485 w 2209800"/>
                <a:gd name="connsiteY251" fmla="*/ 3169667 h 4572000"/>
                <a:gd name="connsiteX252" fmla="*/ 619720 w 2209800"/>
                <a:gd name="connsiteY252" fmla="*/ 3131567 h 4572000"/>
                <a:gd name="connsiteX253" fmla="*/ 620672 w 2209800"/>
                <a:gd name="connsiteY253" fmla="*/ 3102992 h 4572000"/>
                <a:gd name="connsiteX254" fmla="*/ 602575 w 2209800"/>
                <a:gd name="connsiteY254" fmla="*/ 3070607 h 4572000"/>
                <a:gd name="connsiteX255" fmla="*/ 597812 w 2209800"/>
                <a:gd name="connsiteY255" fmla="*/ 3094419 h 4572000"/>
                <a:gd name="connsiteX256" fmla="*/ 593050 w 2209800"/>
                <a:gd name="connsiteY256" fmla="*/ 3129662 h 4572000"/>
                <a:gd name="connsiteX257" fmla="*/ 581620 w 2209800"/>
                <a:gd name="connsiteY257" fmla="*/ 3231579 h 4572000"/>
                <a:gd name="connsiteX258" fmla="*/ 574000 w 2209800"/>
                <a:gd name="connsiteY258" fmla="*/ 3282062 h 4572000"/>
                <a:gd name="connsiteX259" fmla="*/ 337780 w 2209800"/>
                <a:gd name="connsiteY259" fmla="*/ 4482212 h 4572000"/>
                <a:gd name="connsiteX260" fmla="*/ 329207 w 2209800"/>
                <a:gd name="connsiteY260" fmla="*/ 4370769 h 4572000"/>
                <a:gd name="connsiteX261" fmla="*/ 316825 w 2209800"/>
                <a:gd name="connsiteY261" fmla="*/ 4340290 h 4572000"/>
                <a:gd name="connsiteX262" fmla="*/ 308252 w 2209800"/>
                <a:gd name="connsiteY262" fmla="*/ 4340290 h 4572000"/>
                <a:gd name="connsiteX263" fmla="*/ 292060 w 2209800"/>
                <a:gd name="connsiteY263" fmla="*/ 4368865 h 4572000"/>
                <a:gd name="connsiteX264" fmla="*/ 289202 w 2209800"/>
                <a:gd name="connsiteY264" fmla="*/ 4401249 h 4572000"/>
                <a:gd name="connsiteX265" fmla="*/ 326350 w 2209800"/>
                <a:gd name="connsiteY265" fmla="*/ 4486974 h 4572000"/>
                <a:gd name="connsiteX266" fmla="*/ 333970 w 2209800"/>
                <a:gd name="connsiteY266" fmla="*/ 4495547 h 4572000"/>
                <a:gd name="connsiteX267" fmla="*/ 336827 w 2209800"/>
                <a:gd name="connsiteY267" fmla="*/ 4485069 h 4572000"/>
                <a:gd name="connsiteX268" fmla="*/ 337780 w 2209800"/>
                <a:gd name="connsiteY268" fmla="*/ 4482212 h 4572000"/>
                <a:gd name="connsiteX269" fmla="*/ 1225510 w 2209800"/>
                <a:gd name="connsiteY269" fmla="*/ 903669 h 4572000"/>
                <a:gd name="connsiteX270" fmla="*/ 1225510 w 2209800"/>
                <a:gd name="connsiteY270" fmla="*/ 903669 h 4572000"/>
                <a:gd name="connsiteX271" fmla="*/ 1225510 w 2209800"/>
                <a:gd name="connsiteY271" fmla="*/ 891287 h 4572000"/>
                <a:gd name="connsiteX272" fmla="*/ 1222652 w 2209800"/>
                <a:gd name="connsiteY272" fmla="*/ 862712 h 4572000"/>
                <a:gd name="connsiteX273" fmla="*/ 1194077 w 2209800"/>
                <a:gd name="connsiteY273" fmla="*/ 877952 h 4572000"/>
                <a:gd name="connsiteX274" fmla="*/ 1189315 w 2209800"/>
                <a:gd name="connsiteY274" fmla="*/ 881762 h 4572000"/>
                <a:gd name="connsiteX275" fmla="*/ 1187410 w 2209800"/>
                <a:gd name="connsiteY275" fmla="*/ 901764 h 4572000"/>
                <a:gd name="connsiteX276" fmla="*/ 1215985 w 2209800"/>
                <a:gd name="connsiteY276" fmla="*/ 936054 h 4572000"/>
                <a:gd name="connsiteX277" fmla="*/ 1222652 w 2209800"/>
                <a:gd name="connsiteY277" fmla="*/ 941769 h 4572000"/>
                <a:gd name="connsiteX278" fmla="*/ 1224557 w 2209800"/>
                <a:gd name="connsiteY278" fmla="*/ 933197 h 4572000"/>
                <a:gd name="connsiteX279" fmla="*/ 1225510 w 2209800"/>
                <a:gd name="connsiteY279" fmla="*/ 903669 h 457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</a:cxnLst>
              <a:rect l="l" t="t" r="r" b="b"/>
              <a:pathLst>
                <a:path w="2209800" h="4572000">
                  <a:moveTo>
                    <a:pt x="885467" y="1710437"/>
                  </a:moveTo>
                  <a:cubicBezTo>
                    <a:pt x="887372" y="1721867"/>
                    <a:pt x="890230" y="1737107"/>
                    <a:pt x="892135" y="1752347"/>
                  </a:cubicBezTo>
                  <a:cubicBezTo>
                    <a:pt x="894040" y="1764729"/>
                    <a:pt x="896897" y="1778064"/>
                    <a:pt x="897850" y="1790447"/>
                  </a:cubicBezTo>
                  <a:cubicBezTo>
                    <a:pt x="900707" y="1838072"/>
                    <a:pt x="899755" y="1885697"/>
                    <a:pt x="904517" y="1932369"/>
                  </a:cubicBezTo>
                  <a:cubicBezTo>
                    <a:pt x="908327" y="1972374"/>
                    <a:pt x="915947" y="2011427"/>
                    <a:pt x="921662" y="2051432"/>
                  </a:cubicBezTo>
                  <a:cubicBezTo>
                    <a:pt x="924520" y="2068577"/>
                    <a:pt x="926425" y="2084769"/>
                    <a:pt x="928330" y="2101914"/>
                  </a:cubicBezTo>
                  <a:cubicBezTo>
                    <a:pt x="934045" y="2149539"/>
                    <a:pt x="938807" y="2197164"/>
                    <a:pt x="946427" y="2244789"/>
                  </a:cubicBezTo>
                  <a:cubicBezTo>
                    <a:pt x="949285" y="2260029"/>
                    <a:pt x="949285" y="2277174"/>
                    <a:pt x="962620" y="2288604"/>
                  </a:cubicBezTo>
                  <a:cubicBezTo>
                    <a:pt x="972145" y="2297177"/>
                    <a:pt x="970240" y="2308607"/>
                    <a:pt x="968335" y="2320037"/>
                  </a:cubicBezTo>
                  <a:cubicBezTo>
                    <a:pt x="962620" y="2356232"/>
                    <a:pt x="961667" y="2391474"/>
                    <a:pt x="973097" y="2427669"/>
                  </a:cubicBezTo>
                  <a:cubicBezTo>
                    <a:pt x="983575" y="2461959"/>
                    <a:pt x="987385" y="2498154"/>
                    <a:pt x="978812" y="2535302"/>
                  </a:cubicBezTo>
                  <a:cubicBezTo>
                    <a:pt x="975955" y="2546732"/>
                    <a:pt x="977860" y="2562924"/>
                    <a:pt x="984527" y="2573402"/>
                  </a:cubicBezTo>
                  <a:cubicBezTo>
                    <a:pt x="1000720" y="2598167"/>
                    <a:pt x="1001672" y="2626742"/>
                    <a:pt x="1006435" y="2653412"/>
                  </a:cubicBezTo>
                  <a:cubicBezTo>
                    <a:pt x="1015960" y="2703894"/>
                    <a:pt x="1022627" y="2754377"/>
                    <a:pt x="1032152" y="2803907"/>
                  </a:cubicBezTo>
                  <a:cubicBezTo>
                    <a:pt x="1042630" y="2859152"/>
                    <a:pt x="1054060" y="2913444"/>
                    <a:pt x="1064537" y="2968689"/>
                  </a:cubicBezTo>
                  <a:cubicBezTo>
                    <a:pt x="1070252" y="2998217"/>
                    <a:pt x="1075015" y="3027744"/>
                    <a:pt x="1080730" y="3057272"/>
                  </a:cubicBezTo>
                  <a:cubicBezTo>
                    <a:pt x="1082635" y="3066797"/>
                    <a:pt x="1084540" y="3077274"/>
                    <a:pt x="1086445" y="3086799"/>
                  </a:cubicBezTo>
                  <a:cubicBezTo>
                    <a:pt x="1098827" y="3140139"/>
                    <a:pt x="1092160" y="3189669"/>
                    <a:pt x="1071205" y="3240152"/>
                  </a:cubicBezTo>
                  <a:cubicBezTo>
                    <a:pt x="1055965" y="3277299"/>
                    <a:pt x="1045487" y="3316352"/>
                    <a:pt x="1031200" y="3353499"/>
                  </a:cubicBezTo>
                  <a:cubicBezTo>
                    <a:pt x="1015960" y="3391599"/>
                    <a:pt x="1002625" y="3430652"/>
                    <a:pt x="980717" y="3465894"/>
                  </a:cubicBezTo>
                  <a:cubicBezTo>
                    <a:pt x="960715" y="3498279"/>
                    <a:pt x="946427" y="3534474"/>
                    <a:pt x="928330" y="3567812"/>
                  </a:cubicBezTo>
                  <a:cubicBezTo>
                    <a:pt x="888325" y="3644964"/>
                    <a:pt x="846415" y="3720212"/>
                    <a:pt x="801647" y="3794507"/>
                  </a:cubicBezTo>
                  <a:cubicBezTo>
                    <a:pt x="797837" y="3801174"/>
                    <a:pt x="795932" y="3808794"/>
                    <a:pt x="793075" y="3816414"/>
                  </a:cubicBezTo>
                  <a:cubicBezTo>
                    <a:pt x="791170" y="3822129"/>
                    <a:pt x="789265" y="3827844"/>
                    <a:pt x="786407" y="3832607"/>
                  </a:cubicBezTo>
                  <a:cubicBezTo>
                    <a:pt x="773072" y="3859277"/>
                    <a:pt x="754975" y="3882137"/>
                    <a:pt x="734972" y="3904997"/>
                  </a:cubicBezTo>
                  <a:cubicBezTo>
                    <a:pt x="714970" y="3926904"/>
                    <a:pt x="698777" y="3953574"/>
                    <a:pt x="683537" y="3978339"/>
                  </a:cubicBezTo>
                  <a:cubicBezTo>
                    <a:pt x="659725" y="4015487"/>
                    <a:pt x="637817" y="4054539"/>
                    <a:pt x="614005" y="4091687"/>
                  </a:cubicBezTo>
                  <a:cubicBezTo>
                    <a:pt x="598765" y="4116452"/>
                    <a:pt x="592097" y="4138359"/>
                    <a:pt x="609242" y="4165982"/>
                  </a:cubicBezTo>
                  <a:cubicBezTo>
                    <a:pt x="624482" y="4190747"/>
                    <a:pt x="635912" y="4218369"/>
                    <a:pt x="646390" y="4245040"/>
                  </a:cubicBezTo>
                  <a:cubicBezTo>
                    <a:pt x="653057" y="4260280"/>
                    <a:pt x="660677" y="4273615"/>
                    <a:pt x="675917" y="4280282"/>
                  </a:cubicBezTo>
                  <a:cubicBezTo>
                    <a:pt x="688300" y="4285997"/>
                    <a:pt x="692110" y="4294569"/>
                    <a:pt x="686395" y="4306952"/>
                  </a:cubicBezTo>
                  <a:cubicBezTo>
                    <a:pt x="683537" y="4313619"/>
                    <a:pt x="683537" y="4318382"/>
                    <a:pt x="692110" y="4324097"/>
                  </a:cubicBezTo>
                  <a:cubicBezTo>
                    <a:pt x="724495" y="4346005"/>
                    <a:pt x="754975" y="4370769"/>
                    <a:pt x="793075" y="4383152"/>
                  </a:cubicBezTo>
                  <a:cubicBezTo>
                    <a:pt x="803552" y="4386962"/>
                    <a:pt x="814030" y="4391724"/>
                    <a:pt x="821650" y="4398392"/>
                  </a:cubicBezTo>
                  <a:cubicBezTo>
                    <a:pt x="831175" y="4406965"/>
                    <a:pt x="838795" y="4416490"/>
                    <a:pt x="854035" y="4415537"/>
                  </a:cubicBezTo>
                  <a:cubicBezTo>
                    <a:pt x="858797" y="4415537"/>
                    <a:pt x="864512" y="4421252"/>
                    <a:pt x="868322" y="4425062"/>
                  </a:cubicBezTo>
                  <a:cubicBezTo>
                    <a:pt x="874990" y="4430777"/>
                    <a:pt x="880705" y="4439349"/>
                    <a:pt x="887372" y="4444112"/>
                  </a:cubicBezTo>
                  <a:cubicBezTo>
                    <a:pt x="901660" y="4452684"/>
                    <a:pt x="906422" y="4463162"/>
                    <a:pt x="898802" y="4479355"/>
                  </a:cubicBezTo>
                  <a:cubicBezTo>
                    <a:pt x="895945" y="4486022"/>
                    <a:pt x="900707" y="4496499"/>
                    <a:pt x="890230" y="4500309"/>
                  </a:cubicBezTo>
                  <a:cubicBezTo>
                    <a:pt x="877847" y="4505072"/>
                    <a:pt x="864512" y="4513644"/>
                    <a:pt x="854035" y="4511740"/>
                  </a:cubicBezTo>
                  <a:cubicBezTo>
                    <a:pt x="825460" y="4506024"/>
                    <a:pt x="798790" y="4518407"/>
                    <a:pt x="772120" y="4520312"/>
                  </a:cubicBezTo>
                  <a:cubicBezTo>
                    <a:pt x="761642" y="4521265"/>
                    <a:pt x="750212" y="4524122"/>
                    <a:pt x="739735" y="4525074"/>
                  </a:cubicBezTo>
                  <a:cubicBezTo>
                    <a:pt x="726400" y="4526027"/>
                    <a:pt x="713065" y="4524122"/>
                    <a:pt x="699730" y="4525074"/>
                  </a:cubicBezTo>
                  <a:cubicBezTo>
                    <a:pt x="646390" y="4528884"/>
                    <a:pt x="595907" y="4516502"/>
                    <a:pt x="545425" y="4504119"/>
                  </a:cubicBezTo>
                  <a:cubicBezTo>
                    <a:pt x="533042" y="4501262"/>
                    <a:pt x="519707" y="4501262"/>
                    <a:pt x="506372" y="4501262"/>
                  </a:cubicBezTo>
                  <a:cubicBezTo>
                    <a:pt x="502562" y="4501262"/>
                    <a:pt x="496847" y="4506024"/>
                    <a:pt x="495895" y="4508882"/>
                  </a:cubicBezTo>
                  <a:cubicBezTo>
                    <a:pt x="492085" y="4523169"/>
                    <a:pt x="482560" y="4525074"/>
                    <a:pt x="470177" y="4525074"/>
                  </a:cubicBezTo>
                  <a:cubicBezTo>
                    <a:pt x="442555" y="4525074"/>
                    <a:pt x="414932" y="4525074"/>
                    <a:pt x="388262" y="4525074"/>
                  </a:cubicBezTo>
                  <a:cubicBezTo>
                    <a:pt x="378737" y="4525074"/>
                    <a:pt x="367307" y="4520312"/>
                    <a:pt x="358735" y="4523169"/>
                  </a:cubicBezTo>
                  <a:cubicBezTo>
                    <a:pt x="354925" y="4525074"/>
                    <a:pt x="355877" y="4539362"/>
                    <a:pt x="353020" y="4547934"/>
                  </a:cubicBezTo>
                  <a:cubicBezTo>
                    <a:pt x="346352" y="4566984"/>
                    <a:pt x="337780" y="4571747"/>
                    <a:pt x="316825" y="4568890"/>
                  </a:cubicBezTo>
                  <a:cubicBezTo>
                    <a:pt x="307300" y="4567937"/>
                    <a:pt x="296822" y="4566032"/>
                    <a:pt x="287297" y="4562222"/>
                  </a:cubicBezTo>
                  <a:cubicBezTo>
                    <a:pt x="249197" y="4546982"/>
                    <a:pt x="210145" y="4533647"/>
                    <a:pt x="175855" y="4508882"/>
                  </a:cubicBezTo>
                  <a:cubicBezTo>
                    <a:pt x="128230" y="4475544"/>
                    <a:pt x="100607" y="4429824"/>
                    <a:pt x="85367" y="4374580"/>
                  </a:cubicBezTo>
                  <a:cubicBezTo>
                    <a:pt x="80605" y="4358387"/>
                    <a:pt x="76795" y="4341242"/>
                    <a:pt x="74890" y="4325049"/>
                  </a:cubicBezTo>
                  <a:cubicBezTo>
                    <a:pt x="73937" y="4315524"/>
                    <a:pt x="69175" y="4305047"/>
                    <a:pt x="81557" y="4298380"/>
                  </a:cubicBezTo>
                  <a:cubicBezTo>
                    <a:pt x="83462" y="4297427"/>
                    <a:pt x="84415" y="4292665"/>
                    <a:pt x="84415" y="4290759"/>
                  </a:cubicBezTo>
                  <a:cubicBezTo>
                    <a:pt x="80605" y="4262184"/>
                    <a:pt x="78700" y="4232657"/>
                    <a:pt x="72032" y="4205034"/>
                  </a:cubicBezTo>
                  <a:cubicBezTo>
                    <a:pt x="69175" y="4194557"/>
                    <a:pt x="54887" y="4186937"/>
                    <a:pt x="46315" y="4178364"/>
                  </a:cubicBezTo>
                  <a:cubicBezTo>
                    <a:pt x="43457" y="4175507"/>
                    <a:pt x="37742" y="4171697"/>
                    <a:pt x="37742" y="4167887"/>
                  </a:cubicBezTo>
                  <a:cubicBezTo>
                    <a:pt x="29170" y="4128834"/>
                    <a:pt x="20597" y="4089782"/>
                    <a:pt x="12977" y="4050729"/>
                  </a:cubicBezTo>
                  <a:cubicBezTo>
                    <a:pt x="10120" y="4037394"/>
                    <a:pt x="8215" y="4023107"/>
                    <a:pt x="7262" y="4008819"/>
                  </a:cubicBezTo>
                  <a:cubicBezTo>
                    <a:pt x="6310" y="3997389"/>
                    <a:pt x="11072" y="3989769"/>
                    <a:pt x="22502" y="3985959"/>
                  </a:cubicBezTo>
                  <a:cubicBezTo>
                    <a:pt x="32980" y="3983102"/>
                    <a:pt x="43457" y="3978339"/>
                    <a:pt x="53935" y="3975482"/>
                  </a:cubicBezTo>
                  <a:cubicBezTo>
                    <a:pt x="56792" y="3974529"/>
                    <a:pt x="61555" y="3976434"/>
                    <a:pt x="62507" y="3974529"/>
                  </a:cubicBezTo>
                  <a:cubicBezTo>
                    <a:pt x="77747" y="3954527"/>
                    <a:pt x="101560" y="3962147"/>
                    <a:pt x="120610" y="3955479"/>
                  </a:cubicBezTo>
                  <a:cubicBezTo>
                    <a:pt x="141565" y="3947859"/>
                    <a:pt x="161567" y="3945002"/>
                    <a:pt x="182522" y="3945954"/>
                  </a:cubicBezTo>
                  <a:cubicBezTo>
                    <a:pt x="193952" y="3946907"/>
                    <a:pt x="200620" y="3942144"/>
                    <a:pt x="207287" y="3932619"/>
                  </a:cubicBezTo>
                  <a:cubicBezTo>
                    <a:pt x="213955" y="3923094"/>
                    <a:pt x="224432" y="3916427"/>
                    <a:pt x="233005" y="3907854"/>
                  </a:cubicBezTo>
                  <a:cubicBezTo>
                    <a:pt x="240625" y="3898329"/>
                    <a:pt x="239672" y="3894519"/>
                    <a:pt x="228242" y="3892614"/>
                  </a:cubicBezTo>
                  <a:cubicBezTo>
                    <a:pt x="217765" y="3890709"/>
                    <a:pt x="213002" y="3886899"/>
                    <a:pt x="219670" y="3876422"/>
                  </a:cubicBezTo>
                  <a:cubicBezTo>
                    <a:pt x="227290" y="3864992"/>
                    <a:pt x="228242" y="3851657"/>
                    <a:pt x="228242" y="3838322"/>
                  </a:cubicBezTo>
                  <a:cubicBezTo>
                    <a:pt x="228242" y="3831654"/>
                    <a:pt x="230147" y="3824034"/>
                    <a:pt x="231100" y="3817367"/>
                  </a:cubicBezTo>
                  <a:cubicBezTo>
                    <a:pt x="232052" y="3804984"/>
                    <a:pt x="235862" y="3791649"/>
                    <a:pt x="232052" y="3781172"/>
                  </a:cubicBezTo>
                  <a:cubicBezTo>
                    <a:pt x="226337" y="3764027"/>
                    <a:pt x="227290" y="3746882"/>
                    <a:pt x="227290" y="3730689"/>
                  </a:cubicBezTo>
                  <a:cubicBezTo>
                    <a:pt x="225385" y="3691637"/>
                    <a:pt x="222527" y="3652584"/>
                    <a:pt x="221575" y="3612579"/>
                  </a:cubicBezTo>
                  <a:cubicBezTo>
                    <a:pt x="220622" y="3572574"/>
                    <a:pt x="225385" y="3532569"/>
                    <a:pt x="220622" y="3493517"/>
                  </a:cubicBezTo>
                  <a:cubicBezTo>
                    <a:pt x="213955" y="3434462"/>
                    <a:pt x="219670" y="3376359"/>
                    <a:pt x="215860" y="3317304"/>
                  </a:cubicBezTo>
                  <a:cubicBezTo>
                    <a:pt x="213955" y="3281109"/>
                    <a:pt x="208240" y="3245867"/>
                    <a:pt x="201572" y="3209672"/>
                  </a:cubicBezTo>
                  <a:cubicBezTo>
                    <a:pt x="193952" y="3168714"/>
                    <a:pt x="187285" y="3126804"/>
                    <a:pt x="183475" y="3084894"/>
                  </a:cubicBezTo>
                  <a:cubicBezTo>
                    <a:pt x="180617" y="3049652"/>
                    <a:pt x="184427" y="3014409"/>
                    <a:pt x="172997" y="2980119"/>
                  </a:cubicBezTo>
                  <a:cubicBezTo>
                    <a:pt x="172045" y="2978214"/>
                    <a:pt x="172045" y="2976309"/>
                    <a:pt x="172045" y="2974404"/>
                  </a:cubicBezTo>
                  <a:cubicBezTo>
                    <a:pt x="170140" y="2931542"/>
                    <a:pt x="168235" y="2887727"/>
                    <a:pt x="165377" y="2844864"/>
                  </a:cubicBezTo>
                  <a:cubicBezTo>
                    <a:pt x="162520" y="2804859"/>
                    <a:pt x="158710" y="2764854"/>
                    <a:pt x="154900" y="2724849"/>
                  </a:cubicBezTo>
                  <a:cubicBezTo>
                    <a:pt x="154900" y="2722944"/>
                    <a:pt x="154900" y="2721039"/>
                    <a:pt x="154900" y="2719134"/>
                  </a:cubicBezTo>
                  <a:cubicBezTo>
                    <a:pt x="152995" y="2681987"/>
                    <a:pt x="150137" y="2644839"/>
                    <a:pt x="148232" y="2607692"/>
                  </a:cubicBezTo>
                  <a:cubicBezTo>
                    <a:pt x="147280" y="2601024"/>
                    <a:pt x="145375" y="2594357"/>
                    <a:pt x="143470" y="2587689"/>
                  </a:cubicBezTo>
                  <a:cubicBezTo>
                    <a:pt x="131087" y="2543874"/>
                    <a:pt x="118705" y="2499107"/>
                    <a:pt x="105370" y="2455292"/>
                  </a:cubicBezTo>
                  <a:cubicBezTo>
                    <a:pt x="103465" y="2448624"/>
                    <a:pt x="101560" y="2439099"/>
                    <a:pt x="96797" y="2437194"/>
                  </a:cubicBezTo>
                  <a:cubicBezTo>
                    <a:pt x="75842" y="2426717"/>
                    <a:pt x="77747" y="2406714"/>
                    <a:pt x="75842" y="2390522"/>
                  </a:cubicBezTo>
                  <a:cubicBezTo>
                    <a:pt x="72985" y="2354327"/>
                    <a:pt x="70127" y="2318132"/>
                    <a:pt x="63460" y="2282889"/>
                  </a:cubicBezTo>
                  <a:cubicBezTo>
                    <a:pt x="60602" y="2270507"/>
                    <a:pt x="63460" y="2256219"/>
                    <a:pt x="62507" y="2242884"/>
                  </a:cubicBezTo>
                  <a:cubicBezTo>
                    <a:pt x="61555" y="2220977"/>
                    <a:pt x="66317" y="2198117"/>
                    <a:pt x="57745" y="2176209"/>
                  </a:cubicBezTo>
                  <a:cubicBezTo>
                    <a:pt x="55840" y="2172399"/>
                    <a:pt x="58697" y="2166684"/>
                    <a:pt x="58697" y="2160969"/>
                  </a:cubicBezTo>
                  <a:cubicBezTo>
                    <a:pt x="59650" y="2151444"/>
                    <a:pt x="62507" y="2140967"/>
                    <a:pt x="61555" y="2131442"/>
                  </a:cubicBezTo>
                  <a:cubicBezTo>
                    <a:pt x="61555" y="2068577"/>
                    <a:pt x="75842" y="2008569"/>
                    <a:pt x="91082" y="1947609"/>
                  </a:cubicBezTo>
                  <a:cubicBezTo>
                    <a:pt x="107275" y="1884744"/>
                    <a:pt x="132992" y="1824737"/>
                    <a:pt x="154900" y="1763777"/>
                  </a:cubicBezTo>
                  <a:cubicBezTo>
                    <a:pt x="159662" y="1750442"/>
                    <a:pt x="159662" y="1734249"/>
                    <a:pt x="158710" y="1719009"/>
                  </a:cubicBezTo>
                  <a:cubicBezTo>
                    <a:pt x="152042" y="1647572"/>
                    <a:pt x="126325" y="1580897"/>
                    <a:pt x="103465" y="1514222"/>
                  </a:cubicBezTo>
                  <a:cubicBezTo>
                    <a:pt x="95845" y="1492314"/>
                    <a:pt x="84415" y="1472312"/>
                    <a:pt x="73937" y="1451357"/>
                  </a:cubicBezTo>
                  <a:cubicBezTo>
                    <a:pt x="57745" y="1418972"/>
                    <a:pt x="47267" y="1385634"/>
                    <a:pt x="50125" y="1349439"/>
                  </a:cubicBezTo>
                  <a:cubicBezTo>
                    <a:pt x="52030" y="1324674"/>
                    <a:pt x="45362" y="1302767"/>
                    <a:pt x="30122" y="1281812"/>
                  </a:cubicBezTo>
                  <a:cubicBezTo>
                    <a:pt x="21550" y="1269429"/>
                    <a:pt x="14882" y="1252284"/>
                    <a:pt x="13930" y="1237044"/>
                  </a:cubicBezTo>
                  <a:cubicBezTo>
                    <a:pt x="10120" y="1184657"/>
                    <a:pt x="8215" y="1132269"/>
                    <a:pt x="8215" y="1079882"/>
                  </a:cubicBezTo>
                  <a:cubicBezTo>
                    <a:pt x="8215" y="1052259"/>
                    <a:pt x="14882" y="1024637"/>
                    <a:pt x="18692" y="997014"/>
                  </a:cubicBezTo>
                  <a:cubicBezTo>
                    <a:pt x="20597" y="978917"/>
                    <a:pt x="23455" y="960819"/>
                    <a:pt x="25360" y="942722"/>
                  </a:cubicBezTo>
                  <a:cubicBezTo>
                    <a:pt x="31075" y="890334"/>
                    <a:pt x="52982" y="844614"/>
                    <a:pt x="77747" y="799847"/>
                  </a:cubicBezTo>
                  <a:cubicBezTo>
                    <a:pt x="89177" y="779844"/>
                    <a:pt x="102512" y="760794"/>
                    <a:pt x="106322" y="736982"/>
                  </a:cubicBezTo>
                  <a:cubicBezTo>
                    <a:pt x="107275" y="729362"/>
                    <a:pt x="111085" y="720789"/>
                    <a:pt x="116800" y="715074"/>
                  </a:cubicBezTo>
                  <a:cubicBezTo>
                    <a:pt x="142517" y="686499"/>
                    <a:pt x="140612" y="650304"/>
                    <a:pt x="146327" y="616967"/>
                  </a:cubicBezTo>
                  <a:cubicBezTo>
                    <a:pt x="151090" y="591249"/>
                    <a:pt x="163472" y="575057"/>
                    <a:pt x="185380" y="563627"/>
                  </a:cubicBezTo>
                  <a:cubicBezTo>
                    <a:pt x="189190" y="561722"/>
                    <a:pt x="193952" y="562674"/>
                    <a:pt x="196810" y="560769"/>
                  </a:cubicBezTo>
                  <a:cubicBezTo>
                    <a:pt x="208240" y="553149"/>
                    <a:pt x="227290" y="559817"/>
                    <a:pt x="233957" y="543624"/>
                  </a:cubicBezTo>
                  <a:cubicBezTo>
                    <a:pt x="241577" y="525527"/>
                    <a:pt x="252055" y="508382"/>
                    <a:pt x="250150" y="486474"/>
                  </a:cubicBezTo>
                  <a:cubicBezTo>
                    <a:pt x="248245" y="470282"/>
                    <a:pt x="251102" y="454089"/>
                    <a:pt x="241577" y="438849"/>
                  </a:cubicBezTo>
                  <a:cubicBezTo>
                    <a:pt x="238720" y="435039"/>
                    <a:pt x="239672" y="429324"/>
                    <a:pt x="238720" y="424562"/>
                  </a:cubicBezTo>
                  <a:cubicBezTo>
                    <a:pt x="234910" y="399797"/>
                    <a:pt x="231100" y="375032"/>
                    <a:pt x="227290" y="350267"/>
                  </a:cubicBezTo>
                  <a:cubicBezTo>
                    <a:pt x="227290" y="347409"/>
                    <a:pt x="225385" y="343599"/>
                    <a:pt x="226337" y="341694"/>
                  </a:cubicBezTo>
                  <a:cubicBezTo>
                    <a:pt x="232052" y="322644"/>
                    <a:pt x="225385" y="302642"/>
                    <a:pt x="231100" y="283592"/>
                  </a:cubicBezTo>
                  <a:cubicBezTo>
                    <a:pt x="238720" y="256922"/>
                    <a:pt x="244435" y="229299"/>
                    <a:pt x="250150" y="201677"/>
                  </a:cubicBezTo>
                  <a:cubicBezTo>
                    <a:pt x="253960" y="184532"/>
                    <a:pt x="259675" y="168339"/>
                    <a:pt x="271105" y="155957"/>
                  </a:cubicBezTo>
                  <a:cubicBezTo>
                    <a:pt x="285392" y="139764"/>
                    <a:pt x="294917" y="120714"/>
                    <a:pt x="303490" y="101664"/>
                  </a:cubicBezTo>
                  <a:cubicBezTo>
                    <a:pt x="315872" y="74994"/>
                    <a:pt x="336827" y="55944"/>
                    <a:pt x="358735" y="38799"/>
                  </a:cubicBezTo>
                  <a:cubicBezTo>
                    <a:pt x="382547" y="20702"/>
                    <a:pt x="411122" y="14987"/>
                    <a:pt x="440650" y="13082"/>
                  </a:cubicBezTo>
                  <a:cubicBezTo>
                    <a:pt x="461605" y="12129"/>
                    <a:pt x="482560" y="14987"/>
                    <a:pt x="503515" y="8319"/>
                  </a:cubicBezTo>
                  <a:cubicBezTo>
                    <a:pt x="515897" y="4509"/>
                    <a:pt x="528280" y="10224"/>
                    <a:pt x="534947" y="21654"/>
                  </a:cubicBezTo>
                  <a:cubicBezTo>
                    <a:pt x="539710" y="26417"/>
                    <a:pt x="541615" y="26417"/>
                    <a:pt x="548282" y="24512"/>
                  </a:cubicBezTo>
                  <a:cubicBezTo>
                    <a:pt x="555902" y="22607"/>
                    <a:pt x="565427" y="23559"/>
                    <a:pt x="572095" y="26417"/>
                  </a:cubicBezTo>
                  <a:cubicBezTo>
                    <a:pt x="590192" y="34989"/>
                    <a:pt x="610195" y="34989"/>
                    <a:pt x="628292" y="46419"/>
                  </a:cubicBezTo>
                  <a:cubicBezTo>
                    <a:pt x="644485" y="56897"/>
                    <a:pt x="666392" y="59754"/>
                    <a:pt x="684490" y="67374"/>
                  </a:cubicBezTo>
                  <a:cubicBezTo>
                    <a:pt x="694015" y="72137"/>
                    <a:pt x="701635" y="78804"/>
                    <a:pt x="709255" y="85472"/>
                  </a:cubicBezTo>
                  <a:cubicBezTo>
                    <a:pt x="717827" y="94044"/>
                    <a:pt x="726400" y="100712"/>
                    <a:pt x="738782" y="103569"/>
                  </a:cubicBezTo>
                  <a:cubicBezTo>
                    <a:pt x="750212" y="106427"/>
                    <a:pt x="751165" y="109284"/>
                    <a:pt x="759737" y="131192"/>
                  </a:cubicBezTo>
                  <a:cubicBezTo>
                    <a:pt x="761642" y="135002"/>
                    <a:pt x="766405" y="138812"/>
                    <a:pt x="771167" y="139764"/>
                  </a:cubicBezTo>
                  <a:cubicBezTo>
                    <a:pt x="800695" y="148337"/>
                    <a:pt x="812125" y="176912"/>
                    <a:pt x="832127" y="195009"/>
                  </a:cubicBezTo>
                  <a:cubicBezTo>
                    <a:pt x="835937" y="198819"/>
                    <a:pt x="835937" y="214059"/>
                    <a:pt x="832127" y="215964"/>
                  </a:cubicBezTo>
                  <a:cubicBezTo>
                    <a:pt x="820697" y="222632"/>
                    <a:pt x="826412" y="228347"/>
                    <a:pt x="829270" y="235967"/>
                  </a:cubicBezTo>
                  <a:cubicBezTo>
                    <a:pt x="832127" y="242634"/>
                    <a:pt x="835937" y="248349"/>
                    <a:pt x="837842" y="255017"/>
                  </a:cubicBezTo>
                  <a:cubicBezTo>
                    <a:pt x="840700" y="263589"/>
                    <a:pt x="834032" y="269304"/>
                    <a:pt x="823555" y="266447"/>
                  </a:cubicBezTo>
                  <a:cubicBezTo>
                    <a:pt x="820697" y="265494"/>
                    <a:pt x="816887" y="265494"/>
                    <a:pt x="814030" y="267399"/>
                  </a:cubicBezTo>
                  <a:cubicBezTo>
                    <a:pt x="800695" y="273114"/>
                    <a:pt x="790217" y="285497"/>
                    <a:pt x="773072" y="283592"/>
                  </a:cubicBezTo>
                  <a:cubicBezTo>
                    <a:pt x="771167" y="283592"/>
                    <a:pt x="768310" y="285497"/>
                    <a:pt x="768310" y="287402"/>
                  </a:cubicBezTo>
                  <a:cubicBezTo>
                    <a:pt x="765452" y="298832"/>
                    <a:pt x="762595" y="311214"/>
                    <a:pt x="761642" y="322644"/>
                  </a:cubicBezTo>
                  <a:cubicBezTo>
                    <a:pt x="757832" y="350267"/>
                    <a:pt x="761642" y="378842"/>
                    <a:pt x="746402" y="404559"/>
                  </a:cubicBezTo>
                  <a:cubicBezTo>
                    <a:pt x="744497" y="408369"/>
                    <a:pt x="748307" y="415989"/>
                    <a:pt x="750212" y="420752"/>
                  </a:cubicBezTo>
                  <a:cubicBezTo>
                    <a:pt x="758785" y="442659"/>
                    <a:pt x="768310" y="465519"/>
                    <a:pt x="777835" y="487427"/>
                  </a:cubicBezTo>
                  <a:cubicBezTo>
                    <a:pt x="782597" y="497904"/>
                    <a:pt x="781645" y="508382"/>
                    <a:pt x="775930" y="519812"/>
                  </a:cubicBezTo>
                  <a:cubicBezTo>
                    <a:pt x="771167" y="530289"/>
                    <a:pt x="764500" y="536957"/>
                    <a:pt x="753070" y="536004"/>
                  </a:cubicBezTo>
                  <a:cubicBezTo>
                    <a:pt x="731162" y="534099"/>
                    <a:pt x="719732" y="545529"/>
                    <a:pt x="715922" y="566484"/>
                  </a:cubicBezTo>
                  <a:cubicBezTo>
                    <a:pt x="715922" y="569342"/>
                    <a:pt x="714970" y="574104"/>
                    <a:pt x="714017" y="574104"/>
                  </a:cubicBezTo>
                  <a:cubicBezTo>
                    <a:pt x="696872" y="577914"/>
                    <a:pt x="705445" y="598869"/>
                    <a:pt x="691157" y="606489"/>
                  </a:cubicBezTo>
                  <a:cubicBezTo>
                    <a:pt x="677822" y="613157"/>
                    <a:pt x="670202" y="626492"/>
                    <a:pt x="670202" y="643637"/>
                  </a:cubicBezTo>
                  <a:cubicBezTo>
                    <a:pt x="670202" y="675069"/>
                    <a:pt x="651152" y="693167"/>
                    <a:pt x="618767" y="695072"/>
                  </a:cubicBezTo>
                  <a:cubicBezTo>
                    <a:pt x="597812" y="696024"/>
                    <a:pt x="577810" y="693167"/>
                    <a:pt x="560665" y="677927"/>
                  </a:cubicBezTo>
                  <a:cubicBezTo>
                    <a:pt x="550187" y="668402"/>
                    <a:pt x="535900" y="665544"/>
                    <a:pt x="522565" y="659829"/>
                  </a:cubicBezTo>
                  <a:cubicBezTo>
                    <a:pt x="520660" y="658877"/>
                    <a:pt x="515897" y="659829"/>
                    <a:pt x="514945" y="661734"/>
                  </a:cubicBezTo>
                  <a:cubicBezTo>
                    <a:pt x="513040" y="663639"/>
                    <a:pt x="513040" y="667449"/>
                    <a:pt x="514945" y="669354"/>
                  </a:cubicBezTo>
                  <a:cubicBezTo>
                    <a:pt x="518755" y="675069"/>
                    <a:pt x="522565" y="682689"/>
                    <a:pt x="527327" y="686499"/>
                  </a:cubicBezTo>
                  <a:cubicBezTo>
                    <a:pt x="563522" y="711264"/>
                    <a:pt x="584477" y="748412"/>
                    <a:pt x="607337" y="783654"/>
                  </a:cubicBezTo>
                  <a:cubicBezTo>
                    <a:pt x="610195" y="788417"/>
                    <a:pt x="613052" y="794132"/>
                    <a:pt x="614957" y="799847"/>
                  </a:cubicBezTo>
                  <a:cubicBezTo>
                    <a:pt x="620672" y="822707"/>
                    <a:pt x="632102" y="841757"/>
                    <a:pt x="647342" y="859854"/>
                  </a:cubicBezTo>
                  <a:cubicBezTo>
                    <a:pt x="654962" y="869379"/>
                    <a:pt x="660677" y="882714"/>
                    <a:pt x="662582" y="895097"/>
                  </a:cubicBezTo>
                  <a:cubicBezTo>
                    <a:pt x="665440" y="918909"/>
                    <a:pt x="679727" y="935102"/>
                    <a:pt x="693062" y="953199"/>
                  </a:cubicBezTo>
                  <a:cubicBezTo>
                    <a:pt x="707350" y="972249"/>
                    <a:pt x="723542" y="991299"/>
                    <a:pt x="737830" y="1010349"/>
                  </a:cubicBezTo>
                  <a:cubicBezTo>
                    <a:pt x="744497" y="1018922"/>
                    <a:pt x="750212" y="1026542"/>
                    <a:pt x="745450" y="1040829"/>
                  </a:cubicBezTo>
                  <a:cubicBezTo>
                    <a:pt x="741640" y="1053212"/>
                    <a:pt x="755927" y="1057974"/>
                    <a:pt x="765452" y="1063689"/>
                  </a:cubicBezTo>
                  <a:cubicBezTo>
                    <a:pt x="771167" y="1067499"/>
                    <a:pt x="775930" y="1066547"/>
                    <a:pt x="781645" y="1062737"/>
                  </a:cubicBezTo>
                  <a:cubicBezTo>
                    <a:pt x="804505" y="1046544"/>
                    <a:pt x="827365" y="1030352"/>
                    <a:pt x="850225" y="1014159"/>
                  </a:cubicBezTo>
                  <a:cubicBezTo>
                    <a:pt x="858797" y="1007492"/>
                    <a:pt x="867370" y="1000824"/>
                    <a:pt x="875942" y="993204"/>
                  </a:cubicBezTo>
                  <a:cubicBezTo>
                    <a:pt x="889277" y="981774"/>
                    <a:pt x="901660" y="970344"/>
                    <a:pt x="914995" y="959867"/>
                  </a:cubicBezTo>
                  <a:cubicBezTo>
                    <a:pt x="939760" y="940817"/>
                    <a:pt x="960715" y="919862"/>
                    <a:pt x="980717" y="896049"/>
                  </a:cubicBezTo>
                  <a:cubicBezTo>
                    <a:pt x="1010245" y="860807"/>
                    <a:pt x="1047392" y="831279"/>
                    <a:pt x="1082635" y="800799"/>
                  </a:cubicBezTo>
                  <a:cubicBezTo>
                    <a:pt x="1098827" y="787464"/>
                    <a:pt x="1113115" y="775082"/>
                    <a:pt x="1120735" y="755079"/>
                  </a:cubicBezTo>
                  <a:cubicBezTo>
                    <a:pt x="1132165" y="725552"/>
                    <a:pt x="1144547" y="695072"/>
                    <a:pt x="1155977" y="665544"/>
                  </a:cubicBezTo>
                  <a:cubicBezTo>
                    <a:pt x="1159787" y="655067"/>
                    <a:pt x="1163597" y="644589"/>
                    <a:pt x="1169312" y="635064"/>
                  </a:cubicBezTo>
                  <a:cubicBezTo>
                    <a:pt x="1174075" y="626492"/>
                    <a:pt x="1180742" y="616967"/>
                    <a:pt x="1189315" y="613157"/>
                  </a:cubicBezTo>
                  <a:cubicBezTo>
                    <a:pt x="1222652" y="597917"/>
                    <a:pt x="1257895" y="584582"/>
                    <a:pt x="1292185" y="570294"/>
                  </a:cubicBezTo>
                  <a:cubicBezTo>
                    <a:pt x="1296947" y="568389"/>
                    <a:pt x="1304567" y="571247"/>
                    <a:pt x="1308377" y="568389"/>
                  </a:cubicBezTo>
                  <a:cubicBezTo>
                    <a:pt x="1312187" y="564579"/>
                    <a:pt x="1313140" y="557912"/>
                    <a:pt x="1314092" y="552197"/>
                  </a:cubicBezTo>
                  <a:cubicBezTo>
                    <a:pt x="1322665" y="507429"/>
                    <a:pt x="1331237" y="461709"/>
                    <a:pt x="1339810" y="415989"/>
                  </a:cubicBezTo>
                  <a:cubicBezTo>
                    <a:pt x="1347430" y="375984"/>
                    <a:pt x="1356002" y="335979"/>
                    <a:pt x="1362670" y="295022"/>
                  </a:cubicBezTo>
                  <a:cubicBezTo>
                    <a:pt x="1368385" y="263589"/>
                    <a:pt x="1372195" y="231204"/>
                    <a:pt x="1376957" y="199772"/>
                  </a:cubicBezTo>
                  <a:cubicBezTo>
                    <a:pt x="1380767" y="174054"/>
                    <a:pt x="1396007" y="163577"/>
                    <a:pt x="1420772" y="168339"/>
                  </a:cubicBezTo>
                  <a:cubicBezTo>
                    <a:pt x="1450300" y="173102"/>
                    <a:pt x="1476017" y="185484"/>
                    <a:pt x="1502687" y="196914"/>
                  </a:cubicBezTo>
                  <a:cubicBezTo>
                    <a:pt x="1581745" y="231204"/>
                    <a:pt x="1654135" y="278829"/>
                    <a:pt x="1726525" y="326454"/>
                  </a:cubicBezTo>
                  <a:cubicBezTo>
                    <a:pt x="1786532" y="366459"/>
                    <a:pt x="1847492" y="406464"/>
                    <a:pt x="1907500" y="446469"/>
                  </a:cubicBezTo>
                  <a:cubicBezTo>
                    <a:pt x="1951315" y="475997"/>
                    <a:pt x="1992272" y="507429"/>
                    <a:pt x="2032277" y="540767"/>
                  </a:cubicBezTo>
                  <a:cubicBezTo>
                    <a:pt x="2064662" y="567437"/>
                    <a:pt x="2098952" y="593154"/>
                    <a:pt x="2127527" y="624587"/>
                  </a:cubicBezTo>
                  <a:cubicBezTo>
                    <a:pt x="2136100" y="633159"/>
                    <a:pt x="2147530" y="639827"/>
                    <a:pt x="2143720" y="656972"/>
                  </a:cubicBezTo>
                  <a:cubicBezTo>
                    <a:pt x="2141815" y="663639"/>
                    <a:pt x="2150387" y="673164"/>
                    <a:pt x="2154197" y="681737"/>
                  </a:cubicBezTo>
                  <a:cubicBezTo>
                    <a:pt x="2169437" y="713169"/>
                    <a:pt x="2185630" y="744602"/>
                    <a:pt x="2201822" y="776987"/>
                  </a:cubicBezTo>
                  <a:cubicBezTo>
                    <a:pt x="2211347" y="796989"/>
                    <a:pt x="2210395" y="800799"/>
                    <a:pt x="2191345" y="810324"/>
                  </a:cubicBezTo>
                  <a:cubicBezTo>
                    <a:pt x="2170390" y="820802"/>
                    <a:pt x="2149435" y="829374"/>
                    <a:pt x="2128480" y="838899"/>
                  </a:cubicBezTo>
                  <a:cubicBezTo>
                    <a:pt x="2077045" y="862712"/>
                    <a:pt x="2025610" y="885572"/>
                    <a:pt x="1975127" y="909384"/>
                  </a:cubicBezTo>
                  <a:cubicBezTo>
                    <a:pt x="1953220" y="919862"/>
                    <a:pt x="1935122" y="933197"/>
                    <a:pt x="1919882" y="954152"/>
                  </a:cubicBezTo>
                  <a:cubicBezTo>
                    <a:pt x="1877972" y="1013207"/>
                    <a:pt x="1833205" y="1070357"/>
                    <a:pt x="1789390" y="1127507"/>
                  </a:cubicBezTo>
                  <a:cubicBezTo>
                    <a:pt x="1767482" y="1156082"/>
                    <a:pt x="1742717" y="1182752"/>
                    <a:pt x="1718905" y="1210374"/>
                  </a:cubicBezTo>
                  <a:cubicBezTo>
                    <a:pt x="1713190" y="1217042"/>
                    <a:pt x="1705570" y="1222757"/>
                    <a:pt x="1712237" y="1233234"/>
                  </a:cubicBezTo>
                  <a:cubicBezTo>
                    <a:pt x="1714142" y="1237044"/>
                    <a:pt x="1713190" y="1242759"/>
                    <a:pt x="1712237" y="1248474"/>
                  </a:cubicBezTo>
                  <a:cubicBezTo>
                    <a:pt x="1711285" y="1265619"/>
                    <a:pt x="1707475" y="1268477"/>
                    <a:pt x="1689377" y="1266572"/>
                  </a:cubicBezTo>
                  <a:cubicBezTo>
                    <a:pt x="1679852" y="1265619"/>
                    <a:pt x="1675090" y="1269429"/>
                    <a:pt x="1677947" y="1277049"/>
                  </a:cubicBezTo>
                  <a:cubicBezTo>
                    <a:pt x="1685567" y="1293242"/>
                    <a:pt x="1695092" y="1307529"/>
                    <a:pt x="1679852" y="1324674"/>
                  </a:cubicBezTo>
                  <a:cubicBezTo>
                    <a:pt x="1677947" y="1326579"/>
                    <a:pt x="1681757" y="1333247"/>
                    <a:pt x="1683662" y="1338009"/>
                  </a:cubicBezTo>
                  <a:cubicBezTo>
                    <a:pt x="1691282" y="1358964"/>
                    <a:pt x="1692235" y="1362774"/>
                    <a:pt x="1676042" y="1374204"/>
                  </a:cubicBezTo>
                  <a:cubicBezTo>
                    <a:pt x="1665565" y="1380872"/>
                    <a:pt x="1663660" y="1388492"/>
                    <a:pt x="1663660" y="1398969"/>
                  </a:cubicBezTo>
                  <a:cubicBezTo>
                    <a:pt x="1663660" y="1433259"/>
                    <a:pt x="1649372" y="1457072"/>
                    <a:pt x="1620797" y="1477074"/>
                  </a:cubicBezTo>
                  <a:cubicBezTo>
                    <a:pt x="1610320" y="1484694"/>
                    <a:pt x="1601747" y="1497077"/>
                    <a:pt x="1596032" y="1509459"/>
                  </a:cubicBezTo>
                  <a:cubicBezTo>
                    <a:pt x="1584602" y="1535177"/>
                    <a:pt x="1574125" y="1561847"/>
                    <a:pt x="1565552" y="1588517"/>
                  </a:cubicBezTo>
                  <a:cubicBezTo>
                    <a:pt x="1546502" y="1643762"/>
                    <a:pt x="1528405" y="1699007"/>
                    <a:pt x="1510307" y="1754252"/>
                  </a:cubicBezTo>
                  <a:cubicBezTo>
                    <a:pt x="1500782" y="1783779"/>
                    <a:pt x="1494115" y="1814259"/>
                    <a:pt x="1486495" y="1843787"/>
                  </a:cubicBezTo>
                  <a:cubicBezTo>
                    <a:pt x="1481732" y="1862837"/>
                    <a:pt x="1469350" y="1869504"/>
                    <a:pt x="1451252" y="1860932"/>
                  </a:cubicBezTo>
                  <a:cubicBezTo>
                    <a:pt x="1415057" y="1843787"/>
                    <a:pt x="1378862" y="1824737"/>
                    <a:pt x="1342667" y="1806639"/>
                  </a:cubicBezTo>
                  <a:cubicBezTo>
                    <a:pt x="1336952" y="1803782"/>
                    <a:pt x="1331237" y="1799019"/>
                    <a:pt x="1325522" y="1794257"/>
                  </a:cubicBezTo>
                  <a:cubicBezTo>
                    <a:pt x="1315045" y="1786637"/>
                    <a:pt x="1315997" y="1779017"/>
                    <a:pt x="1321712" y="1768539"/>
                  </a:cubicBezTo>
                  <a:cubicBezTo>
                    <a:pt x="1335047" y="1742822"/>
                    <a:pt x="1348382" y="1716152"/>
                    <a:pt x="1360765" y="1689482"/>
                  </a:cubicBezTo>
                  <a:cubicBezTo>
                    <a:pt x="1361717" y="1687577"/>
                    <a:pt x="1359812" y="1684719"/>
                    <a:pt x="1358860" y="1681862"/>
                  </a:cubicBezTo>
                  <a:cubicBezTo>
                    <a:pt x="1356955" y="1682814"/>
                    <a:pt x="1355050" y="1682814"/>
                    <a:pt x="1353145" y="1683767"/>
                  </a:cubicBezTo>
                  <a:cubicBezTo>
                    <a:pt x="1352192" y="1683767"/>
                    <a:pt x="1352192" y="1685672"/>
                    <a:pt x="1352192" y="1686624"/>
                  </a:cubicBezTo>
                  <a:cubicBezTo>
                    <a:pt x="1330285" y="1726629"/>
                    <a:pt x="1329332" y="1728534"/>
                    <a:pt x="1284565" y="1725677"/>
                  </a:cubicBezTo>
                  <a:cubicBezTo>
                    <a:pt x="1232177" y="1722819"/>
                    <a:pt x="1179790" y="1719009"/>
                    <a:pt x="1127402" y="1719009"/>
                  </a:cubicBezTo>
                  <a:cubicBezTo>
                    <a:pt x="1110257" y="1719009"/>
                    <a:pt x="1092160" y="1711389"/>
                    <a:pt x="1075015" y="1708532"/>
                  </a:cubicBezTo>
                  <a:cubicBezTo>
                    <a:pt x="1043582" y="1703769"/>
                    <a:pt x="1011197" y="1699959"/>
                    <a:pt x="979765" y="1695197"/>
                  </a:cubicBezTo>
                  <a:cubicBezTo>
                    <a:pt x="969287" y="1693292"/>
                    <a:pt x="957857" y="1691387"/>
                    <a:pt x="947380" y="1689482"/>
                  </a:cubicBezTo>
                  <a:cubicBezTo>
                    <a:pt x="943570" y="1688529"/>
                    <a:pt x="938807" y="1686624"/>
                    <a:pt x="935950" y="1688529"/>
                  </a:cubicBezTo>
                  <a:cubicBezTo>
                    <a:pt x="925472" y="1694244"/>
                    <a:pt x="914995" y="1691387"/>
                    <a:pt x="904517" y="1689482"/>
                  </a:cubicBezTo>
                  <a:cubicBezTo>
                    <a:pt x="888325" y="1687577"/>
                    <a:pt x="885467" y="1690434"/>
                    <a:pt x="885467" y="1710437"/>
                  </a:cubicBezTo>
                  <a:close/>
                  <a:moveTo>
                    <a:pt x="1225510" y="1051307"/>
                  </a:moveTo>
                  <a:cubicBezTo>
                    <a:pt x="1223605" y="1048449"/>
                    <a:pt x="1221700" y="1043687"/>
                    <a:pt x="1219795" y="1039877"/>
                  </a:cubicBezTo>
                  <a:cubicBezTo>
                    <a:pt x="1215985" y="1042734"/>
                    <a:pt x="1212175" y="1044639"/>
                    <a:pt x="1209317" y="1047497"/>
                  </a:cubicBezTo>
                  <a:cubicBezTo>
                    <a:pt x="1202650" y="1055117"/>
                    <a:pt x="1196935" y="1063689"/>
                    <a:pt x="1189315" y="1070357"/>
                  </a:cubicBezTo>
                  <a:cubicBezTo>
                    <a:pt x="1163597" y="1094169"/>
                    <a:pt x="1137880" y="1117982"/>
                    <a:pt x="1111210" y="1141794"/>
                  </a:cubicBezTo>
                  <a:cubicBezTo>
                    <a:pt x="1068347" y="1180847"/>
                    <a:pt x="1026437" y="1218947"/>
                    <a:pt x="983575" y="1257047"/>
                  </a:cubicBezTo>
                  <a:cubicBezTo>
                    <a:pt x="950237" y="1286574"/>
                    <a:pt x="916900" y="1315149"/>
                    <a:pt x="883562" y="1344677"/>
                  </a:cubicBezTo>
                  <a:cubicBezTo>
                    <a:pt x="877847" y="1349439"/>
                    <a:pt x="873085" y="1354202"/>
                    <a:pt x="867370" y="1358964"/>
                  </a:cubicBezTo>
                  <a:cubicBezTo>
                    <a:pt x="851177" y="1372299"/>
                    <a:pt x="850225" y="1373252"/>
                    <a:pt x="869275" y="1381824"/>
                  </a:cubicBezTo>
                  <a:cubicBezTo>
                    <a:pt x="878800" y="1385634"/>
                    <a:pt x="890230" y="1389444"/>
                    <a:pt x="900707" y="1388492"/>
                  </a:cubicBezTo>
                  <a:cubicBezTo>
                    <a:pt x="920710" y="1386587"/>
                    <a:pt x="939760" y="1380872"/>
                    <a:pt x="959762" y="1378014"/>
                  </a:cubicBezTo>
                  <a:cubicBezTo>
                    <a:pt x="965477" y="1377062"/>
                    <a:pt x="972145" y="1377062"/>
                    <a:pt x="977860" y="1378014"/>
                  </a:cubicBezTo>
                  <a:cubicBezTo>
                    <a:pt x="991195" y="1381824"/>
                    <a:pt x="1005482" y="1383729"/>
                    <a:pt x="1017865" y="1390397"/>
                  </a:cubicBezTo>
                  <a:cubicBezTo>
                    <a:pt x="1041677" y="1402779"/>
                    <a:pt x="1064537" y="1407542"/>
                    <a:pt x="1092160" y="1401827"/>
                  </a:cubicBezTo>
                  <a:cubicBezTo>
                    <a:pt x="1120735" y="1396112"/>
                    <a:pt x="1150262" y="1398969"/>
                    <a:pt x="1178837" y="1394207"/>
                  </a:cubicBezTo>
                  <a:cubicBezTo>
                    <a:pt x="1206460" y="1388492"/>
                    <a:pt x="1212175" y="1390397"/>
                    <a:pt x="1212175" y="1358964"/>
                  </a:cubicBezTo>
                  <a:cubicBezTo>
                    <a:pt x="1214080" y="1282764"/>
                    <a:pt x="1215985" y="1207517"/>
                    <a:pt x="1218842" y="1131317"/>
                  </a:cubicBezTo>
                  <a:cubicBezTo>
                    <a:pt x="1220747" y="1105599"/>
                    <a:pt x="1215985" y="1078929"/>
                    <a:pt x="1225510" y="1051307"/>
                  </a:cubicBezTo>
                  <a:close/>
                  <a:moveTo>
                    <a:pt x="574000" y="3282062"/>
                  </a:moveTo>
                  <a:cubicBezTo>
                    <a:pt x="574000" y="3283014"/>
                    <a:pt x="575905" y="3285872"/>
                    <a:pt x="576857" y="3288729"/>
                  </a:cubicBezTo>
                  <a:cubicBezTo>
                    <a:pt x="577810" y="3285872"/>
                    <a:pt x="577810" y="3283014"/>
                    <a:pt x="579715" y="3280157"/>
                  </a:cubicBezTo>
                  <a:cubicBezTo>
                    <a:pt x="586382" y="3263964"/>
                    <a:pt x="593050" y="3248724"/>
                    <a:pt x="599717" y="3233484"/>
                  </a:cubicBezTo>
                  <a:cubicBezTo>
                    <a:pt x="603527" y="3224912"/>
                    <a:pt x="608290" y="3218244"/>
                    <a:pt x="619720" y="3218244"/>
                  </a:cubicBezTo>
                  <a:cubicBezTo>
                    <a:pt x="624482" y="3218244"/>
                    <a:pt x="631150" y="3215387"/>
                    <a:pt x="634007" y="3211577"/>
                  </a:cubicBezTo>
                  <a:cubicBezTo>
                    <a:pt x="640675" y="3203004"/>
                    <a:pt x="647342" y="3194432"/>
                    <a:pt x="652105" y="3183954"/>
                  </a:cubicBezTo>
                  <a:cubicBezTo>
                    <a:pt x="654010" y="3179192"/>
                    <a:pt x="651152" y="3173477"/>
                    <a:pt x="644485" y="3169667"/>
                  </a:cubicBezTo>
                  <a:cubicBezTo>
                    <a:pt x="630197" y="3162047"/>
                    <a:pt x="621625" y="3150617"/>
                    <a:pt x="619720" y="3131567"/>
                  </a:cubicBezTo>
                  <a:cubicBezTo>
                    <a:pt x="618767" y="3122042"/>
                    <a:pt x="617815" y="3112517"/>
                    <a:pt x="620672" y="3102992"/>
                  </a:cubicBezTo>
                  <a:cubicBezTo>
                    <a:pt x="622577" y="3097277"/>
                    <a:pt x="607337" y="3071559"/>
                    <a:pt x="602575" y="3070607"/>
                  </a:cubicBezTo>
                  <a:cubicBezTo>
                    <a:pt x="600670" y="3078227"/>
                    <a:pt x="599717" y="3086799"/>
                    <a:pt x="597812" y="3094419"/>
                  </a:cubicBezTo>
                  <a:cubicBezTo>
                    <a:pt x="595907" y="3105849"/>
                    <a:pt x="593050" y="3118232"/>
                    <a:pt x="593050" y="3129662"/>
                  </a:cubicBezTo>
                  <a:cubicBezTo>
                    <a:pt x="593050" y="3163952"/>
                    <a:pt x="588287" y="3197289"/>
                    <a:pt x="581620" y="3231579"/>
                  </a:cubicBezTo>
                  <a:cubicBezTo>
                    <a:pt x="577810" y="3247772"/>
                    <a:pt x="576857" y="3263964"/>
                    <a:pt x="574000" y="3282062"/>
                  </a:cubicBezTo>
                  <a:close/>
                  <a:moveTo>
                    <a:pt x="337780" y="4482212"/>
                  </a:moveTo>
                  <a:cubicBezTo>
                    <a:pt x="334922" y="4442207"/>
                    <a:pt x="333017" y="4406965"/>
                    <a:pt x="329207" y="4370769"/>
                  </a:cubicBezTo>
                  <a:cubicBezTo>
                    <a:pt x="328255" y="4360292"/>
                    <a:pt x="321587" y="4349815"/>
                    <a:pt x="316825" y="4340290"/>
                  </a:cubicBezTo>
                  <a:cubicBezTo>
                    <a:pt x="315872" y="4339337"/>
                    <a:pt x="309205" y="4339337"/>
                    <a:pt x="308252" y="4340290"/>
                  </a:cubicBezTo>
                  <a:cubicBezTo>
                    <a:pt x="302537" y="4349815"/>
                    <a:pt x="299680" y="4361244"/>
                    <a:pt x="292060" y="4368865"/>
                  </a:cubicBezTo>
                  <a:cubicBezTo>
                    <a:pt x="281582" y="4380294"/>
                    <a:pt x="284440" y="4390772"/>
                    <a:pt x="289202" y="4401249"/>
                  </a:cubicBezTo>
                  <a:cubicBezTo>
                    <a:pt x="301585" y="4429824"/>
                    <a:pt x="313015" y="4458399"/>
                    <a:pt x="326350" y="4486974"/>
                  </a:cubicBezTo>
                  <a:cubicBezTo>
                    <a:pt x="328255" y="4490784"/>
                    <a:pt x="331112" y="4492690"/>
                    <a:pt x="333970" y="4495547"/>
                  </a:cubicBezTo>
                  <a:cubicBezTo>
                    <a:pt x="334922" y="4491737"/>
                    <a:pt x="335875" y="4487927"/>
                    <a:pt x="336827" y="4485069"/>
                  </a:cubicBezTo>
                  <a:cubicBezTo>
                    <a:pt x="336827" y="4484117"/>
                    <a:pt x="337780" y="4481259"/>
                    <a:pt x="337780" y="4482212"/>
                  </a:cubicBezTo>
                  <a:close/>
                  <a:moveTo>
                    <a:pt x="1225510" y="903669"/>
                  </a:moveTo>
                  <a:cubicBezTo>
                    <a:pt x="1225510" y="903669"/>
                    <a:pt x="1225510" y="903669"/>
                    <a:pt x="1225510" y="903669"/>
                  </a:cubicBezTo>
                  <a:cubicBezTo>
                    <a:pt x="1225510" y="899859"/>
                    <a:pt x="1225510" y="896049"/>
                    <a:pt x="1225510" y="891287"/>
                  </a:cubicBezTo>
                  <a:cubicBezTo>
                    <a:pt x="1224557" y="881762"/>
                    <a:pt x="1223605" y="872237"/>
                    <a:pt x="1222652" y="862712"/>
                  </a:cubicBezTo>
                  <a:cubicBezTo>
                    <a:pt x="1213127" y="867474"/>
                    <a:pt x="1203602" y="873189"/>
                    <a:pt x="1194077" y="877952"/>
                  </a:cubicBezTo>
                  <a:cubicBezTo>
                    <a:pt x="1192172" y="878904"/>
                    <a:pt x="1191220" y="880809"/>
                    <a:pt x="1189315" y="881762"/>
                  </a:cubicBezTo>
                  <a:cubicBezTo>
                    <a:pt x="1177885" y="891287"/>
                    <a:pt x="1178837" y="891287"/>
                    <a:pt x="1187410" y="901764"/>
                  </a:cubicBezTo>
                  <a:cubicBezTo>
                    <a:pt x="1196935" y="913194"/>
                    <a:pt x="1206460" y="924624"/>
                    <a:pt x="1215985" y="936054"/>
                  </a:cubicBezTo>
                  <a:cubicBezTo>
                    <a:pt x="1217890" y="937959"/>
                    <a:pt x="1220747" y="939864"/>
                    <a:pt x="1222652" y="941769"/>
                  </a:cubicBezTo>
                  <a:cubicBezTo>
                    <a:pt x="1223605" y="938912"/>
                    <a:pt x="1224557" y="936054"/>
                    <a:pt x="1224557" y="933197"/>
                  </a:cubicBezTo>
                  <a:cubicBezTo>
                    <a:pt x="1225510" y="923672"/>
                    <a:pt x="1225510" y="914147"/>
                    <a:pt x="1225510" y="903669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4" name="Graphic 12">
              <a:extLst>
                <a:ext uri="{FF2B5EF4-FFF2-40B4-BE49-F238E27FC236}">
                  <a16:creationId xmlns:a16="http://schemas.microsoft.com/office/drawing/2014/main" id="{282EE569-401C-426F-840E-9DED38D7A6D7}"/>
                </a:ext>
              </a:extLst>
            </p:cNvPr>
            <p:cNvSpPr/>
            <p:nvPr/>
          </p:nvSpPr>
          <p:spPr>
            <a:xfrm>
              <a:off x="2311956" y="1489075"/>
              <a:ext cx="1152966" cy="2846007"/>
            </a:xfrm>
            <a:custGeom>
              <a:avLst/>
              <a:gdLst>
                <a:gd name="connsiteX0" fmla="*/ 10001 w 1809750"/>
                <a:gd name="connsiteY0" fmla="*/ 4380249 h 4467225"/>
                <a:gd name="connsiteX1" fmla="*/ 33814 w 1809750"/>
                <a:gd name="connsiteY1" fmla="*/ 4357389 h 4467225"/>
                <a:gd name="connsiteX2" fmla="*/ 68104 w 1809750"/>
                <a:gd name="connsiteY2" fmla="*/ 4343101 h 4467225"/>
                <a:gd name="connsiteX3" fmla="*/ 128111 w 1809750"/>
                <a:gd name="connsiteY3" fmla="*/ 4262139 h 4467225"/>
                <a:gd name="connsiteX4" fmla="*/ 157639 w 1809750"/>
                <a:gd name="connsiteY4" fmla="*/ 4100214 h 4467225"/>
                <a:gd name="connsiteX5" fmla="*/ 220504 w 1809750"/>
                <a:gd name="connsiteY5" fmla="*/ 3863994 h 4467225"/>
                <a:gd name="connsiteX6" fmla="*/ 242411 w 1809750"/>
                <a:gd name="connsiteY6" fmla="*/ 3805891 h 4467225"/>
                <a:gd name="connsiteX7" fmla="*/ 268129 w 1809750"/>
                <a:gd name="connsiteY7" fmla="*/ 3699211 h 4467225"/>
                <a:gd name="connsiteX8" fmla="*/ 328136 w 1809750"/>
                <a:gd name="connsiteY8" fmla="*/ 3422034 h 4467225"/>
                <a:gd name="connsiteX9" fmla="*/ 327184 w 1809750"/>
                <a:gd name="connsiteY9" fmla="*/ 3396316 h 4467225"/>
                <a:gd name="connsiteX10" fmla="*/ 328136 w 1809750"/>
                <a:gd name="connsiteY10" fmla="*/ 3382029 h 4467225"/>
                <a:gd name="connsiteX11" fmla="*/ 370999 w 1809750"/>
                <a:gd name="connsiteY11" fmla="*/ 3260109 h 4467225"/>
                <a:gd name="connsiteX12" fmla="*/ 386239 w 1809750"/>
                <a:gd name="connsiteY12" fmla="*/ 3223914 h 4467225"/>
                <a:gd name="connsiteX13" fmla="*/ 406241 w 1809750"/>
                <a:gd name="connsiteY13" fmla="*/ 3121996 h 4467225"/>
                <a:gd name="connsiteX14" fmla="*/ 423386 w 1809750"/>
                <a:gd name="connsiteY14" fmla="*/ 3035319 h 4467225"/>
                <a:gd name="connsiteX15" fmla="*/ 434816 w 1809750"/>
                <a:gd name="connsiteY15" fmla="*/ 2983884 h 4467225"/>
                <a:gd name="connsiteX16" fmla="*/ 461486 w 1809750"/>
                <a:gd name="connsiteY16" fmla="*/ 2818149 h 4467225"/>
                <a:gd name="connsiteX17" fmla="*/ 471011 w 1809750"/>
                <a:gd name="connsiteY17" fmla="*/ 2784811 h 4467225"/>
                <a:gd name="connsiteX18" fmla="*/ 476726 w 1809750"/>
                <a:gd name="connsiteY18" fmla="*/ 2732424 h 4467225"/>
                <a:gd name="connsiteX19" fmla="*/ 495776 w 1809750"/>
                <a:gd name="connsiteY19" fmla="*/ 2643841 h 4467225"/>
                <a:gd name="connsiteX20" fmla="*/ 503396 w 1809750"/>
                <a:gd name="connsiteY20" fmla="*/ 2624791 h 4467225"/>
                <a:gd name="connsiteX21" fmla="*/ 504349 w 1809750"/>
                <a:gd name="connsiteY21" fmla="*/ 2537161 h 4467225"/>
                <a:gd name="connsiteX22" fmla="*/ 511016 w 1809750"/>
                <a:gd name="connsiteY22" fmla="*/ 2502871 h 4467225"/>
                <a:gd name="connsiteX23" fmla="*/ 538639 w 1809750"/>
                <a:gd name="connsiteY23" fmla="*/ 2290464 h 4467225"/>
                <a:gd name="connsiteX24" fmla="*/ 539591 w 1809750"/>
                <a:gd name="connsiteY24" fmla="*/ 2259984 h 4467225"/>
                <a:gd name="connsiteX25" fmla="*/ 559594 w 1809750"/>
                <a:gd name="connsiteY25" fmla="*/ 2226646 h 4467225"/>
                <a:gd name="connsiteX26" fmla="*/ 558641 w 1809750"/>
                <a:gd name="connsiteY26" fmla="*/ 2183784 h 4467225"/>
                <a:gd name="connsiteX27" fmla="*/ 561499 w 1809750"/>
                <a:gd name="connsiteY27" fmla="*/ 2168544 h 4467225"/>
                <a:gd name="connsiteX28" fmla="*/ 554831 w 1809750"/>
                <a:gd name="connsiteY28" fmla="*/ 2102821 h 4467225"/>
                <a:gd name="connsiteX29" fmla="*/ 529114 w 1809750"/>
                <a:gd name="connsiteY29" fmla="*/ 2085676 h 4467225"/>
                <a:gd name="connsiteX30" fmla="*/ 493871 w 1809750"/>
                <a:gd name="connsiteY30" fmla="*/ 2092344 h 4467225"/>
                <a:gd name="connsiteX31" fmla="*/ 492919 w 1809750"/>
                <a:gd name="connsiteY31" fmla="*/ 2084724 h 4467225"/>
                <a:gd name="connsiteX32" fmla="*/ 520541 w 1809750"/>
                <a:gd name="connsiteY32" fmla="*/ 2079961 h 4467225"/>
                <a:gd name="connsiteX33" fmla="*/ 520541 w 1809750"/>
                <a:gd name="connsiteY33" fmla="*/ 2075199 h 4467225"/>
                <a:gd name="connsiteX34" fmla="*/ 474821 w 1809750"/>
                <a:gd name="connsiteY34" fmla="*/ 2063769 h 4467225"/>
                <a:gd name="connsiteX35" fmla="*/ 488156 w 1809750"/>
                <a:gd name="connsiteY35" fmla="*/ 2009476 h 4467225"/>
                <a:gd name="connsiteX36" fmla="*/ 579596 w 1809750"/>
                <a:gd name="connsiteY36" fmla="*/ 1892319 h 4467225"/>
                <a:gd name="connsiteX37" fmla="*/ 533876 w 1809750"/>
                <a:gd name="connsiteY37" fmla="*/ 1886604 h 4467225"/>
                <a:gd name="connsiteX38" fmla="*/ 513874 w 1809750"/>
                <a:gd name="connsiteY38" fmla="*/ 1897081 h 4467225"/>
                <a:gd name="connsiteX39" fmla="*/ 461486 w 1809750"/>
                <a:gd name="connsiteY39" fmla="*/ 1948516 h 4467225"/>
                <a:gd name="connsiteX40" fmla="*/ 420529 w 1809750"/>
                <a:gd name="connsiteY40" fmla="*/ 2017096 h 4467225"/>
                <a:gd name="connsiteX41" fmla="*/ 432911 w 1809750"/>
                <a:gd name="connsiteY41" fmla="*/ 2049481 h 4467225"/>
                <a:gd name="connsiteX42" fmla="*/ 444341 w 1809750"/>
                <a:gd name="connsiteY42" fmla="*/ 2054244 h 4467225"/>
                <a:gd name="connsiteX43" fmla="*/ 410051 w 1809750"/>
                <a:gd name="connsiteY43" fmla="*/ 2059959 h 4467225"/>
                <a:gd name="connsiteX44" fmla="*/ 412909 w 1809750"/>
                <a:gd name="connsiteY44" fmla="*/ 2079961 h 4467225"/>
                <a:gd name="connsiteX45" fmla="*/ 409099 w 1809750"/>
                <a:gd name="connsiteY45" fmla="*/ 2084724 h 4467225"/>
                <a:gd name="connsiteX46" fmla="*/ 387191 w 1809750"/>
                <a:gd name="connsiteY46" fmla="*/ 2069484 h 4467225"/>
                <a:gd name="connsiteX47" fmla="*/ 366236 w 1809750"/>
                <a:gd name="connsiteY47" fmla="*/ 2029479 h 4467225"/>
                <a:gd name="connsiteX48" fmla="*/ 348139 w 1809750"/>
                <a:gd name="connsiteY48" fmla="*/ 2004714 h 4467225"/>
                <a:gd name="connsiteX49" fmla="*/ 322421 w 1809750"/>
                <a:gd name="connsiteY49" fmla="*/ 1957089 h 4467225"/>
                <a:gd name="connsiteX50" fmla="*/ 289084 w 1809750"/>
                <a:gd name="connsiteY50" fmla="*/ 1910416 h 4467225"/>
                <a:gd name="connsiteX51" fmla="*/ 259556 w 1809750"/>
                <a:gd name="connsiteY51" fmla="*/ 1877079 h 4467225"/>
                <a:gd name="connsiteX52" fmla="*/ 264319 w 1809750"/>
                <a:gd name="connsiteY52" fmla="*/ 1872316 h 4467225"/>
                <a:gd name="connsiteX53" fmla="*/ 278606 w 1809750"/>
                <a:gd name="connsiteY53" fmla="*/ 1881841 h 4467225"/>
                <a:gd name="connsiteX54" fmla="*/ 149066 w 1809750"/>
                <a:gd name="connsiteY54" fmla="*/ 1581804 h 4467225"/>
                <a:gd name="connsiteX55" fmla="*/ 109061 w 1809750"/>
                <a:gd name="connsiteY55" fmla="*/ 1461789 h 4467225"/>
                <a:gd name="connsiteX56" fmla="*/ 106204 w 1809750"/>
                <a:gd name="connsiteY56" fmla="*/ 1429404 h 4467225"/>
                <a:gd name="connsiteX57" fmla="*/ 111919 w 1809750"/>
                <a:gd name="connsiteY57" fmla="*/ 1353204 h 4467225"/>
                <a:gd name="connsiteX58" fmla="*/ 133826 w 1809750"/>
                <a:gd name="connsiteY58" fmla="*/ 1303674 h 4467225"/>
                <a:gd name="connsiteX59" fmla="*/ 206216 w 1809750"/>
                <a:gd name="connsiteY59" fmla="*/ 1160799 h 4467225"/>
                <a:gd name="connsiteX60" fmla="*/ 220504 w 1809750"/>
                <a:gd name="connsiteY60" fmla="*/ 1133176 h 4467225"/>
                <a:gd name="connsiteX61" fmla="*/ 246221 w 1809750"/>
                <a:gd name="connsiteY61" fmla="*/ 1089361 h 4467225"/>
                <a:gd name="connsiteX62" fmla="*/ 299561 w 1809750"/>
                <a:gd name="connsiteY62" fmla="*/ 986491 h 4467225"/>
                <a:gd name="connsiteX63" fmla="*/ 347186 w 1809750"/>
                <a:gd name="connsiteY63" fmla="*/ 891241 h 4467225"/>
                <a:gd name="connsiteX64" fmla="*/ 365284 w 1809750"/>
                <a:gd name="connsiteY64" fmla="*/ 840759 h 4467225"/>
                <a:gd name="connsiteX65" fmla="*/ 372904 w 1809750"/>
                <a:gd name="connsiteY65" fmla="*/ 817899 h 4467225"/>
                <a:gd name="connsiteX66" fmla="*/ 407194 w 1809750"/>
                <a:gd name="connsiteY66" fmla="*/ 750271 h 4467225"/>
                <a:gd name="connsiteX67" fmla="*/ 456724 w 1809750"/>
                <a:gd name="connsiteY67" fmla="*/ 719791 h 4467225"/>
                <a:gd name="connsiteX68" fmla="*/ 571024 w 1809750"/>
                <a:gd name="connsiteY68" fmla="*/ 684549 h 4467225"/>
                <a:gd name="connsiteX69" fmla="*/ 671036 w 1809750"/>
                <a:gd name="connsiteY69" fmla="*/ 632161 h 4467225"/>
                <a:gd name="connsiteX70" fmla="*/ 683419 w 1809750"/>
                <a:gd name="connsiteY70" fmla="*/ 614064 h 4467225"/>
                <a:gd name="connsiteX71" fmla="*/ 693896 w 1809750"/>
                <a:gd name="connsiteY71" fmla="*/ 548341 h 4467225"/>
                <a:gd name="connsiteX72" fmla="*/ 699611 w 1809750"/>
                <a:gd name="connsiteY72" fmla="*/ 438804 h 4467225"/>
                <a:gd name="connsiteX73" fmla="*/ 694849 w 1809750"/>
                <a:gd name="connsiteY73" fmla="*/ 383559 h 4467225"/>
                <a:gd name="connsiteX74" fmla="*/ 717709 w 1809750"/>
                <a:gd name="connsiteY74" fmla="*/ 281641 h 4467225"/>
                <a:gd name="connsiteX75" fmla="*/ 747236 w 1809750"/>
                <a:gd name="connsiteY75" fmla="*/ 187344 h 4467225"/>
                <a:gd name="connsiteX76" fmla="*/ 762476 w 1809750"/>
                <a:gd name="connsiteY76" fmla="*/ 163531 h 4467225"/>
                <a:gd name="connsiteX77" fmla="*/ 824389 w 1809750"/>
                <a:gd name="connsiteY77" fmla="*/ 91141 h 4467225"/>
                <a:gd name="connsiteX78" fmla="*/ 857726 w 1809750"/>
                <a:gd name="connsiteY78" fmla="*/ 42564 h 4467225"/>
                <a:gd name="connsiteX79" fmla="*/ 879634 w 1809750"/>
                <a:gd name="connsiteY79" fmla="*/ 35896 h 4467225"/>
                <a:gd name="connsiteX80" fmla="*/ 904399 w 1809750"/>
                <a:gd name="connsiteY80" fmla="*/ 30181 h 4467225"/>
                <a:gd name="connsiteX81" fmla="*/ 982504 w 1809750"/>
                <a:gd name="connsiteY81" fmla="*/ 11131 h 4467225"/>
                <a:gd name="connsiteX82" fmla="*/ 1059656 w 1809750"/>
                <a:gd name="connsiteY82" fmla="*/ 31134 h 4467225"/>
                <a:gd name="connsiteX83" fmla="*/ 1208246 w 1809750"/>
                <a:gd name="connsiteY83" fmla="*/ 231159 h 4467225"/>
                <a:gd name="connsiteX84" fmla="*/ 1225391 w 1809750"/>
                <a:gd name="connsiteY84" fmla="*/ 466426 h 4467225"/>
                <a:gd name="connsiteX85" fmla="*/ 1224439 w 1809750"/>
                <a:gd name="connsiteY85" fmla="*/ 476904 h 4467225"/>
                <a:gd name="connsiteX86" fmla="*/ 1233011 w 1809750"/>
                <a:gd name="connsiteY86" fmla="*/ 670261 h 4467225"/>
                <a:gd name="connsiteX87" fmla="*/ 1278731 w 1809750"/>
                <a:gd name="connsiteY87" fmla="*/ 721696 h 4467225"/>
                <a:gd name="connsiteX88" fmla="*/ 1348264 w 1809750"/>
                <a:gd name="connsiteY88" fmla="*/ 732174 h 4467225"/>
                <a:gd name="connsiteX89" fmla="*/ 1381601 w 1809750"/>
                <a:gd name="connsiteY89" fmla="*/ 755986 h 4467225"/>
                <a:gd name="connsiteX90" fmla="*/ 1409224 w 1809750"/>
                <a:gd name="connsiteY90" fmla="*/ 801706 h 4467225"/>
                <a:gd name="connsiteX91" fmla="*/ 1417796 w 1809750"/>
                <a:gd name="connsiteY91" fmla="*/ 820756 h 4467225"/>
                <a:gd name="connsiteX92" fmla="*/ 1447324 w 1809750"/>
                <a:gd name="connsiteY92" fmla="*/ 879811 h 4467225"/>
                <a:gd name="connsiteX93" fmla="*/ 1549241 w 1809750"/>
                <a:gd name="connsiteY93" fmla="*/ 1010304 h 4467225"/>
                <a:gd name="connsiteX94" fmla="*/ 1579721 w 1809750"/>
                <a:gd name="connsiteY94" fmla="*/ 1043641 h 4467225"/>
                <a:gd name="connsiteX95" fmla="*/ 1634014 w 1809750"/>
                <a:gd name="connsiteY95" fmla="*/ 1114126 h 4467225"/>
                <a:gd name="connsiteX96" fmla="*/ 1742599 w 1809750"/>
                <a:gd name="connsiteY96" fmla="*/ 1255096 h 4467225"/>
                <a:gd name="connsiteX97" fmla="*/ 1774031 w 1809750"/>
                <a:gd name="connsiteY97" fmla="*/ 1312246 h 4467225"/>
                <a:gd name="connsiteX98" fmla="*/ 1797844 w 1809750"/>
                <a:gd name="connsiteY98" fmla="*/ 1354156 h 4467225"/>
                <a:gd name="connsiteX99" fmla="*/ 1806416 w 1809750"/>
                <a:gd name="connsiteY99" fmla="*/ 1372254 h 4467225"/>
                <a:gd name="connsiteX100" fmla="*/ 1801654 w 1809750"/>
                <a:gd name="connsiteY100" fmla="*/ 1457026 h 4467225"/>
                <a:gd name="connsiteX101" fmla="*/ 1762601 w 1809750"/>
                <a:gd name="connsiteY101" fmla="*/ 1607521 h 4467225"/>
                <a:gd name="connsiteX102" fmla="*/ 1740694 w 1809750"/>
                <a:gd name="connsiteY102" fmla="*/ 1665624 h 4467225"/>
                <a:gd name="connsiteX103" fmla="*/ 1700689 w 1809750"/>
                <a:gd name="connsiteY103" fmla="*/ 1787544 h 4467225"/>
                <a:gd name="connsiteX104" fmla="*/ 1698784 w 1809750"/>
                <a:gd name="connsiteY104" fmla="*/ 1793259 h 4467225"/>
                <a:gd name="connsiteX105" fmla="*/ 1686401 w 1809750"/>
                <a:gd name="connsiteY105" fmla="*/ 1869459 h 4467225"/>
                <a:gd name="connsiteX106" fmla="*/ 1653064 w 1809750"/>
                <a:gd name="connsiteY106" fmla="*/ 1898034 h 4467225"/>
                <a:gd name="connsiteX107" fmla="*/ 1609249 w 1809750"/>
                <a:gd name="connsiteY107" fmla="*/ 2004714 h 4467225"/>
                <a:gd name="connsiteX108" fmla="*/ 1568291 w 1809750"/>
                <a:gd name="connsiteY108" fmla="*/ 2011381 h 4467225"/>
                <a:gd name="connsiteX109" fmla="*/ 1535906 w 1809750"/>
                <a:gd name="connsiteY109" fmla="*/ 1998046 h 4467225"/>
                <a:gd name="connsiteX110" fmla="*/ 1582579 w 1809750"/>
                <a:gd name="connsiteY110" fmla="*/ 1964709 h 4467225"/>
                <a:gd name="connsiteX111" fmla="*/ 1499711 w 1809750"/>
                <a:gd name="connsiteY111" fmla="*/ 1878984 h 4467225"/>
                <a:gd name="connsiteX112" fmla="*/ 1486376 w 1809750"/>
                <a:gd name="connsiteY112" fmla="*/ 1865649 h 4467225"/>
                <a:gd name="connsiteX113" fmla="*/ 1426369 w 1809750"/>
                <a:gd name="connsiteY113" fmla="*/ 1834216 h 4467225"/>
                <a:gd name="connsiteX114" fmla="*/ 1479709 w 1809750"/>
                <a:gd name="connsiteY114" fmla="*/ 1908511 h 4467225"/>
                <a:gd name="connsiteX115" fmla="*/ 1511141 w 1809750"/>
                <a:gd name="connsiteY115" fmla="*/ 1983759 h 4467225"/>
                <a:gd name="connsiteX116" fmla="*/ 1507331 w 1809750"/>
                <a:gd name="connsiteY116" fmla="*/ 2011381 h 4467225"/>
                <a:gd name="connsiteX117" fmla="*/ 1484471 w 1809750"/>
                <a:gd name="connsiteY117" fmla="*/ 2006619 h 4467225"/>
                <a:gd name="connsiteX118" fmla="*/ 1446371 w 1809750"/>
                <a:gd name="connsiteY118" fmla="*/ 2034241 h 4467225"/>
                <a:gd name="connsiteX119" fmla="*/ 1463516 w 1809750"/>
                <a:gd name="connsiteY119" fmla="*/ 2120919 h 4467225"/>
                <a:gd name="connsiteX120" fmla="*/ 1468279 w 1809750"/>
                <a:gd name="connsiteY120" fmla="*/ 2202834 h 4467225"/>
                <a:gd name="connsiteX121" fmla="*/ 1472089 w 1809750"/>
                <a:gd name="connsiteY121" fmla="*/ 2251411 h 4467225"/>
                <a:gd name="connsiteX122" fmla="*/ 1468279 w 1809750"/>
                <a:gd name="connsiteY122" fmla="*/ 2393334 h 4467225"/>
                <a:gd name="connsiteX123" fmla="*/ 1453991 w 1809750"/>
                <a:gd name="connsiteY123" fmla="*/ 2605741 h 4467225"/>
                <a:gd name="connsiteX124" fmla="*/ 1438751 w 1809750"/>
                <a:gd name="connsiteY124" fmla="*/ 2816244 h 4467225"/>
                <a:gd name="connsiteX125" fmla="*/ 1432084 w 1809750"/>
                <a:gd name="connsiteY125" fmla="*/ 2962929 h 4467225"/>
                <a:gd name="connsiteX126" fmla="*/ 1424464 w 1809750"/>
                <a:gd name="connsiteY126" fmla="*/ 3218199 h 4467225"/>
                <a:gd name="connsiteX127" fmla="*/ 1418749 w 1809750"/>
                <a:gd name="connsiteY127" fmla="*/ 3379171 h 4467225"/>
                <a:gd name="connsiteX128" fmla="*/ 1428274 w 1809750"/>
                <a:gd name="connsiteY128" fmla="*/ 3838276 h 4467225"/>
                <a:gd name="connsiteX129" fmla="*/ 1414939 w 1809750"/>
                <a:gd name="connsiteY129" fmla="*/ 4017346 h 4467225"/>
                <a:gd name="connsiteX130" fmla="*/ 1406366 w 1809750"/>
                <a:gd name="connsiteY130" fmla="*/ 4130694 h 4467225"/>
                <a:gd name="connsiteX131" fmla="*/ 1394936 w 1809750"/>
                <a:gd name="connsiteY131" fmla="*/ 4244041 h 4467225"/>
                <a:gd name="connsiteX132" fmla="*/ 1393031 w 1809750"/>
                <a:gd name="connsiteY132" fmla="*/ 4272616 h 4467225"/>
                <a:gd name="connsiteX133" fmla="*/ 1384459 w 1809750"/>
                <a:gd name="connsiteY133" fmla="*/ 4389774 h 4467225"/>
                <a:gd name="connsiteX134" fmla="*/ 1368266 w 1809750"/>
                <a:gd name="connsiteY134" fmla="*/ 4402156 h 4467225"/>
                <a:gd name="connsiteX135" fmla="*/ 1309211 w 1809750"/>
                <a:gd name="connsiteY135" fmla="*/ 4403109 h 4467225"/>
                <a:gd name="connsiteX136" fmla="*/ 1240631 w 1809750"/>
                <a:gd name="connsiteY136" fmla="*/ 4461211 h 4467225"/>
                <a:gd name="connsiteX137" fmla="*/ 1121569 w 1809750"/>
                <a:gd name="connsiteY137" fmla="*/ 4468831 h 4467225"/>
                <a:gd name="connsiteX138" fmla="*/ 1091089 w 1809750"/>
                <a:gd name="connsiteY138" fmla="*/ 4445971 h 4467225"/>
                <a:gd name="connsiteX139" fmla="*/ 1068229 w 1809750"/>
                <a:gd name="connsiteY139" fmla="*/ 4360246 h 4467225"/>
                <a:gd name="connsiteX140" fmla="*/ 1052989 w 1809750"/>
                <a:gd name="connsiteY140" fmla="*/ 4259281 h 4467225"/>
                <a:gd name="connsiteX141" fmla="*/ 1070134 w 1809750"/>
                <a:gd name="connsiteY141" fmla="*/ 4195464 h 4467225"/>
                <a:gd name="connsiteX142" fmla="*/ 1084421 w 1809750"/>
                <a:gd name="connsiteY142" fmla="*/ 4105929 h 4467225"/>
                <a:gd name="connsiteX143" fmla="*/ 1085374 w 1809750"/>
                <a:gd name="connsiteY143" fmla="*/ 3964959 h 4467225"/>
                <a:gd name="connsiteX144" fmla="*/ 1090136 w 1809750"/>
                <a:gd name="connsiteY144" fmla="*/ 3763981 h 4467225"/>
                <a:gd name="connsiteX145" fmla="*/ 1090136 w 1809750"/>
                <a:gd name="connsiteY145" fmla="*/ 3575386 h 4467225"/>
                <a:gd name="connsiteX146" fmla="*/ 1091089 w 1809750"/>
                <a:gd name="connsiteY146" fmla="*/ 3440131 h 4467225"/>
                <a:gd name="connsiteX147" fmla="*/ 1084421 w 1809750"/>
                <a:gd name="connsiteY147" fmla="*/ 3398221 h 4467225"/>
                <a:gd name="connsiteX148" fmla="*/ 1083469 w 1809750"/>
                <a:gd name="connsiteY148" fmla="*/ 3383934 h 4467225"/>
                <a:gd name="connsiteX149" fmla="*/ 1088231 w 1809750"/>
                <a:gd name="connsiteY149" fmla="*/ 3122949 h 4467225"/>
                <a:gd name="connsiteX150" fmla="*/ 1075849 w 1809750"/>
                <a:gd name="connsiteY150" fmla="*/ 2908636 h 4467225"/>
                <a:gd name="connsiteX151" fmla="*/ 1047274 w 1809750"/>
                <a:gd name="connsiteY151" fmla="*/ 2654319 h 4467225"/>
                <a:gd name="connsiteX152" fmla="*/ 1026319 w 1809750"/>
                <a:gd name="connsiteY152" fmla="*/ 2539066 h 4467225"/>
                <a:gd name="connsiteX153" fmla="*/ 1023461 w 1809750"/>
                <a:gd name="connsiteY153" fmla="*/ 2510491 h 4467225"/>
                <a:gd name="connsiteX154" fmla="*/ 1015841 w 1809750"/>
                <a:gd name="connsiteY154" fmla="*/ 2488584 h 4467225"/>
                <a:gd name="connsiteX155" fmla="*/ 1009174 w 1809750"/>
                <a:gd name="connsiteY155" fmla="*/ 2457151 h 4467225"/>
                <a:gd name="connsiteX156" fmla="*/ 1002506 w 1809750"/>
                <a:gd name="connsiteY156" fmla="*/ 2400001 h 4467225"/>
                <a:gd name="connsiteX157" fmla="*/ 977741 w 1809750"/>
                <a:gd name="connsiteY157" fmla="*/ 2420956 h 4467225"/>
                <a:gd name="connsiteX158" fmla="*/ 898684 w 1809750"/>
                <a:gd name="connsiteY158" fmla="*/ 2683846 h 4467225"/>
                <a:gd name="connsiteX159" fmla="*/ 799624 w 1809750"/>
                <a:gd name="connsiteY159" fmla="*/ 3000076 h 4467225"/>
                <a:gd name="connsiteX160" fmla="*/ 741521 w 1809750"/>
                <a:gd name="connsiteY160" fmla="*/ 3304876 h 4467225"/>
                <a:gd name="connsiteX161" fmla="*/ 736759 w 1809750"/>
                <a:gd name="connsiteY161" fmla="*/ 3384886 h 4467225"/>
                <a:gd name="connsiteX162" fmla="*/ 725329 w 1809750"/>
                <a:gd name="connsiteY162" fmla="*/ 3419176 h 4467225"/>
                <a:gd name="connsiteX163" fmla="*/ 705326 w 1809750"/>
                <a:gd name="connsiteY163" fmla="*/ 3529666 h 4467225"/>
                <a:gd name="connsiteX164" fmla="*/ 679609 w 1809750"/>
                <a:gd name="connsiteY164" fmla="*/ 3662064 h 4467225"/>
                <a:gd name="connsiteX165" fmla="*/ 654844 w 1809750"/>
                <a:gd name="connsiteY165" fmla="*/ 3813511 h 4467225"/>
                <a:gd name="connsiteX166" fmla="*/ 628174 w 1809750"/>
                <a:gd name="connsiteY166" fmla="*/ 3989724 h 4467225"/>
                <a:gd name="connsiteX167" fmla="*/ 611981 w 1809750"/>
                <a:gd name="connsiteY167" fmla="*/ 4096404 h 4467225"/>
                <a:gd name="connsiteX168" fmla="*/ 595789 w 1809750"/>
                <a:gd name="connsiteY168" fmla="*/ 4204989 h 4467225"/>
                <a:gd name="connsiteX169" fmla="*/ 572929 w 1809750"/>
                <a:gd name="connsiteY169" fmla="*/ 4360246 h 4467225"/>
                <a:gd name="connsiteX170" fmla="*/ 571976 w 1809750"/>
                <a:gd name="connsiteY170" fmla="*/ 4365961 h 4467225"/>
                <a:gd name="connsiteX171" fmla="*/ 536734 w 1809750"/>
                <a:gd name="connsiteY171" fmla="*/ 4398346 h 4467225"/>
                <a:gd name="connsiteX172" fmla="*/ 410051 w 1809750"/>
                <a:gd name="connsiteY172" fmla="*/ 4390726 h 4467225"/>
                <a:gd name="connsiteX173" fmla="*/ 377666 w 1809750"/>
                <a:gd name="connsiteY173" fmla="*/ 4404061 h 4467225"/>
                <a:gd name="connsiteX174" fmla="*/ 359569 w 1809750"/>
                <a:gd name="connsiteY174" fmla="*/ 4412634 h 4467225"/>
                <a:gd name="connsiteX175" fmla="*/ 343376 w 1809750"/>
                <a:gd name="connsiteY175" fmla="*/ 4397394 h 4467225"/>
                <a:gd name="connsiteX176" fmla="*/ 319564 w 1809750"/>
                <a:gd name="connsiteY176" fmla="*/ 4374534 h 4467225"/>
                <a:gd name="connsiteX177" fmla="*/ 301466 w 1809750"/>
                <a:gd name="connsiteY177" fmla="*/ 4369771 h 4467225"/>
                <a:gd name="connsiteX178" fmla="*/ 276701 w 1809750"/>
                <a:gd name="connsiteY178" fmla="*/ 4385011 h 4467225"/>
                <a:gd name="connsiteX179" fmla="*/ 198596 w 1809750"/>
                <a:gd name="connsiteY179" fmla="*/ 4448829 h 4467225"/>
                <a:gd name="connsiteX180" fmla="*/ 78581 w 1809750"/>
                <a:gd name="connsiteY180" fmla="*/ 4447876 h 4467225"/>
                <a:gd name="connsiteX181" fmla="*/ 7144 w 1809750"/>
                <a:gd name="connsiteY181" fmla="*/ 4419301 h 4467225"/>
                <a:gd name="connsiteX182" fmla="*/ 10001 w 1809750"/>
                <a:gd name="connsiteY182" fmla="*/ 4380249 h 4467225"/>
                <a:gd name="connsiteX183" fmla="*/ 705326 w 1809750"/>
                <a:gd name="connsiteY183" fmla="*/ 762654 h 4467225"/>
                <a:gd name="connsiteX184" fmla="*/ 719614 w 1809750"/>
                <a:gd name="connsiteY184" fmla="*/ 792181 h 4467225"/>
                <a:gd name="connsiteX185" fmla="*/ 739616 w 1809750"/>
                <a:gd name="connsiteY185" fmla="*/ 840759 h 4467225"/>
                <a:gd name="connsiteX186" fmla="*/ 752951 w 1809750"/>
                <a:gd name="connsiteY186" fmla="*/ 867429 h 4467225"/>
                <a:gd name="connsiteX187" fmla="*/ 760571 w 1809750"/>
                <a:gd name="connsiteY187" fmla="*/ 945534 h 4467225"/>
                <a:gd name="connsiteX188" fmla="*/ 775811 w 1809750"/>
                <a:gd name="connsiteY188" fmla="*/ 1109364 h 4467225"/>
                <a:gd name="connsiteX189" fmla="*/ 866299 w 1809750"/>
                <a:gd name="connsiteY189" fmla="*/ 1383684 h 4467225"/>
                <a:gd name="connsiteX190" fmla="*/ 890111 w 1809750"/>
                <a:gd name="connsiteY190" fmla="*/ 1427499 h 4467225"/>
                <a:gd name="connsiteX191" fmla="*/ 914876 w 1809750"/>
                <a:gd name="connsiteY191" fmla="*/ 1369396 h 4467225"/>
                <a:gd name="connsiteX192" fmla="*/ 1006316 w 1809750"/>
                <a:gd name="connsiteY192" fmla="*/ 1135081 h 4467225"/>
                <a:gd name="connsiteX193" fmla="*/ 1058704 w 1809750"/>
                <a:gd name="connsiteY193" fmla="*/ 1014114 h 4467225"/>
                <a:gd name="connsiteX194" fmla="*/ 1060609 w 1809750"/>
                <a:gd name="connsiteY194" fmla="*/ 974109 h 4467225"/>
                <a:gd name="connsiteX195" fmla="*/ 1052989 w 1809750"/>
                <a:gd name="connsiteY195" fmla="*/ 881716 h 4467225"/>
                <a:gd name="connsiteX196" fmla="*/ 1063466 w 1809750"/>
                <a:gd name="connsiteY196" fmla="*/ 863619 h 4467225"/>
                <a:gd name="connsiteX197" fmla="*/ 1126331 w 1809750"/>
                <a:gd name="connsiteY197" fmla="*/ 804564 h 4467225"/>
                <a:gd name="connsiteX198" fmla="*/ 1206341 w 1809750"/>
                <a:gd name="connsiteY198" fmla="*/ 850284 h 4467225"/>
                <a:gd name="connsiteX199" fmla="*/ 1067276 w 1809750"/>
                <a:gd name="connsiteY199" fmla="*/ 633114 h 4467225"/>
                <a:gd name="connsiteX200" fmla="*/ 1049179 w 1809750"/>
                <a:gd name="connsiteY200" fmla="*/ 710266 h 4467225"/>
                <a:gd name="connsiteX201" fmla="*/ 1040606 w 1809750"/>
                <a:gd name="connsiteY201" fmla="*/ 776941 h 4467225"/>
                <a:gd name="connsiteX202" fmla="*/ 1030129 w 1809750"/>
                <a:gd name="connsiteY202" fmla="*/ 814089 h 4467225"/>
                <a:gd name="connsiteX203" fmla="*/ 997744 w 1809750"/>
                <a:gd name="connsiteY203" fmla="*/ 848379 h 4467225"/>
                <a:gd name="connsiteX204" fmla="*/ 904399 w 1809750"/>
                <a:gd name="connsiteY204" fmla="*/ 990301 h 4467225"/>
                <a:gd name="connsiteX205" fmla="*/ 897731 w 1809750"/>
                <a:gd name="connsiteY205" fmla="*/ 993159 h 4467225"/>
                <a:gd name="connsiteX206" fmla="*/ 878681 w 1809750"/>
                <a:gd name="connsiteY206" fmla="*/ 936009 h 4467225"/>
                <a:gd name="connsiteX207" fmla="*/ 818674 w 1809750"/>
                <a:gd name="connsiteY207" fmla="*/ 856951 h 4467225"/>
                <a:gd name="connsiteX208" fmla="*/ 780574 w 1809750"/>
                <a:gd name="connsiteY208" fmla="*/ 843616 h 4467225"/>
                <a:gd name="connsiteX209" fmla="*/ 797719 w 1809750"/>
                <a:gd name="connsiteY209" fmla="*/ 592156 h 4467225"/>
                <a:gd name="connsiteX210" fmla="*/ 634841 w 1809750"/>
                <a:gd name="connsiteY210" fmla="*/ 825519 h 4467225"/>
                <a:gd name="connsiteX211" fmla="*/ 705326 w 1809750"/>
                <a:gd name="connsiteY211" fmla="*/ 762654 h 4467225"/>
                <a:gd name="connsiteX212" fmla="*/ 1273969 w 1809750"/>
                <a:gd name="connsiteY212" fmla="*/ 1329391 h 4467225"/>
                <a:gd name="connsiteX213" fmla="*/ 1280636 w 1809750"/>
                <a:gd name="connsiteY213" fmla="*/ 1357014 h 4467225"/>
                <a:gd name="connsiteX214" fmla="*/ 1294924 w 1809750"/>
                <a:gd name="connsiteY214" fmla="*/ 1423689 h 4467225"/>
                <a:gd name="connsiteX215" fmla="*/ 1315879 w 1809750"/>
                <a:gd name="connsiteY215" fmla="*/ 1556086 h 4467225"/>
                <a:gd name="connsiteX216" fmla="*/ 1337786 w 1809750"/>
                <a:gd name="connsiteY216" fmla="*/ 1669434 h 4467225"/>
                <a:gd name="connsiteX217" fmla="*/ 1370171 w 1809750"/>
                <a:gd name="connsiteY217" fmla="*/ 1777066 h 4467225"/>
                <a:gd name="connsiteX218" fmla="*/ 1441609 w 1809750"/>
                <a:gd name="connsiteY218" fmla="*/ 1820881 h 4467225"/>
                <a:gd name="connsiteX219" fmla="*/ 1473041 w 1809750"/>
                <a:gd name="connsiteY219" fmla="*/ 1796116 h 4467225"/>
                <a:gd name="connsiteX220" fmla="*/ 1516856 w 1809750"/>
                <a:gd name="connsiteY220" fmla="*/ 1700866 h 4467225"/>
                <a:gd name="connsiteX221" fmla="*/ 1537811 w 1809750"/>
                <a:gd name="connsiteY221" fmla="*/ 1671339 h 4467225"/>
                <a:gd name="connsiteX222" fmla="*/ 1547336 w 1809750"/>
                <a:gd name="connsiteY222" fmla="*/ 1614189 h 4467225"/>
                <a:gd name="connsiteX223" fmla="*/ 1568291 w 1809750"/>
                <a:gd name="connsiteY223" fmla="*/ 1573231 h 4467225"/>
                <a:gd name="connsiteX224" fmla="*/ 1575911 w 1809750"/>
                <a:gd name="connsiteY224" fmla="*/ 1558944 h 4467225"/>
                <a:gd name="connsiteX225" fmla="*/ 1582579 w 1809750"/>
                <a:gd name="connsiteY225" fmla="*/ 1450359 h 4467225"/>
                <a:gd name="connsiteX226" fmla="*/ 1577816 w 1809750"/>
                <a:gd name="connsiteY226" fmla="*/ 1436071 h 4467225"/>
                <a:gd name="connsiteX227" fmla="*/ 1470184 w 1809750"/>
                <a:gd name="connsiteY227" fmla="*/ 1317009 h 4467225"/>
                <a:gd name="connsiteX228" fmla="*/ 1383506 w 1809750"/>
                <a:gd name="connsiteY228" fmla="*/ 1220806 h 4467225"/>
                <a:gd name="connsiteX229" fmla="*/ 1353026 w 1809750"/>
                <a:gd name="connsiteY229" fmla="*/ 1221759 h 4467225"/>
                <a:gd name="connsiteX230" fmla="*/ 1280636 w 1809750"/>
                <a:gd name="connsiteY230" fmla="*/ 1315104 h 4467225"/>
                <a:gd name="connsiteX231" fmla="*/ 1273969 w 1809750"/>
                <a:gd name="connsiteY231" fmla="*/ 1329391 h 4467225"/>
                <a:gd name="connsiteX232" fmla="*/ 599599 w 1809750"/>
                <a:gd name="connsiteY232" fmla="*/ 1884699 h 4467225"/>
                <a:gd name="connsiteX233" fmla="*/ 604361 w 1809750"/>
                <a:gd name="connsiteY233" fmla="*/ 1880889 h 4467225"/>
                <a:gd name="connsiteX234" fmla="*/ 596741 w 1809750"/>
                <a:gd name="connsiteY234" fmla="*/ 1858029 h 4467225"/>
                <a:gd name="connsiteX235" fmla="*/ 581501 w 1809750"/>
                <a:gd name="connsiteY235" fmla="*/ 1721821 h 4467225"/>
                <a:gd name="connsiteX236" fmla="*/ 583406 w 1809750"/>
                <a:gd name="connsiteY236" fmla="*/ 1673244 h 4467225"/>
                <a:gd name="connsiteX237" fmla="*/ 558641 w 1809750"/>
                <a:gd name="connsiteY237" fmla="*/ 1591329 h 4467225"/>
                <a:gd name="connsiteX238" fmla="*/ 555784 w 1809750"/>
                <a:gd name="connsiteY238" fmla="*/ 1568469 h 4467225"/>
                <a:gd name="connsiteX239" fmla="*/ 531019 w 1809750"/>
                <a:gd name="connsiteY239" fmla="*/ 1421784 h 4467225"/>
                <a:gd name="connsiteX240" fmla="*/ 503396 w 1809750"/>
                <a:gd name="connsiteY240" fmla="*/ 1333201 h 4467225"/>
                <a:gd name="connsiteX241" fmla="*/ 484346 w 1809750"/>
                <a:gd name="connsiteY241" fmla="*/ 1236046 h 4467225"/>
                <a:gd name="connsiteX242" fmla="*/ 472916 w 1809750"/>
                <a:gd name="connsiteY242" fmla="*/ 1215091 h 4467225"/>
                <a:gd name="connsiteX243" fmla="*/ 451009 w 1809750"/>
                <a:gd name="connsiteY243" fmla="*/ 1228426 h 4467225"/>
                <a:gd name="connsiteX244" fmla="*/ 431959 w 1809750"/>
                <a:gd name="connsiteY244" fmla="*/ 1271289 h 4467225"/>
                <a:gd name="connsiteX245" fmla="*/ 375761 w 1809750"/>
                <a:gd name="connsiteY245" fmla="*/ 1361776 h 4467225"/>
                <a:gd name="connsiteX246" fmla="*/ 330994 w 1809750"/>
                <a:gd name="connsiteY246" fmla="*/ 1464646 h 4467225"/>
                <a:gd name="connsiteX247" fmla="*/ 333851 w 1809750"/>
                <a:gd name="connsiteY247" fmla="*/ 1471314 h 4467225"/>
                <a:gd name="connsiteX248" fmla="*/ 353854 w 1809750"/>
                <a:gd name="connsiteY248" fmla="*/ 1544656 h 4467225"/>
                <a:gd name="connsiteX249" fmla="*/ 361474 w 1809750"/>
                <a:gd name="connsiteY249" fmla="*/ 1568469 h 4467225"/>
                <a:gd name="connsiteX250" fmla="*/ 390049 w 1809750"/>
                <a:gd name="connsiteY250" fmla="*/ 1656099 h 4467225"/>
                <a:gd name="connsiteX251" fmla="*/ 395764 w 1809750"/>
                <a:gd name="connsiteY251" fmla="*/ 1677054 h 4467225"/>
                <a:gd name="connsiteX252" fmla="*/ 474821 w 1809750"/>
                <a:gd name="connsiteY252" fmla="*/ 1826596 h 4467225"/>
                <a:gd name="connsiteX253" fmla="*/ 507206 w 1809750"/>
                <a:gd name="connsiteY253" fmla="*/ 1858029 h 4467225"/>
                <a:gd name="connsiteX254" fmla="*/ 558641 w 1809750"/>
                <a:gd name="connsiteY254" fmla="*/ 1866601 h 4467225"/>
                <a:gd name="connsiteX255" fmla="*/ 573881 w 1809750"/>
                <a:gd name="connsiteY255" fmla="*/ 1872316 h 4467225"/>
                <a:gd name="connsiteX256" fmla="*/ 599599 w 1809750"/>
                <a:gd name="connsiteY256" fmla="*/ 1884699 h 4467225"/>
                <a:gd name="connsiteX257" fmla="*/ 930116 w 1809750"/>
                <a:gd name="connsiteY257" fmla="*/ 1638954 h 4467225"/>
                <a:gd name="connsiteX258" fmla="*/ 905351 w 1809750"/>
                <a:gd name="connsiteY258" fmla="*/ 1617046 h 4467225"/>
                <a:gd name="connsiteX259" fmla="*/ 880586 w 1809750"/>
                <a:gd name="connsiteY259" fmla="*/ 1644669 h 4467225"/>
                <a:gd name="connsiteX260" fmla="*/ 903446 w 1809750"/>
                <a:gd name="connsiteY260" fmla="*/ 1670386 h 4467225"/>
                <a:gd name="connsiteX261" fmla="*/ 930116 w 1809750"/>
                <a:gd name="connsiteY261" fmla="*/ 1638954 h 4467225"/>
                <a:gd name="connsiteX262" fmla="*/ 912019 w 1809750"/>
                <a:gd name="connsiteY262" fmla="*/ 1539894 h 4467225"/>
                <a:gd name="connsiteX263" fmla="*/ 889159 w 1809750"/>
                <a:gd name="connsiteY263" fmla="*/ 1510366 h 4467225"/>
                <a:gd name="connsiteX264" fmla="*/ 871061 w 1809750"/>
                <a:gd name="connsiteY264" fmla="*/ 1535131 h 4467225"/>
                <a:gd name="connsiteX265" fmla="*/ 892969 w 1809750"/>
                <a:gd name="connsiteY265" fmla="*/ 1563706 h 4467225"/>
                <a:gd name="connsiteX266" fmla="*/ 912019 w 1809750"/>
                <a:gd name="connsiteY266" fmla="*/ 1539894 h 4467225"/>
                <a:gd name="connsiteX267" fmla="*/ 918686 w 1809750"/>
                <a:gd name="connsiteY267" fmla="*/ 1769446 h 4467225"/>
                <a:gd name="connsiteX268" fmla="*/ 946309 w 1809750"/>
                <a:gd name="connsiteY268" fmla="*/ 1741824 h 4467225"/>
                <a:gd name="connsiteX269" fmla="*/ 926306 w 1809750"/>
                <a:gd name="connsiteY269" fmla="*/ 1718964 h 4467225"/>
                <a:gd name="connsiteX270" fmla="*/ 897731 w 1809750"/>
                <a:gd name="connsiteY270" fmla="*/ 1738014 h 4467225"/>
                <a:gd name="connsiteX271" fmla="*/ 918686 w 1809750"/>
                <a:gd name="connsiteY271" fmla="*/ 1769446 h 446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</a:cxnLst>
              <a:rect l="l" t="t" r="r" b="b"/>
              <a:pathLst>
                <a:path w="1809750" h="4467225">
                  <a:moveTo>
                    <a:pt x="10001" y="4380249"/>
                  </a:moveTo>
                  <a:cubicBezTo>
                    <a:pt x="17621" y="4372629"/>
                    <a:pt x="25241" y="4363104"/>
                    <a:pt x="33814" y="4357389"/>
                  </a:cubicBezTo>
                  <a:cubicBezTo>
                    <a:pt x="44291" y="4350721"/>
                    <a:pt x="56674" y="4345959"/>
                    <a:pt x="68104" y="4343101"/>
                  </a:cubicBezTo>
                  <a:cubicBezTo>
                    <a:pt x="112871" y="4333576"/>
                    <a:pt x="125254" y="4304049"/>
                    <a:pt x="128111" y="4262139"/>
                  </a:cubicBezTo>
                  <a:cubicBezTo>
                    <a:pt x="131921" y="4206894"/>
                    <a:pt x="141446" y="4153554"/>
                    <a:pt x="157639" y="4100214"/>
                  </a:cubicBezTo>
                  <a:cubicBezTo>
                    <a:pt x="181451" y="4022109"/>
                    <a:pt x="199549" y="3943051"/>
                    <a:pt x="220504" y="3863994"/>
                  </a:cubicBezTo>
                  <a:cubicBezTo>
                    <a:pt x="226219" y="3843991"/>
                    <a:pt x="236696" y="3825894"/>
                    <a:pt x="242411" y="3805891"/>
                  </a:cubicBezTo>
                  <a:cubicBezTo>
                    <a:pt x="251936" y="3770649"/>
                    <a:pt x="260509" y="3735406"/>
                    <a:pt x="268129" y="3699211"/>
                  </a:cubicBezTo>
                  <a:cubicBezTo>
                    <a:pt x="288131" y="3606819"/>
                    <a:pt x="308134" y="3514426"/>
                    <a:pt x="328136" y="3422034"/>
                  </a:cubicBezTo>
                  <a:cubicBezTo>
                    <a:pt x="330041" y="3413461"/>
                    <a:pt x="328136" y="3404889"/>
                    <a:pt x="327184" y="3396316"/>
                  </a:cubicBezTo>
                  <a:cubicBezTo>
                    <a:pt x="327184" y="3391554"/>
                    <a:pt x="326231" y="3386791"/>
                    <a:pt x="328136" y="3382029"/>
                  </a:cubicBezTo>
                  <a:cubicBezTo>
                    <a:pt x="342424" y="3341071"/>
                    <a:pt x="356711" y="3300114"/>
                    <a:pt x="370999" y="3260109"/>
                  </a:cubicBezTo>
                  <a:cubicBezTo>
                    <a:pt x="375761" y="3247726"/>
                    <a:pt x="379571" y="3235344"/>
                    <a:pt x="386239" y="3223914"/>
                  </a:cubicBezTo>
                  <a:cubicBezTo>
                    <a:pt x="405289" y="3191529"/>
                    <a:pt x="408146" y="3157239"/>
                    <a:pt x="406241" y="3121996"/>
                  </a:cubicBezTo>
                  <a:cubicBezTo>
                    <a:pt x="404336" y="3091516"/>
                    <a:pt x="411956" y="3063894"/>
                    <a:pt x="423386" y="3035319"/>
                  </a:cubicBezTo>
                  <a:cubicBezTo>
                    <a:pt x="430054" y="3019126"/>
                    <a:pt x="431959" y="3001029"/>
                    <a:pt x="434816" y="2983884"/>
                  </a:cubicBezTo>
                  <a:cubicBezTo>
                    <a:pt x="444341" y="2928639"/>
                    <a:pt x="452914" y="2873394"/>
                    <a:pt x="461486" y="2818149"/>
                  </a:cubicBezTo>
                  <a:cubicBezTo>
                    <a:pt x="463391" y="2806719"/>
                    <a:pt x="469106" y="2796241"/>
                    <a:pt x="471011" y="2784811"/>
                  </a:cubicBezTo>
                  <a:cubicBezTo>
                    <a:pt x="473869" y="2767666"/>
                    <a:pt x="476726" y="2749569"/>
                    <a:pt x="476726" y="2732424"/>
                  </a:cubicBezTo>
                  <a:cubicBezTo>
                    <a:pt x="476726" y="2700991"/>
                    <a:pt x="472916" y="2670511"/>
                    <a:pt x="495776" y="2643841"/>
                  </a:cubicBezTo>
                  <a:cubicBezTo>
                    <a:pt x="500539" y="2639079"/>
                    <a:pt x="503396" y="2631459"/>
                    <a:pt x="503396" y="2624791"/>
                  </a:cubicBezTo>
                  <a:cubicBezTo>
                    <a:pt x="504349" y="2595264"/>
                    <a:pt x="503396" y="2566689"/>
                    <a:pt x="504349" y="2537161"/>
                  </a:cubicBezTo>
                  <a:cubicBezTo>
                    <a:pt x="504349" y="2525731"/>
                    <a:pt x="509111" y="2514301"/>
                    <a:pt x="511016" y="2502871"/>
                  </a:cubicBezTo>
                  <a:cubicBezTo>
                    <a:pt x="520541" y="2432386"/>
                    <a:pt x="530066" y="2360949"/>
                    <a:pt x="538639" y="2290464"/>
                  </a:cubicBezTo>
                  <a:cubicBezTo>
                    <a:pt x="539591" y="2279986"/>
                    <a:pt x="539591" y="2269509"/>
                    <a:pt x="539591" y="2259984"/>
                  </a:cubicBezTo>
                  <a:cubicBezTo>
                    <a:pt x="538639" y="2244744"/>
                    <a:pt x="540544" y="2232361"/>
                    <a:pt x="559594" y="2226646"/>
                  </a:cubicBezTo>
                  <a:cubicBezTo>
                    <a:pt x="547211" y="2211406"/>
                    <a:pt x="545306" y="2198071"/>
                    <a:pt x="558641" y="2183784"/>
                  </a:cubicBezTo>
                  <a:cubicBezTo>
                    <a:pt x="561499" y="2180926"/>
                    <a:pt x="562451" y="2173306"/>
                    <a:pt x="561499" y="2168544"/>
                  </a:cubicBezTo>
                  <a:cubicBezTo>
                    <a:pt x="559594" y="2146636"/>
                    <a:pt x="556736" y="2124729"/>
                    <a:pt x="554831" y="2102821"/>
                  </a:cubicBezTo>
                  <a:cubicBezTo>
                    <a:pt x="553879" y="2085676"/>
                    <a:pt x="546259" y="2080914"/>
                    <a:pt x="529114" y="2085676"/>
                  </a:cubicBezTo>
                  <a:cubicBezTo>
                    <a:pt x="517684" y="2088534"/>
                    <a:pt x="505301" y="2089486"/>
                    <a:pt x="493871" y="2092344"/>
                  </a:cubicBezTo>
                  <a:cubicBezTo>
                    <a:pt x="493871" y="2089486"/>
                    <a:pt x="492919" y="2086629"/>
                    <a:pt x="492919" y="2084724"/>
                  </a:cubicBezTo>
                  <a:cubicBezTo>
                    <a:pt x="502444" y="2082819"/>
                    <a:pt x="511016" y="2081866"/>
                    <a:pt x="520541" y="2079961"/>
                  </a:cubicBezTo>
                  <a:cubicBezTo>
                    <a:pt x="520541" y="2078056"/>
                    <a:pt x="520541" y="2077104"/>
                    <a:pt x="520541" y="2075199"/>
                  </a:cubicBezTo>
                  <a:cubicBezTo>
                    <a:pt x="507206" y="2072341"/>
                    <a:pt x="493871" y="2068531"/>
                    <a:pt x="474821" y="2063769"/>
                  </a:cubicBezTo>
                  <a:cubicBezTo>
                    <a:pt x="478631" y="2045671"/>
                    <a:pt x="479584" y="2025669"/>
                    <a:pt x="488156" y="2009476"/>
                  </a:cubicBezTo>
                  <a:cubicBezTo>
                    <a:pt x="511016" y="1964709"/>
                    <a:pt x="541496" y="1926609"/>
                    <a:pt x="579596" y="1892319"/>
                  </a:cubicBezTo>
                  <a:cubicBezTo>
                    <a:pt x="568166" y="1875174"/>
                    <a:pt x="551974" y="1874221"/>
                    <a:pt x="533876" y="1886604"/>
                  </a:cubicBezTo>
                  <a:cubicBezTo>
                    <a:pt x="527209" y="1890414"/>
                    <a:pt x="520541" y="1894224"/>
                    <a:pt x="513874" y="1897081"/>
                  </a:cubicBezTo>
                  <a:cubicBezTo>
                    <a:pt x="489109" y="1906606"/>
                    <a:pt x="471964" y="1922799"/>
                    <a:pt x="461486" y="1948516"/>
                  </a:cubicBezTo>
                  <a:cubicBezTo>
                    <a:pt x="451961" y="1973281"/>
                    <a:pt x="435769" y="1995189"/>
                    <a:pt x="420529" y="2017096"/>
                  </a:cubicBezTo>
                  <a:cubicBezTo>
                    <a:pt x="409099" y="2035194"/>
                    <a:pt x="413861" y="2044719"/>
                    <a:pt x="432911" y="2049481"/>
                  </a:cubicBezTo>
                  <a:cubicBezTo>
                    <a:pt x="434816" y="2050434"/>
                    <a:pt x="437674" y="2051386"/>
                    <a:pt x="444341" y="2054244"/>
                  </a:cubicBezTo>
                  <a:cubicBezTo>
                    <a:pt x="430054" y="2056149"/>
                    <a:pt x="420529" y="2058054"/>
                    <a:pt x="410051" y="2059959"/>
                  </a:cubicBezTo>
                  <a:cubicBezTo>
                    <a:pt x="411004" y="2067579"/>
                    <a:pt x="411956" y="2074246"/>
                    <a:pt x="412909" y="2079961"/>
                  </a:cubicBezTo>
                  <a:cubicBezTo>
                    <a:pt x="411956" y="2081866"/>
                    <a:pt x="410051" y="2082819"/>
                    <a:pt x="409099" y="2084724"/>
                  </a:cubicBezTo>
                  <a:cubicBezTo>
                    <a:pt x="401479" y="2079961"/>
                    <a:pt x="391954" y="2076151"/>
                    <a:pt x="387191" y="2069484"/>
                  </a:cubicBezTo>
                  <a:cubicBezTo>
                    <a:pt x="378619" y="2057101"/>
                    <a:pt x="373856" y="2042814"/>
                    <a:pt x="366236" y="2029479"/>
                  </a:cubicBezTo>
                  <a:cubicBezTo>
                    <a:pt x="361474" y="2020906"/>
                    <a:pt x="355759" y="2011381"/>
                    <a:pt x="348139" y="2004714"/>
                  </a:cubicBezTo>
                  <a:cubicBezTo>
                    <a:pt x="333851" y="1991379"/>
                    <a:pt x="322421" y="1980901"/>
                    <a:pt x="322421" y="1957089"/>
                  </a:cubicBezTo>
                  <a:cubicBezTo>
                    <a:pt x="322421" y="1940896"/>
                    <a:pt x="301466" y="1925656"/>
                    <a:pt x="289084" y="1910416"/>
                  </a:cubicBezTo>
                  <a:cubicBezTo>
                    <a:pt x="279559" y="1898986"/>
                    <a:pt x="270034" y="1887556"/>
                    <a:pt x="259556" y="1877079"/>
                  </a:cubicBezTo>
                  <a:cubicBezTo>
                    <a:pt x="261461" y="1875174"/>
                    <a:pt x="262414" y="1874221"/>
                    <a:pt x="264319" y="1872316"/>
                  </a:cubicBezTo>
                  <a:cubicBezTo>
                    <a:pt x="267176" y="1874221"/>
                    <a:pt x="270986" y="1877079"/>
                    <a:pt x="278606" y="1881841"/>
                  </a:cubicBezTo>
                  <a:cubicBezTo>
                    <a:pt x="219551" y="1784686"/>
                    <a:pt x="189071" y="1680864"/>
                    <a:pt x="149066" y="1581804"/>
                  </a:cubicBezTo>
                  <a:cubicBezTo>
                    <a:pt x="132874" y="1542751"/>
                    <a:pt x="121444" y="1502746"/>
                    <a:pt x="109061" y="1461789"/>
                  </a:cubicBezTo>
                  <a:cubicBezTo>
                    <a:pt x="106204" y="1451311"/>
                    <a:pt x="105251" y="1439881"/>
                    <a:pt x="106204" y="1429404"/>
                  </a:cubicBezTo>
                  <a:cubicBezTo>
                    <a:pt x="107156" y="1403686"/>
                    <a:pt x="107156" y="1377969"/>
                    <a:pt x="111919" y="1353204"/>
                  </a:cubicBezTo>
                  <a:cubicBezTo>
                    <a:pt x="115729" y="1336059"/>
                    <a:pt x="123349" y="1317009"/>
                    <a:pt x="133826" y="1303674"/>
                  </a:cubicBezTo>
                  <a:cubicBezTo>
                    <a:pt x="167164" y="1260811"/>
                    <a:pt x="190024" y="1213186"/>
                    <a:pt x="206216" y="1160799"/>
                  </a:cubicBezTo>
                  <a:cubicBezTo>
                    <a:pt x="209074" y="1151274"/>
                    <a:pt x="214789" y="1141749"/>
                    <a:pt x="220504" y="1133176"/>
                  </a:cubicBezTo>
                  <a:cubicBezTo>
                    <a:pt x="229076" y="1117936"/>
                    <a:pt x="238601" y="1104601"/>
                    <a:pt x="246221" y="1089361"/>
                  </a:cubicBezTo>
                  <a:cubicBezTo>
                    <a:pt x="264319" y="1055071"/>
                    <a:pt x="282416" y="1020781"/>
                    <a:pt x="299561" y="986491"/>
                  </a:cubicBezTo>
                  <a:cubicBezTo>
                    <a:pt x="315754" y="955059"/>
                    <a:pt x="330994" y="922674"/>
                    <a:pt x="347186" y="891241"/>
                  </a:cubicBezTo>
                  <a:cubicBezTo>
                    <a:pt x="355759" y="875049"/>
                    <a:pt x="368141" y="861714"/>
                    <a:pt x="365284" y="840759"/>
                  </a:cubicBezTo>
                  <a:cubicBezTo>
                    <a:pt x="364331" y="834091"/>
                    <a:pt x="369094" y="824566"/>
                    <a:pt x="372904" y="817899"/>
                  </a:cubicBezTo>
                  <a:cubicBezTo>
                    <a:pt x="384334" y="795039"/>
                    <a:pt x="396716" y="773131"/>
                    <a:pt x="407194" y="750271"/>
                  </a:cubicBezTo>
                  <a:cubicBezTo>
                    <a:pt x="416719" y="728364"/>
                    <a:pt x="437674" y="725506"/>
                    <a:pt x="456724" y="719791"/>
                  </a:cubicBezTo>
                  <a:cubicBezTo>
                    <a:pt x="494824" y="708361"/>
                    <a:pt x="534829" y="699789"/>
                    <a:pt x="571024" y="684549"/>
                  </a:cubicBezTo>
                  <a:cubicBezTo>
                    <a:pt x="606266" y="670261"/>
                    <a:pt x="638651" y="650259"/>
                    <a:pt x="671036" y="632161"/>
                  </a:cubicBezTo>
                  <a:cubicBezTo>
                    <a:pt x="676751" y="629304"/>
                    <a:pt x="681514" y="620731"/>
                    <a:pt x="683419" y="614064"/>
                  </a:cubicBezTo>
                  <a:cubicBezTo>
                    <a:pt x="688181" y="592156"/>
                    <a:pt x="691991" y="570249"/>
                    <a:pt x="693896" y="548341"/>
                  </a:cubicBezTo>
                  <a:cubicBezTo>
                    <a:pt x="696754" y="512146"/>
                    <a:pt x="698659" y="474999"/>
                    <a:pt x="699611" y="438804"/>
                  </a:cubicBezTo>
                  <a:cubicBezTo>
                    <a:pt x="699611" y="420706"/>
                    <a:pt x="691991" y="401656"/>
                    <a:pt x="694849" y="383559"/>
                  </a:cubicBezTo>
                  <a:cubicBezTo>
                    <a:pt x="699611" y="349269"/>
                    <a:pt x="708184" y="314979"/>
                    <a:pt x="717709" y="281641"/>
                  </a:cubicBezTo>
                  <a:cubicBezTo>
                    <a:pt x="726281" y="250209"/>
                    <a:pt x="736759" y="218776"/>
                    <a:pt x="747236" y="187344"/>
                  </a:cubicBezTo>
                  <a:cubicBezTo>
                    <a:pt x="750094" y="178771"/>
                    <a:pt x="756761" y="170198"/>
                    <a:pt x="762476" y="163531"/>
                  </a:cubicBezTo>
                  <a:cubicBezTo>
                    <a:pt x="783431" y="138766"/>
                    <a:pt x="804386" y="115906"/>
                    <a:pt x="824389" y="91141"/>
                  </a:cubicBezTo>
                  <a:cubicBezTo>
                    <a:pt x="836771" y="75901"/>
                    <a:pt x="845344" y="57804"/>
                    <a:pt x="857726" y="42564"/>
                  </a:cubicBezTo>
                  <a:cubicBezTo>
                    <a:pt x="861536" y="37801"/>
                    <a:pt x="872014" y="37801"/>
                    <a:pt x="879634" y="35896"/>
                  </a:cubicBezTo>
                  <a:cubicBezTo>
                    <a:pt x="888206" y="33991"/>
                    <a:pt x="899636" y="34943"/>
                    <a:pt x="904399" y="30181"/>
                  </a:cubicBezTo>
                  <a:cubicBezTo>
                    <a:pt x="927259" y="7321"/>
                    <a:pt x="952024" y="2558"/>
                    <a:pt x="982504" y="11131"/>
                  </a:cubicBezTo>
                  <a:cubicBezTo>
                    <a:pt x="1008221" y="18751"/>
                    <a:pt x="1033939" y="16846"/>
                    <a:pt x="1059656" y="31134"/>
                  </a:cubicBezTo>
                  <a:cubicBezTo>
                    <a:pt x="1139666" y="75901"/>
                    <a:pt x="1187291" y="146386"/>
                    <a:pt x="1208246" y="231159"/>
                  </a:cubicBezTo>
                  <a:cubicBezTo>
                    <a:pt x="1227296" y="307359"/>
                    <a:pt x="1229201" y="387369"/>
                    <a:pt x="1225391" y="466426"/>
                  </a:cubicBezTo>
                  <a:cubicBezTo>
                    <a:pt x="1225391" y="470236"/>
                    <a:pt x="1224439" y="473094"/>
                    <a:pt x="1224439" y="476904"/>
                  </a:cubicBezTo>
                  <a:cubicBezTo>
                    <a:pt x="1239679" y="540721"/>
                    <a:pt x="1229201" y="605491"/>
                    <a:pt x="1233011" y="670261"/>
                  </a:cubicBezTo>
                  <a:cubicBezTo>
                    <a:pt x="1234916" y="715029"/>
                    <a:pt x="1238726" y="713124"/>
                    <a:pt x="1278731" y="721696"/>
                  </a:cubicBezTo>
                  <a:cubicBezTo>
                    <a:pt x="1301591" y="726459"/>
                    <a:pt x="1325404" y="725506"/>
                    <a:pt x="1348264" y="732174"/>
                  </a:cubicBezTo>
                  <a:cubicBezTo>
                    <a:pt x="1360646" y="735031"/>
                    <a:pt x="1373029" y="745509"/>
                    <a:pt x="1381601" y="755986"/>
                  </a:cubicBezTo>
                  <a:cubicBezTo>
                    <a:pt x="1393031" y="769321"/>
                    <a:pt x="1400651" y="786466"/>
                    <a:pt x="1409224" y="801706"/>
                  </a:cubicBezTo>
                  <a:cubicBezTo>
                    <a:pt x="1413034" y="807421"/>
                    <a:pt x="1417796" y="814089"/>
                    <a:pt x="1417796" y="820756"/>
                  </a:cubicBezTo>
                  <a:cubicBezTo>
                    <a:pt x="1414939" y="847426"/>
                    <a:pt x="1433036" y="861714"/>
                    <a:pt x="1447324" y="879811"/>
                  </a:cubicBezTo>
                  <a:cubicBezTo>
                    <a:pt x="1481614" y="923626"/>
                    <a:pt x="1514951" y="967441"/>
                    <a:pt x="1549241" y="1010304"/>
                  </a:cubicBezTo>
                  <a:cubicBezTo>
                    <a:pt x="1558766" y="1021734"/>
                    <a:pt x="1570196" y="1032211"/>
                    <a:pt x="1579721" y="1043641"/>
                  </a:cubicBezTo>
                  <a:cubicBezTo>
                    <a:pt x="1598771" y="1066501"/>
                    <a:pt x="1615916" y="1090314"/>
                    <a:pt x="1634014" y="1114126"/>
                  </a:cubicBezTo>
                  <a:cubicBezTo>
                    <a:pt x="1670209" y="1160799"/>
                    <a:pt x="1707356" y="1207471"/>
                    <a:pt x="1742599" y="1255096"/>
                  </a:cubicBezTo>
                  <a:cubicBezTo>
                    <a:pt x="1754981" y="1272241"/>
                    <a:pt x="1763554" y="1293196"/>
                    <a:pt x="1774031" y="1312246"/>
                  </a:cubicBezTo>
                  <a:cubicBezTo>
                    <a:pt x="1781651" y="1326534"/>
                    <a:pt x="1790224" y="1340821"/>
                    <a:pt x="1797844" y="1354156"/>
                  </a:cubicBezTo>
                  <a:cubicBezTo>
                    <a:pt x="1800701" y="1359871"/>
                    <a:pt x="1806416" y="1366539"/>
                    <a:pt x="1806416" y="1372254"/>
                  </a:cubicBezTo>
                  <a:cubicBezTo>
                    <a:pt x="1805464" y="1400829"/>
                    <a:pt x="1807369" y="1429404"/>
                    <a:pt x="1801654" y="1457026"/>
                  </a:cubicBezTo>
                  <a:cubicBezTo>
                    <a:pt x="1791176" y="1507509"/>
                    <a:pt x="1776889" y="1557991"/>
                    <a:pt x="1762601" y="1607521"/>
                  </a:cubicBezTo>
                  <a:cubicBezTo>
                    <a:pt x="1756886" y="1627524"/>
                    <a:pt x="1747361" y="1645621"/>
                    <a:pt x="1740694" y="1665624"/>
                  </a:cubicBezTo>
                  <a:cubicBezTo>
                    <a:pt x="1727359" y="1705629"/>
                    <a:pt x="1714024" y="1746586"/>
                    <a:pt x="1700689" y="1787544"/>
                  </a:cubicBezTo>
                  <a:cubicBezTo>
                    <a:pt x="1699736" y="1789449"/>
                    <a:pt x="1697831" y="1792306"/>
                    <a:pt x="1698784" y="1793259"/>
                  </a:cubicBezTo>
                  <a:cubicBezTo>
                    <a:pt x="1713071" y="1820881"/>
                    <a:pt x="1687354" y="1842789"/>
                    <a:pt x="1686401" y="1869459"/>
                  </a:cubicBezTo>
                  <a:cubicBezTo>
                    <a:pt x="1666399" y="1868506"/>
                    <a:pt x="1658779" y="1881841"/>
                    <a:pt x="1653064" y="1898034"/>
                  </a:cubicBezTo>
                  <a:cubicBezTo>
                    <a:pt x="1639729" y="1934229"/>
                    <a:pt x="1624489" y="1969471"/>
                    <a:pt x="1609249" y="2004714"/>
                  </a:cubicBezTo>
                  <a:cubicBezTo>
                    <a:pt x="1601629" y="2023764"/>
                    <a:pt x="1583531" y="2024716"/>
                    <a:pt x="1568291" y="2011381"/>
                  </a:cubicBezTo>
                  <a:cubicBezTo>
                    <a:pt x="1560671" y="2004714"/>
                    <a:pt x="1548289" y="2002809"/>
                    <a:pt x="1535906" y="1998046"/>
                  </a:cubicBezTo>
                  <a:cubicBezTo>
                    <a:pt x="1550194" y="1987569"/>
                    <a:pt x="1565434" y="1977091"/>
                    <a:pt x="1582579" y="1964709"/>
                  </a:cubicBezTo>
                  <a:cubicBezTo>
                    <a:pt x="1554004" y="1935181"/>
                    <a:pt x="1526381" y="1907559"/>
                    <a:pt x="1499711" y="1878984"/>
                  </a:cubicBezTo>
                  <a:cubicBezTo>
                    <a:pt x="1494949" y="1874221"/>
                    <a:pt x="1491139" y="1870411"/>
                    <a:pt x="1486376" y="1865649"/>
                  </a:cubicBezTo>
                  <a:cubicBezTo>
                    <a:pt x="1463516" y="1838979"/>
                    <a:pt x="1461611" y="1838026"/>
                    <a:pt x="1426369" y="1834216"/>
                  </a:cubicBezTo>
                  <a:cubicBezTo>
                    <a:pt x="1443514" y="1858029"/>
                    <a:pt x="1464469" y="1881841"/>
                    <a:pt x="1479709" y="1908511"/>
                  </a:cubicBezTo>
                  <a:cubicBezTo>
                    <a:pt x="1493044" y="1932324"/>
                    <a:pt x="1502569" y="1958041"/>
                    <a:pt x="1511141" y="1983759"/>
                  </a:cubicBezTo>
                  <a:cubicBezTo>
                    <a:pt x="1513999" y="1991379"/>
                    <a:pt x="1509236" y="2001856"/>
                    <a:pt x="1507331" y="2011381"/>
                  </a:cubicBezTo>
                  <a:cubicBezTo>
                    <a:pt x="1499711" y="2009476"/>
                    <a:pt x="1492091" y="2009476"/>
                    <a:pt x="1484471" y="2006619"/>
                  </a:cubicBezTo>
                  <a:cubicBezTo>
                    <a:pt x="1446371" y="1991379"/>
                    <a:pt x="1442561" y="1993284"/>
                    <a:pt x="1446371" y="2034241"/>
                  </a:cubicBezTo>
                  <a:cubicBezTo>
                    <a:pt x="1449229" y="2063769"/>
                    <a:pt x="1458754" y="2092344"/>
                    <a:pt x="1463516" y="2120919"/>
                  </a:cubicBezTo>
                  <a:cubicBezTo>
                    <a:pt x="1468279" y="2147589"/>
                    <a:pt x="1475899" y="2174259"/>
                    <a:pt x="1468279" y="2202834"/>
                  </a:cubicBezTo>
                  <a:cubicBezTo>
                    <a:pt x="1464469" y="2217121"/>
                    <a:pt x="1473041" y="2235219"/>
                    <a:pt x="1472089" y="2251411"/>
                  </a:cubicBezTo>
                  <a:cubicBezTo>
                    <a:pt x="1472089" y="2299036"/>
                    <a:pt x="1471136" y="2346661"/>
                    <a:pt x="1468279" y="2393334"/>
                  </a:cubicBezTo>
                  <a:cubicBezTo>
                    <a:pt x="1464469" y="2463819"/>
                    <a:pt x="1458754" y="2535256"/>
                    <a:pt x="1453991" y="2605741"/>
                  </a:cubicBezTo>
                  <a:cubicBezTo>
                    <a:pt x="1449229" y="2676226"/>
                    <a:pt x="1443514" y="2745759"/>
                    <a:pt x="1438751" y="2816244"/>
                  </a:cubicBezTo>
                  <a:cubicBezTo>
                    <a:pt x="1435894" y="2864821"/>
                    <a:pt x="1433989" y="2914351"/>
                    <a:pt x="1432084" y="2962929"/>
                  </a:cubicBezTo>
                  <a:cubicBezTo>
                    <a:pt x="1429226" y="3047701"/>
                    <a:pt x="1427321" y="3132474"/>
                    <a:pt x="1424464" y="3218199"/>
                  </a:cubicBezTo>
                  <a:cubicBezTo>
                    <a:pt x="1422559" y="3271539"/>
                    <a:pt x="1416844" y="3325831"/>
                    <a:pt x="1418749" y="3379171"/>
                  </a:cubicBezTo>
                  <a:cubicBezTo>
                    <a:pt x="1426369" y="3532524"/>
                    <a:pt x="1432084" y="3684924"/>
                    <a:pt x="1428274" y="3838276"/>
                  </a:cubicBezTo>
                  <a:cubicBezTo>
                    <a:pt x="1426369" y="3898284"/>
                    <a:pt x="1419701" y="3957339"/>
                    <a:pt x="1414939" y="4017346"/>
                  </a:cubicBezTo>
                  <a:cubicBezTo>
                    <a:pt x="1412081" y="4055446"/>
                    <a:pt x="1410176" y="4092594"/>
                    <a:pt x="1406366" y="4130694"/>
                  </a:cubicBezTo>
                  <a:cubicBezTo>
                    <a:pt x="1402556" y="4168794"/>
                    <a:pt x="1398746" y="4205941"/>
                    <a:pt x="1394936" y="4244041"/>
                  </a:cubicBezTo>
                  <a:cubicBezTo>
                    <a:pt x="1393984" y="4253566"/>
                    <a:pt x="1393031" y="4263091"/>
                    <a:pt x="1393031" y="4272616"/>
                  </a:cubicBezTo>
                  <a:cubicBezTo>
                    <a:pt x="1390174" y="4311669"/>
                    <a:pt x="1388269" y="4350721"/>
                    <a:pt x="1384459" y="4389774"/>
                  </a:cubicBezTo>
                  <a:cubicBezTo>
                    <a:pt x="1384459" y="4394536"/>
                    <a:pt x="1373981" y="4402156"/>
                    <a:pt x="1368266" y="4402156"/>
                  </a:cubicBezTo>
                  <a:cubicBezTo>
                    <a:pt x="1348264" y="4404061"/>
                    <a:pt x="1328261" y="4403109"/>
                    <a:pt x="1309211" y="4403109"/>
                  </a:cubicBezTo>
                  <a:cubicBezTo>
                    <a:pt x="1299686" y="4448829"/>
                    <a:pt x="1286351" y="4459306"/>
                    <a:pt x="1240631" y="4461211"/>
                  </a:cubicBezTo>
                  <a:cubicBezTo>
                    <a:pt x="1200626" y="4463116"/>
                    <a:pt x="1161574" y="4465974"/>
                    <a:pt x="1121569" y="4468831"/>
                  </a:cubicBezTo>
                  <a:cubicBezTo>
                    <a:pt x="1104424" y="4469784"/>
                    <a:pt x="1094899" y="4465021"/>
                    <a:pt x="1091089" y="4445971"/>
                  </a:cubicBezTo>
                  <a:cubicBezTo>
                    <a:pt x="1084421" y="4417396"/>
                    <a:pt x="1073944" y="4388821"/>
                    <a:pt x="1068229" y="4360246"/>
                  </a:cubicBezTo>
                  <a:cubicBezTo>
                    <a:pt x="1061561" y="4326909"/>
                    <a:pt x="1053941" y="4292619"/>
                    <a:pt x="1052989" y="4259281"/>
                  </a:cubicBezTo>
                  <a:cubicBezTo>
                    <a:pt x="1052989" y="4238326"/>
                    <a:pt x="1065371" y="4217371"/>
                    <a:pt x="1070134" y="4195464"/>
                  </a:cubicBezTo>
                  <a:cubicBezTo>
                    <a:pt x="1075849" y="4165936"/>
                    <a:pt x="1082516" y="4136409"/>
                    <a:pt x="1084421" y="4105929"/>
                  </a:cubicBezTo>
                  <a:cubicBezTo>
                    <a:pt x="1086326" y="4059256"/>
                    <a:pt x="1084421" y="4011631"/>
                    <a:pt x="1085374" y="3964959"/>
                  </a:cubicBezTo>
                  <a:cubicBezTo>
                    <a:pt x="1086326" y="3898284"/>
                    <a:pt x="1089184" y="3830656"/>
                    <a:pt x="1090136" y="3763981"/>
                  </a:cubicBezTo>
                  <a:cubicBezTo>
                    <a:pt x="1091089" y="3701116"/>
                    <a:pt x="1090136" y="3638251"/>
                    <a:pt x="1090136" y="3575386"/>
                  </a:cubicBezTo>
                  <a:cubicBezTo>
                    <a:pt x="1090136" y="3530619"/>
                    <a:pt x="1091089" y="3485851"/>
                    <a:pt x="1091089" y="3440131"/>
                  </a:cubicBezTo>
                  <a:cubicBezTo>
                    <a:pt x="1091089" y="3425844"/>
                    <a:pt x="1086326" y="3412509"/>
                    <a:pt x="1084421" y="3398221"/>
                  </a:cubicBezTo>
                  <a:cubicBezTo>
                    <a:pt x="1083469" y="3393459"/>
                    <a:pt x="1083469" y="3388696"/>
                    <a:pt x="1083469" y="3383934"/>
                  </a:cubicBezTo>
                  <a:cubicBezTo>
                    <a:pt x="1085374" y="3297256"/>
                    <a:pt x="1089184" y="3209626"/>
                    <a:pt x="1088231" y="3122949"/>
                  </a:cubicBezTo>
                  <a:cubicBezTo>
                    <a:pt x="1087279" y="3051511"/>
                    <a:pt x="1082516" y="2980074"/>
                    <a:pt x="1075849" y="2908636"/>
                  </a:cubicBezTo>
                  <a:cubicBezTo>
                    <a:pt x="1068229" y="2823864"/>
                    <a:pt x="1058704" y="2739091"/>
                    <a:pt x="1047274" y="2654319"/>
                  </a:cubicBezTo>
                  <a:cubicBezTo>
                    <a:pt x="1042511" y="2615266"/>
                    <a:pt x="1032986" y="2577166"/>
                    <a:pt x="1026319" y="2539066"/>
                  </a:cubicBezTo>
                  <a:cubicBezTo>
                    <a:pt x="1024414" y="2529541"/>
                    <a:pt x="1025366" y="2520016"/>
                    <a:pt x="1023461" y="2510491"/>
                  </a:cubicBezTo>
                  <a:cubicBezTo>
                    <a:pt x="1022509" y="2502871"/>
                    <a:pt x="1017746" y="2496204"/>
                    <a:pt x="1015841" y="2488584"/>
                  </a:cubicBezTo>
                  <a:cubicBezTo>
                    <a:pt x="1012984" y="2478106"/>
                    <a:pt x="1008221" y="2466676"/>
                    <a:pt x="1009174" y="2457151"/>
                  </a:cubicBezTo>
                  <a:cubicBezTo>
                    <a:pt x="1013936" y="2425719"/>
                    <a:pt x="1014889" y="2425719"/>
                    <a:pt x="1002506" y="2400001"/>
                  </a:cubicBezTo>
                  <a:cubicBezTo>
                    <a:pt x="989171" y="2401906"/>
                    <a:pt x="982504" y="2405716"/>
                    <a:pt x="977741" y="2420956"/>
                  </a:cubicBezTo>
                  <a:cubicBezTo>
                    <a:pt x="952976" y="2509539"/>
                    <a:pt x="930116" y="2598121"/>
                    <a:pt x="898684" y="2683846"/>
                  </a:cubicBezTo>
                  <a:cubicBezTo>
                    <a:pt x="859631" y="2787669"/>
                    <a:pt x="824389" y="2892444"/>
                    <a:pt x="799624" y="3000076"/>
                  </a:cubicBezTo>
                  <a:cubicBezTo>
                    <a:pt x="776764" y="3101041"/>
                    <a:pt x="759619" y="3202959"/>
                    <a:pt x="741521" y="3304876"/>
                  </a:cubicBezTo>
                  <a:cubicBezTo>
                    <a:pt x="736759" y="3330594"/>
                    <a:pt x="739616" y="3358216"/>
                    <a:pt x="736759" y="3384886"/>
                  </a:cubicBezTo>
                  <a:cubicBezTo>
                    <a:pt x="735806" y="3396316"/>
                    <a:pt x="727234" y="3407746"/>
                    <a:pt x="725329" y="3419176"/>
                  </a:cubicBezTo>
                  <a:cubicBezTo>
                    <a:pt x="717709" y="3455371"/>
                    <a:pt x="711994" y="3492519"/>
                    <a:pt x="705326" y="3529666"/>
                  </a:cubicBezTo>
                  <a:cubicBezTo>
                    <a:pt x="696754" y="3573481"/>
                    <a:pt x="687229" y="3617296"/>
                    <a:pt x="679609" y="3662064"/>
                  </a:cubicBezTo>
                  <a:cubicBezTo>
                    <a:pt x="671036" y="3712546"/>
                    <a:pt x="662464" y="3763029"/>
                    <a:pt x="654844" y="3813511"/>
                  </a:cubicBezTo>
                  <a:cubicBezTo>
                    <a:pt x="645319" y="3871614"/>
                    <a:pt x="636746" y="3930669"/>
                    <a:pt x="628174" y="3989724"/>
                  </a:cubicBezTo>
                  <a:cubicBezTo>
                    <a:pt x="622459" y="4024966"/>
                    <a:pt x="617696" y="4060209"/>
                    <a:pt x="611981" y="4096404"/>
                  </a:cubicBezTo>
                  <a:cubicBezTo>
                    <a:pt x="606266" y="4132599"/>
                    <a:pt x="601504" y="4168794"/>
                    <a:pt x="595789" y="4204989"/>
                  </a:cubicBezTo>
                  <a:cubicBezTo>
                    <a:pt x="588169" y="4256424"/>
                    <a:pt x="580549" y="4308811"/>
                    <a:pt x="572929" y="4360246"/>
                  </a:cubicBezTo>
                  <a:cubicBezTo>
                    <a:pt x="572929" y="4362151"/>
                    <a:pt x="571976" y="4364056"/>
                    <a:pt x="571976" y="4365961"/>
                  </a:cubicBezTo>
                  <a:cubicBezTo>
                    <a:pt x="567214" y="4396441"/>
                    <a:pt x="567214" y="4396441"/>
                    <a:pt x="536734" y="4398346"/>
                  </a:cubicBezTo>
                  <a:cubicBezTo>
                    <a:pt x="493871" y="4401204"/>
                    <a:pt x="451961" y="4402156"/>
                    <a:pt x="410051" y="4390726"/>
                  </a:cubicBezTo>
                  <a:cubicBezTo>
                    <a:pt x="397669" y="4386916"/>
                    <a:pt x="384334" y="4386916"/>
                    <a:pt x="377666" y="4404061"/>
                  </a:cubicBezTo>
                  <a:cubicBezTo>
                    <a:pt x="375761" y="4408824"/>
                    <a:pt x="364331" y="4413586"/>
                    <a:pt x="359569" y="4412634"/>
                  </a:cubicBezTo>
                  <a:cubicBezTo>
                    <a:pt x="352901" y="4410729"/>
                    <a:pt x="343376" y="4403109"/>
                    <a:pt x="343376" y="4397394"/>
                  </a:cubicBezTo>
                  <a:cubicBezTo>
                    <a:pt x="343376" y="4379296"/>
                    <a:pt x="331946" y="4377391"/>
                    <a:pt x="319564" y="4374534"/>
                  </a:cubicBezTo>
                  <a:cubicBezTo>
                    <a:pt x="313849" y="4372629"/>
                    <a:pt x="307181" y="4371676"/>
                    <a:pt x="301466" y="4369771"/>
                  </a:cubicBezTo>
                  <a:cubicBezTo>
                    <a:pt x="286226" y="4364056"/>
                    <a:pt x="279559" y="4370724"/>
                    <a:pt x="276701" y="4385011"/>
                  </a:cubicBezTo>
                  <a:cubicBezTo>
                    <a:pt x="266224" y="4432636"/>
                    <a:pt x="249079" y="4446924"/>
                    <a:pt x="198596" y="4448829"/>
                  </a:cubicBezTo>
                  <a:cubicBezTo>
                    <a:pt x="158591" y="4449781"/>
                    <a:pt x="117634" y="4452639"/>
                    <a:pt x="78581" y="4447876"/>
                  </a:cubicBezTo>
                  <a:cubicBezTo>
                    <a:pt x="53816" y="4445019"/>
                    <a:pt x="23336" y="4448829"/>
                    <a:pt x="7144" y="4419301"/>
                  </a:cubicBezTo>
                  <a:cubicBezTo>
                    <a:pt x="10001" y="4402156"/>
                    <a:pt x="10001" y="4390726"/>
                    <a:pt x="10001" y="4380249"/>
                  </a:cubicBezTo>
                  <a:close/>
                  <a:moveTo>
                    <a:pt x="705326" y="762654"/>
                  </a:moveTo>
                  <a:cubicBezTo>
                    <a:pt x="711041" y="774084"/>
                    <a:pt x="719614" y="783609"/>
                    <a:pt x="719614" y="792181"/>
                  </a:cubicBezTo>
                  <a:cubicBezTo>
                    <a:pt x="718661" y="812184"/>
                    <a:pt x="727234" y="826471"/>
                    <a:pt x="739616" y="840759"/>
                  </a:cubicBezTo>
                  <a:cubicBezTo>
                    <a:pt x="746284" y="848379"/>
                    <a:pt x="751046" y="857904"/>
                    <a:pt x="752951" y="867429"/>
                  </a:cubicBezTo>
                  <a:cubicBezTo>
                    <a:pt x="756761" y="893146"/>
                    <a:pt x="758666" y="919816"/>
                    <a:pt x="760571" y="945534"/>
                  </a:cubicBezTo>
                  <a:cubicBezTo>
                    <a:pt x="765334" y="999826"/>
                    <a:pt x="768191" y="1055071"/>
                    <a:pt x="775811" y="1109364"/>
                  </a:cubicBezTo>
                  <a:cubicBezTo>
                    <a:pt x="789146" y="1206519"/>
                    <a:pt x="821531" y="1297006"/>
                    <a:pt x="866299" y="1383684"/>
                  </a:cubicBezTo>
                  <a:cubicBezTo>
                    <a:pt x="872966" y="1397019"/>
                    <a:pt x="880586" y="1410354"/>
                    <a:pt x="890111" y="1427499"/>
                  </a:cubicBezTo>
                  <a:cubicBezTo>
                    <a:pt x="899636" y="1404639"/>
                    <a:pt x="907256" y="1387494"/>
                    <a:pt x="914876" y="1369396"/>
                  </a:cubicBezTo>
                  <a:cubicBezTo>
                    <a:pt x="945356" y="1291291"/>
                    <a:pt x="974884" y="1213186"/>
                    <a:pt x="1006316" y="1135081"/>
                  </a:cubicBezTo>
                  <a:cubicBezTo>
                    <a:pt x="1022509" y="1094124"/>
                    <a:pt x="1042511" y="1055071"/>
                    <a:pt x="1058704" y="1014114"/>
                  </a:cubicBezTo>
                  <a:cubicBezTo>
                    <a:pt x="1063466" y="1002684"/>
                    <a:pt x="1061561" y="987444"/>
                    <a:pt x="1060609" y="974109"/>
                  </a:cubicBezTo>
                  <a:cubicBezTo>
                    <a:pt x="1058704" y="943629"/>
                    <a:pt x="1054894" y="912196"/>
                    <a:pt x="1052989" y="881716"/>
                  </a:cubicBezTo>
                  <a:cubicBezTo>
                    <a:pt x="1052989" y="876001"/>
                    <a:pt x="1058704" y="865524"/>
                    <a:pt x="1063466" y="863619"/>
                  </a:cubicBezTo>
                  <a:cubicBezTo>
                    <a:pt x="1091089" y="852189"/>
                    <a:pt x="1113949" y="835996"/>
                    <a:pt x="1126331" y="804564"/>
                  </a:cubicBezTo>
                  <a:cubicBezTo>
                    <a:pt x="1145381" y="835996"/>
                    <a:pt x="1173956" y="844569"/>
                    <a:pt x="1206341" y="850284"/>
                  </a:cubicBezTo>
                  <a:cubicBezTo>
                    <a:pt x="1192054" y="790276"/>
                    <a:pt x="1109186" y="661689"/>
                    <a:pt x="1067276" y="633114"/>
                  </a:cubicBezTo>
                  <a:cubicBezTo>
                    <a:pt x="1054894" y="656926"/>
                    <a:pt x="1046321" y="680739"/>
                    <a:pt x="1049179" y="710266"/>
                  </a:cubicBezTo>
                  <a:cubicBezTo>
                    <a:pt x="1051084" y="732174"/>
                    <a:pt x="1044416" y="755034"/>
                    <a:pt x="1040606" y="776941"/>
                  </a:cubicBezTo>
                  <a:cubicBezTo>
                    <a:pt x="1038701" y="789324"/>
                    <a:pt x="1033939" y="800754"/>
                    <a:pt x="1030129" y="814089"/>
                  </a:cubicBezTo>
                  <a:cubicBezTo>
                    <a:pt x="1008221" y="813136"/>
                    <a:pt x="1000601" y="831234"/>
                    <a:pt x="997744" y="848379"/>
                  </a:cubicBezTo>
                  <a:cubicBezTo>
                    <a:pt x="986314" y="908386"/>
                    <a:pt x="935831" y="942676"/>
                    <a:pt x="904399" y="990301"/>
                  </a:cubicBezTo>
                  <a:cubicBezTo>
                    <a:pt x="903446" y="992206"/>
                    <a:pt x="899636" y="992206"/>
                    <a:pt x="897731" y="993159"/>
                  </a:cubicBezTo>
                  <a:cubicBezTo>
                    <a:pt x="891064" y="973156"/>
                    <a:pt x="888206" y="952201"/>
                    <a:pt x="878681" y="936009"/>
                  </a:cubicBezTo>
                  <a:cubicBezTo>
                    <a:pt x="861536" y="908386"/>
                    <a:pt x="838676" y="883621"/>
                    <a:pt x="818674" y="856951"/>
                  </a:cubicBezTo>
                  <a:cubicBezTo>
                    <a:pt x="809149" y="844569"/>
                    <a:pt x="797719" y="835044"/>
                    <a:pt x="780574" y="843616"/>
                  </a:cubicBezTo>
                  <a:cubicBezTo>
                    <a:pt x="735806" y="768369"/>
                    <a:pt x="741521" y="683596"/>
                    <a:pt x="797719" y="592156"/>
                  </a:cubicBezTo>
                  <a:cubicBezTo>
                    <a:pt x="740569" y="601681"/>
                    <a:pt x="645319" y="736936"/>
                    <a:pt x="634841" y="825519"/>
                  </a:cubicBezTo>
                  <a:cubicBezTo>
                    <a:pt x="658654" y="805516"/>
                    <a:pt x="680561" y="786466"/>
                    <a:pt x="705326" y="762654"/>
                  </a:cubicBezTo>
                  <a:close/>
                  <a:moveTo>
                    <a:pt x="1273969" y="1329391"/>
                  </a:moveTo>
                  <a:cubicBezTo>
                    <a:pt x="1276826" y="1338916"/>
                    <a:pt x="1278731" y="1347489"/>
                    <a:pt x="1280636" y="1357014"/>
                  </a:cubicBezTo>
                  <a:cubicBezTo>
                    <a:pt x="1285399" y="1378921"/>
                    <a:pt x="1291114" y="1401781"/>
                    <a:pt x="1294924" y="1423689"/>
                  </a:cubicBezTo>
                  <a:cubicBezTo>
                    <a:pt x="1302544" y="1467504"/>
                    <a:pt x="1308259" y="1512271"/>
                    <a:pt x="1315879" y="1556086"/>
                  </a:cubicBezTo>
                  <a:cubicBezTo>
                    <a:pt x="1322546" y="1594186"/>
                    <a:pt x="1334929" y="1631334"/>
                    <a:pt x="1337786" y="1669434"/>
                  </a:cubicBezTo>
                  <a:cubicBezTo>
                    <a:pt x="1340644" y="1708486"/>
                    <a:pt x="1354931" y="1741824"/>
                    <a:pt x="1370171" y="1777066"/>
                  </a:cubicBezTo>
                  <a:cubicBezTo>
                    <a:pt x="1385411" y="1810404"/>
                    <a:pt x="1405414" y="1822786"/>
                    <a:pt x="1441609" y="1820881"/>
                  </a:cubicBezTo>
                  <a:cubicBezTo>
                    <a:pt x="1461611" y="1819929"/>
                    <a:pt x="1470184" y="1813261"/>
                    <a:pt x="1473041" y="1796116"/>
                  </a:cubicBezTo>
                  <a:cubicBezTo>
                    <a:pt x="1477804" y="1759921"/>
                    <a:pt x="1494949" y="1729441"/>
                    <a:pt x="1516856" y="1700866"/>
                  </a:cubicBezTo>
                  <a:cubicBezTo>
                    <a:pt x="1524476" y="1691341"/>
                    <a:pt x="1534954" y="1682769"/>
                    <a:pt x="1537811" y="1671339"/>
                  </a:cubicBezTo>
                  <a:cubicBezTo>
                    <a:pt x="1543526" y="1653241"/>
                    <a:pt x="1541621" y="1633239"/>
                    <a:pt x="1547336" y="1614189"/>
                  </a:cubicBezTo>
                  <a:cubicBezTo>
                    <a:pt x="1551146" y="1599901"/>
                    <a:pt x="1560671" y="1586566"/>
                    <a:pt x="1568291" y="1573231"/>
                  </a:cubicBezTo>
                  <a:cubicBezTo>
                    <a:pt x="1571149" y="1568469"/>
                    <a:pt x="1576864" y="1562754"/>
                    <a:pt x="1575911" y="1558944"/>
                  </a:cubicBezTo>
                  <a:cubicBezTo>
                    <a:pt x="1570196" y="1522749"/>
                    <a:pt x="1572101" y="1486554"/>
                    <a:pt x="1582579" y="1450359"/>
                  </a:cubicBezTo>
                  <a:cubicBezTo>
                    <a:pt x="1583531" y="1446549"/>
                    <a:pt x="1581626" y="1438929"/>
                    <a:pt x="1577816" y="1436071"/>
                  </a:cubicBezTo>
                  <a:cubicBezTo>
                    <a:pt x="1541621" y="1396066"/>
                    <a:pt x="1504474" y="1357966"/>
                    <a:pt x="1470184" y="1317009"/>
                  </a:cubicBezTo>
                  <a:cubicBezTo>
                    <a:pt x="1442561" y="1283671"/>
                    <a:pt x="1419701" y="1247476"/>
                    <a:pt x="1383506" y="1220806"/>
                  </a:cubicBezTo>
                  <a:cubicBezTo>
                    <a:pt x="1371124" y="1212234"/>
                    <a:pt x="1363504" y="1207471"/>
                    <a:pt x="1353026" y="1221759"/>
                  </a:cubicBezTo>
                  <a:cubicBezTo>
                    <a:pt x="1329214" y="1253191"/>
                    <a:pt x="1304449" y="1283671"/>
                    <a:pt x="1280636" y="1315104"/>
                  </a:cubicBezTo>
                  <a:cubicBezTo>
                    <a:pt x="1276826" y="1318914"/>
                    <a:pt x="1275874" y="1324629"/>
                    <a:pt x="1273969" y="1329391"/>
                  </a:cubicBezTo>
                  <a:close/>
                  <a:moveTo>
                    <a:pt x="599599" y="1884699"/>
                  </a:moveTo>
                  <a:cubicBezTo>
                    <a:pt x="601504" y="1883746"/>
                    <a:pt x="602456" y="1882794"/>
                    <a:pt x="604361" y="1880889"/>
                  </a:cubicBezTo>
                  <a:cubicBezTo>
                    <a:pt x="601504" y="1873269"/>
                    <a:pt x="599599" y="1865649"/>
                    <a:pt x="596741" y="1858029"/>
                  </a:cubicBezTo>
                  <a:cubicBezTo>
                    <a:pt x="581501" y="1814214"/>
                    <a:pt x="580549" y="1767541"/>
                    <a:pt x="581501" y="1721821"/>
                  </a:cubicBezTo>
                  <a:cubicBezTo>
                    <a:pt x="582454" y="1705629"/>
                    <a:pt x="586264" y="1688484"/>
                    <a:pt x="583406" y="1673244"/>
                  </a:cubicBezTo>
                  <a:cubicBezTo>
                    <a:pt x="577691" y="1645621"/>
                    <a:pt x="567214" y="1618951"/>
                    <a:pt x="558641" y="1591329"/>
                  </a:cubicBezTo>
                  <a:cubicBezTo>
                    <a:pt x="556736" y="1583709"/>
                    <a:pt x="554831" y="1576089"/>
                    <a:pt x="555784" y="1568469"/>
                  </a:cubicBezTo>
                  <a:cubicBezTo>
                    <a:pt x="561499" y="1517034"/>
                    <a:pt x="547211" y="1469409"/>
                    <a:pt x="531019" y="1421784"/>
                  </a:cubicBezTo>
                  <a:cubicBezTo>
                    <a:pt x="521494" y="1392256"/>
                    <a:pt x="511016" y="1362729"/>
                    <a:pt x="503396" y="1333201"/>
                  </a:cubicBezTo>
                  <a:cubicBezTo>
                    <a:pt x="495776" y="1300816"/>
                    <a:pt x="491014" y="1268431"/>
                    <a:pt x="484346" y="1236046"/>
                  </a:cubicBezTo>
                  <a:cubicBezTo>
                    <a:pt x="482441" y="1228426"/>
                    <a:pt x="476726" y="1222711"/>
                    <a:pt x="472916" y="1215091"/>
                  </a:cubicBezTo>
                  <a:cubicBezTo>
                    <a:pt x="465296" y="1218901"/>
                    <a:pt x="454819" y="1221759"/>
                    <a:pt x="451009" y="1228426"/>
                  </a:cubicBezTo>
                  <a:cubicBezTo>
                    <a:pt x="443389" y="1241761"/>
                    <a:pt x="439579" y="1257954"/>
                    <a:pt x="431959" y="1271289"/>
                  </a:cubicBezTo>
                  <a:cubicBezTo>
                    <a:pt x="414814" y="1302721"/>
                    <a:pt x="402431" y="1339869"/>
                    <a:pt x="375761" y="1361776"/>
                  </a:cubicBezTo>
                  <a:cubicBezTo>
                    <a:pt x="339566" y="1390351"/>
                    <a:pt x="345281" y="1431309"/>
                    <a:pt x="330994" y="1464646"/>
                  </a:cubicBezTo>
                  <a:cubicBezTo>
                    <a:pt x="330041" y="1466551"/>
                    <a:pt x="332899" y="1470361"/>
                    <a:pt x="333851" y="1471314"/>
                  </a:cubicBezTo>
                  <a:cubicBezTo>
                    <a:pt x="354806" y="1492269"/>
                    <a:pt x="355759" y="1517986"/>
                    <a:pt x="353854" y="1544656"/>
                  </a:cubicBezTo>
                  <a:cubicBezTo>
                    <a:pt x="353854" y="1552276"/>
                    <a:pt x="356711" y="1563706"/>
                    <a:pt x="361474" y="1568469"/>
                  </a:cubicBezTo>
                  <a:cubicBezTo>
                    <a:pt x="385286" y="1593234"/>
                    <a:pt x="392906" y="1622761"/>
                    <a:pt x="390049" y="1656099"/>
                  </a:cubicBezTo>
                  <a:cubicBezTo>
                    <a:pt x="389096" y="1662766"/>
                    <a:pt x="391001" y="1671339"/>
                    <a:pt x="395764" y="1677054"/>
                  </a:cubicBezTo>
                  <a:cubicBezTo>
                    <a:pt x="431006" y="1721821"/>
                    <a:pt x="456724" y="1772304"/>
                    <a:pt x="474821" y="1826596"/>
                  </a:cubicBezTo>
                  <a:cubicBezTo>
                    <a:pt x="479584" y="1842789"/>
                    <a:pt x="489109" y="1853266"/>
                    <a:pt x="507206" y="1858029"/>
                  </a:cubicBezTo>
                  <a:cubicBezTo>
                    <a:pt x="524351" y="1861839"/>
                    <a:pt x="539591" y="1874221"/>
                    <a:pt x="558641" y="1866601"/>
                  </a:cubicBezTo>
                  <a:cubicBezTo>
                    <a:pt x="562451" y="1865649"/>
                    <a:pt x="568166" y="1870411"/>
                    <a:pt x="573881" y="1872316"/>
                  </a:cubicBezTo>
                  <a:cubicBezTo>
                    <a:pt x="584359" y="1877079"/>
                    <a:pt x="591979" y="1880889"/>
                    <a:pt x="599599" y="1884699"/>
                  </a:cubicBezTo>
                  <a:close/>
                  <a:moveTo>
                    <a:pt x="930116" y="1638954"/>
                  </a:moveTo>
                  <a:cubicBezTo>
                    <a:pt x="932974" y="1620856"/>
                    <a:pt x="914876" y="1615141"/>
                    <a:pt x="905351" y="1617046"/>
                  </a:cubicBezTo>
                  <a:cubicBezTo>
                    <a:pt x="894874" y="1619904"/>
                    <a:pt x="883444" y="1634191"/>
                    <a:pt x="880586" y="1644669"/>
                  </a:cubicBezTo>
                  <a:cubicBezTo>
                    <a:pt x="877729" y="1657051"/>
                    <a:pt x="887254" y="1669434"/>
                    <a:pt x="903446" y="1670386"/>
                  </a:cubicBezTo>
                  <a:cubicBezTo>
                    <a:pt x="917734" y="1671339"/>
                    <a:pt x="930116" y="1657051"/>
                    <a:pt x="930116" y="1638954"/>
                  </a:cubicBezTo>
                  <a:close/>
                  <a:moveTo>
                    <a:pt x="912019" y="1539894"/>
                  </a:moveTo>
                  <a:cubicBezTo>
                    <a:pt x="911066" y="1525606"/>
                    <a:pt x="909161" y="1509414"/>
                    <a:pt x="889159" y="1510366"/>
                  </a:cubicBezTo>
                  <a:cubicBezTo>
                    <a:pt x="873919" y="1510366"/>
                    <a:pt x="871061" y="1522749"/>
                    <a:pt x="871061" y="1535131"/>
                  </a:cubicBezTo>
                  <a:cubicBezTo>
                    <a:pt x="871061" y="1549419"/>
                    <a:pt x="875824" y="1563706"/>
                    <a:pt x="892969" y="1563706"/>
                  </a:cubicBezTo>
                  <a:cubicBezTo>
                    <a:pt x="908209" y="1563706"/>
                    <a:pt x="912971" y="1553229"/>
                    <a:pt x="912019" y="1539894"/>
                  </a:cubicBezTo>
                  <a:close/>
                  <a:moveTo>
                    <a:pt x="918686" y="1769446"/>
                  </a:moveTo>
                  <a:cubicBezTo>
                    <a:pt x="931069" y="1758016"/>
                    <a:pt x="943451" y="1751349"/>
                    <a:pt x="946309" y="1741824"/>
                  </a:cubicBezTo>
                  <a:cubicBezTo>
                    <a:pt x="947261" y="1736109"/>
                    <a:pt x="934879" y="1723726"/>
                    <a:pt x="926306" y="1718964"/>
                  </a:cubicBezTo>
                  <a:cubicBezTo>
                    <a:pt x="914876" y="1713249"/>
                    <a:pt x="895826" y="1726584"/>
                    <a:pt x="897731" y="1738014"/>
                  </a:cubicBezTo>
                  <a:cubicBezTo>
                    <a:pt x="899636" y="1747539"/>
                    <a:pt x="908209" y="1756111"/>
                    <a:pt x="918686" y="1769446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5" name="Graphic 11">
              <a:extLst>
                <a:ext uri="{FF2B5EF4-FFF2-40B4-BE49-F238E27FC236}">
                  <a16:creationId xmlns:a16="http://schemas.microsoft.com/office/drawing/2014/main" id="{A19D9894-484F-4CF6-8732-F1AACA7597D8}"/>
                </a:ext>
              </a:extLst>
            </p:cNvPr>
            <p:cNvSpPr/>
            <p:nvPr/>
          </p:nvSpPr>
          <p:spPr>
            <a:xfrm>
              <a:off x="3926898" y="1470871"/>
              <a:ext cx="1110489" cy="2864211"/>
            </a:xfrm>
            <a:custGeom>
              <a:avLst/>
              <a:gdLst>
                <a:gd name="connsiteX0" fmla="*/ 1732970 w 1743075"/>
                <a:gd name="connsiteY0" fmla="*/ 1329937 h 4495800"/>
                <a:gd name="connsiteX1" fmla="*/ 1726302 w 1743075"/>
                <a:gd name="connsiteY1" fmla="*/ 1291837 h 4495800"/>
                <a:gd name="connsiteX2" fmla="*/ 1698680 w 1743075"/>
                <a:gd name="connsiteY2" fmla="*/ 1230877 h 4495800"/>
                <a:gd name="connsiteX3" fmla="*/ 1666295 w 1743075"/>
                <a:gd name="connsiteY3" fmla="*/ 1177537 h 4495800"/>
                <a:gd name="connsiteX4" fmla="*/ 1643435 w 1743075"/>
                <a:gd name="connsiteY4" fmla="*/ 1128959 h 4495800"/>
                <a:gd name="connsiteX5" fmla="*/ 1636767 w 1743075"/>
                <a:gd name="connsiteY5" fmla="*/ 1117529 h 4495800"/>
                <a:gd name="connsiteX6" fmla="*/ 1595810 w 1743075"/>
                <a:gd name="connsiteY6" fmla="*/ 1023232 h 4495800"/>
                <a:gd name="connsiteX7" fmla="*/ 1586285 w 1743075"/>
                <a:gd name="connsiteY7" fmla="*/ 1007039 h 4495800"/>
                <a:gd name="connsiteX8" fmla="*/ 1573902 w 1743075"/>
                <a:gd name="connsiteY8" fmla="*/ 972749 h 4495800"/>
                <a:gd name="connsiteX9" fmla="*/ 1560567 w 1743075"/>
                <a:gd name="connsiteY9" fmla="*/ 923219 h 4495800"/>
                <a:gd name="connsiteX10" fmla="*/ 1550090 w 1743075"/>
                <a:gd name="connsiteY10" fmla="*/ 880357 h 4495800"/>
                <a:gd name="connsiteX11" fmla="*/ 1547232 w 1743075"/>
                <a:gd name="connsiteY11" fmla="*/ 863212 h 4495800"/>
                <a:gd name="connsiteX12" fmla="*/ 1508180 w 1743075"/>
                <a:gd name="connsiteY12" fmla="*/ 747959 h 4495800"/>
                <a:gd name="connsiteX13" fmla="*/ 1468175 w 1743075"/>
                <a:gd name="connsiteY13" fmla="*/ 705097 h 4495800"/>
                <a:gd name="connsiteX14" fmla="*/ 1428170 w 1743075"/>
                <a:gd name="connsiteY14" fmla="*/ 685094 h 4495800"/>
                <a:gd name="connsiteX15" fmla="*/ 1380545 w 1743075"/>
                <a:gd name="connsiteY15" fmla="*/ 669854 h 4495800"/>
                <a:gd name="connsiteX16" fmla="*/ 1303392 w 1743075"/>
                <a:gd name="connsiteY16" fmla="*/ 650804 h 4495800"/>
                <a:gd name="connsiteX17" fmla="*/ 1301487 w 1743075"/>
                <a:gd name="connsiteY17" fmla="*/ 649852 h 4495800"/>
                <a:gd name="connsiteX18" fmla="*/ 1223382 w 1743075"/>
                <a:gd name="connsiteY18" fmla="*/ 629849 h 4495800"/>
                <a:gd name="connsiteX19" fmla="*/ 1160517 w 1743075"/>
                <a:gd name="connsiteY19" fmla="*/ 610799 h 4495800"/>
                <a:gd name="connsiteX20" fmla="*/ 1101462 w 1743075"/>
                <a:gd name="connsiteY20" fmla="*/ 511739 h 4495800"/>
                <a:gd name="connsiteX21" fmla="*/ 1106225 w 1743075"/>
                <a:gd name="connsiteY21" fmla="*/ 422204 h 4495800"/>
                <a:gd name="connsiteX22" fmla="*/ 1119560 w 1743075"/>
                <a:gd name="connsiteY22" fmla="*/ 398392 h 4495800"/>
                <a:gd name="connsiteX23" fmla="*/ 1150040 w 1743075"/>
                <a:gd name="connsiteY23" fmla="*/ 352672 h 4495800"/>
                <a:gd name="connsiteX24" fmla="*/ 1155755 w 1743075"/>
                <a:gd name="connsiteY24" fmla="*/ 326002 h 4495800"/>
                <a:gd name="connsiteX25" fmla="*/ 1153850 w 1743075"/>
                <a:gd name="connsiteY25" fmla="*/ 263137 h 4495800"/>
                <a:gd name="connsiteX26" fmla="*/ 1135752 w 1743075"/>
                <a:gd name="connsiteY26" fmla="*/ 252659 h 4495800"/>
                <a:gd name="connsiteX27" fmla="*/ 1124322 w 1743075"/>
                <a:gd name="connsiteY27" fmla="*/ 241229 h 4495800"/>
                <a:gd name="connsiteX28" fmla="*/ 1125275 w 1743075"/>
                <a:gd name="connsiteY28" fmla="*/ 203129 h 4495800"/>
                <a:gd name="connsiteX29" fmla="*/ 1124322 w 1743075"/>
                <a:gd name="connsiteY29" fmla="*/ 182174 h 4495800"/>
                <a:gd name="connsiteX30" fmla="*/ 1074792 w 1743075"/>
                <a:gd name="connsiteY30" fmla="*/ 56444 h 4495800"/>
                <a:gd name="connsiteX31" fmla="*/ 1048122 w 1743075"/>
                <a:gd name="connsiteY31" fmla="*/ 37394 h 4495800"/>
                <a:gd name="connsiteX32" fmla="*/ 1005260 w 1743075"/>
                <a:gd name="connsiteY32" fmla="*/ 20249 h 4495800"/>
                <a:gd name="connsiteX33" fmla="*/ 873815 w 1743075"/>
                <a:gd name="connsiteY33" fmla="*/ 24059 h 4495800"/>
                <a:gd name="connsiteX34" fmla="*/ 782375 w 1743075"/>
                <a:gd name="connsiteY34" fmla="*/ 104069 h 4495800"/>
                <a:gd name="connsiteX35" fmla="*/ 775707 w 1743075"/>
                <a:gd name="connsiteY35" fmla="*/ 117404 h 4495800"/>
                <a:gd name="connsiteX36" fmla="*/ 769040 w 1743075"/>
                <a:gd name="connsiteY36" fmla="*/ 159314 h 4495800"/>
                <a:gd name="connsiteX37" fmla="*/ 759515 w 1743075"/>
                <a:gd name="connsiteY37" fmla="*/ 293617 h 4495800"/>
                <a:gd name="connsiteX38" fmla="*/ 759515 w 1743075"/>
                <a:gd name="connsiteY38" fmla="*/ 297427 h 4495800"/>
                <a:gd name="connsiteX39" fmla="*/ 762372 w 1743075"/>
                <a:gd name="connsiteY39" fmla="*/ 370769 h 4495800"/>
                <a:gd name="connsiteX40" fmla="*/ 786185 w 1743075"/>
                <a:gd name="connsiteY40" fmla="*/ 424109 h 4495800"/>
                <a:gd name="connsiteX41" fmla="*/ 799520 w 1743075"/>
                <a:gd name="connsiteY41" fmla="*/ 446969 h 4495800"/>
                <a:gd name="connsiteX42" fmla="*/ 811902 w 1743075"/>
                <a:gd name="connsiteY42" fmla="*/ 517454 h 4495800"/>
                <a:gd name="connsiteX43" fmla="*/ 806187 w 1743075"/>
                <a:gd name="connsiteY43" fmla="*/ 540314 h 4495800"/>
                <a:gd name="connsiteX44" fmla="*/ 729035 w 1743075"/>
                <a:gd name="connsiteY44" fmla="*/ 576509 h 4495800"/>
                <a:gd name="connsiteX45" fmla="*/ 717605 w 1743075"/>
                <a:gd name="connsiteY45" fmla="*/ 579367 h 4495800"/>
                <a:gd name="connsiteX46" fmla="*/ 546155 w 1743075"/>
                <a:gd name="connsiteY46" fmla="*/ 617467 h 4495800"/>
                <a:gd name="connsiteX47" fmla="*/ 469955 w 1743075"/>
                <a:gd name="connsiteY47" fmla="*/ 627944 h 4495800"/>
                <a:gd name="connsiteX48" fmla="*/ 396612 w 1743075"/>
                <a:gd name="connsiteY48" fmla="*/ 646994 h 4495800"/>
                <a:gd name="connsiteX49" fmla="*/ 348035 w 1743075"/>
                <a:gd name="connsiteY49" fmla="*/ 688904 h 4495800"/>
                <a:gd name="connsiteX50" fmla="*/ 311840 w 1743075"/>
                <a:gd name="connsiteY50" fmla="*/ 807014 h 4495800"/>
                <a:gd name="connsiteX51" fmla="*/ 287075 w 1743075"/>
                <a:gd name="connsiteY51" fmla="*/ 848924 h 4495800"/>
                <a:gd name="connsiteX52" fmla="*/ 246117 w 1743075"/>
                <a:gd name="connsiteY52" fmla="*/ 896549 h 4495800"/>
                <a:gd name="connsiteX53" fmla="*/ 233735 w 1743075"/>
                <a:gd name="connsiteY53" fmla="*/ 922267 h 4495800"/>
                <a:gd name="connsiteX54" fmla="*/ 164202 w 1743075"/>
                <a:gd name="connsiteY54" fmla="*/ 1008944 h 4495800"/>
                <a:gd name="connsiteX55" fmla="*/ 152772 w 1743075"/>
                <a:gd name="connsiteY55" fmla="*/ 1024184 h 4495800"/>
                <a:gd name="connsiteX56" fmla="*/ 81335 w 1743075"/>
                <a:gd name="connsiteY56" fmla="*/ 1130864 h 4495800"/>
                <a:gd name="connsiteX57" fmla="*/ 10850 w 1743075"/>
                <a:gd name="connsiteY57" fmla="*/ 1280407 h 4495800"/>
                <a:gd name="connsiteX58" fmla="*/ 27042 w 1743075"/>
                <a:gd name="connsiteY58" fmla="*/ 1395659 h 4495800"/>
                <a:gd name="connsiteX59" fmla="*/ 61332 w 1743075"/>
                <a:gd name="connsiteY59" fmla="*/ 1453762 h 4495800"/>
                <a:gd name="connsiteX60" fmla="*/ 74667 w 1743075"/>
                <a:gd name="connsiteY60" fmla="*/ 1474717 h 4495800"/>
                <a:gd name="connsiteX61" fmla="*/ 97527 w 1743075"/>
                <a:gd name="connsiteY61" fmla="*/ 1509007 h 4495800"/>
                <a:gd name="connsiteX62" fmla="*/ 108005 w 1743075"/>
                <a:gd name="connsiteY62" fmla="*/ 1522342 h 4495800"/>
                <a:gd name="connsiteX63" fmla="*/ 162297 w 1743075"/>
                <a:gd name="connsiteY63" fmla="*/ 1602352 h 4495800"/>
                <a:gd name="connsiteX64" fmla="*/ 201350 w 1743075"/>
                <a:gd name="connsiteY64" fmla="*/ 1654739 h 4495800"/>
                <a:gd name="connsiteX65" fmla="*/ 288980 w 1743075"/>
                <a:gd name="connsiteY65" fmla="*/ 1768087 h 4495800"/>
                <a:gd name="connsiteX66" fmla="*/ 300410 w 1743075"/>
                <a:gd name="connsiteY66" fmla="*/ 1810949 h 4495800"/>
                <a:gd name="connsiteX67" fmla="*/ 288027 w 1743075"/>
                <a:gd name="connsiteY67" fmla="*/ 1909057 h 4495800"/>
                <a:gd name="connsiteX68" fmla="*/ 279455 w 1743075"/>
                <a:gd name="connsiteY68" fmla="*/ 2064314 h 4495800"/>
                <a:gd name="connsiteX69" fmla="*/ 277550 w 1743075"/>
                <a:gd name="connsiteY69" fmla="*/ 2079554 h 4495800"/>
                <a:gd name="connsiteX70" fmla="*/ 266120 w 1743075"/>
                <a:gd name="connsiteY70" fmla="*/ 2192902 h 4495800"/>
                <a:gd name="connsiteX71" fmla="*/ 265167 w 1743075"/>
                <a:gd name="connsiteY71" fmla="*/ 2338634 h 4495800"/>
                <a:gd name="connsiteX72" fmla="*/ 251832 w 1743075"/>
                <a:gd name="connsiteY72" fmla="*/ 2463412 h 4495800"/>
                <a:gd name="connsiteX73" fmla="*/ 268025 w 1743075"/>
                <a:gd name="connsiteY73" fmla="*/ 2496749 h 4495800"/>
                <a:gd name="connsiteX74" fmla="*/ 358512 w 1743075"/>
                <a:gd name="connsiteY74" fmla="*/ 2521514 h 4495800"/>
                <a:gd name="connsiteX75" fmla="*/ 377562 w 1743075"/>
                <a:gd name="connsiteY75" fmla="*/ 2525324 h 4495800"/>
                <a:gd name="connsiteX76" fmla="*/ 467097 w 1743075"/>
                <a:gd name="connsiteY76" fmla="*/ 2499607 h 4495800"/>
                <a:gd name="connsiteX77" fmla="*/ 496625 w 1743075"/>
                <a:gd name="connsiteY77" fmla="*/ 2472937 h 4495800"/>
                <a:gd name="connsiteX78" fmla="*/ 498530 w 1743075"/>
                <a:gd name="connsiteY78" fmla="*/ 2500559 h 4495800"/>
                <a:gd name="connsiteX79" fmla="*/ 497577 w 1743075"/>
                <a:gd name="connsiteY79" fmla="*/ 2653912 h 4495800"/>
                <a:gd name="connsiteX80" fmla="*/ 491862 w 1743075"/>
                <a:gd name="connsiteY80" fmla="*/ 2752972 h 4495800"/>
                <a:gd name="connsiteX81" fmla="*/ 489957 w 1743075"/>
                <a:gd name="connsiteY81" fmla="*/ 2915849 h 4495800"/>
                <a:gd name="connsiteX82" fmla="*/ 483290 w 1743075"/>
                <a:gd name="connsiteY82" fmla="*/ 3303517 h 4495800"/>
                <a:gd name="connsiteX83" fmla="*/ 483290 w 1743075"/>
                <a:gd name="connsiteY83" fmla="*/ 3423532 h 4495800"/>
                <a:gd name="connsiteX84" fmla="*/ 489005 w 1743075"/>
                <a:gd name="connsiteY84" fmla="*/ 3666419 h 4495800"/>
                <a:gd name="connsiteX85" fmla="*/ 497577 w 1743075"/>
                <a:gd name="connsiteY85" fmla="*/ 3953122 h 4495800"/>
                <a:gd name="connsiteX86" fmla="*/ 498530 w 1743075"/>
                <a:gd name="connsiteY86" fmla="*/ 3964552 h 4495800"/>
                <a:gd name="connsiteX87" fmla="*/ 505197 w 1743075"/>
                <a:gd name="connsiteY87" fmla="*/ 4019797 h 4495800"/>
                <a:gd name="connsiteX88" fmla="*/ 507102 w 1743075"/>
                <a:gd name="connsiteY88" fmla="*/ 4083614 h 4495800"/>
                <a:gd name="connsiteX89" fmla="*/ 513770 w 1743075"/>
                <a:gd name="connsiteY89" fmla="*/ 4111237 h 4495800"/>
                <a:gd name="connsiteX90" fmla="*/ 539487 w 1743075"/>
                <a:gd name="connsiteY90" fmla="*/ 4176959 h 4495800"/>
                <a:gd name="connsiteX91" fmla="*/ 562347 w 1743075"/>
                <a:gd name="connsiteY91" fmla="*/ 4278877 h 4495800"/>
                <a:gd name="connsiteX92" fmla="*/ 561395 w 1743075"/>
                <a:gd name="connsiteY92" fmla="*/ 4299832 h 4495800"/>
                <a:gd name="connsiteX93" fmla="*/ 551870 w 1743075"/>
                <a:gd name="connsiteY93" fmla="*/ 4354124 h 4495800"/>
                <a:gd name="connsiteX94" fmla="*/ 583302 w 1743075"/>
                <a:gd name="connsiteY94" fmla="*/ 4404607 h 4495800"/>
                <a:gd name="connsiteX95" fmla="*/ 600447 w 1743075"/>
                <a:gd name="connsiteY95" fmla="*/ 4423657 h 4495800"/>
                <a:gd name="connsiteX96" fmla="*/ 628070 w 1743075"/>
                <a:gd name="connsiteY96" fmla="*/ 4459852 h 4495800"/>
                <a:gd name="connsiteX97" fmla="*/ 690935 w 1743075"/>
                <a:gd name="connsiteY97" fmla="*/ 4483664 h 4495800"/>
                <a:gd name="connsiteX98" fmla="*/ 762372 w 1743075"/>
                <a:gd name="connsiteY98" fmla="*/ 4492237 h 4495800"/>
                <a:gd name="connsiteX99" fmla="*/ 898580 w 1743075"/>
                <a:gd name="connsiteY99" fmla="*/ 4493189 h 4495800"/>
                <a:gd name="connsiteX100" fmla="*/ 913820 w 1743075"/>
                <a:gd name="connsiteY100" fmla="*/ 4464614 h 4495800"/>
                <a:gd name="connsiteX101" fmla="*/ 901437 w 1743075"/>
                <a:gd name="connsiteY101" fmla="*/ 4434134 h 4495800"/>
                <a:gd name="connsiteX102" fmla="*/ 869052 w 1743075"/>
                <a:gd name="connsiteY102" fmla="*/ 4351267 h 4495800"/>
                <a:gd name="connsiteX103" fmla="*/ 859527 w 1743075"/>
                <a:gd name="connsiteY103" fmla="*/ 4338884 h 4495800"/>
                <a:gd name="connsiteX104" fmla="*/ 811902 w 1743075"/>
                <a:gd name="connsiteY104" fmla="*/ 4263637 h 4495800"/>
                <a:gd name="connsiteX105" fmla="*/ 812855 w 1743075"/>
                <a:gd name="connsiteY105" fmla="*/ 4206487 h 4495800"/>
                <a:gd name="connsiteX106" fmla="*/ 823332 w 1743075"/>
                <a:gd name="connsiteY106" fmla="*/ 4165529 h 4495800"/>
                <a:gd name="connsiteX107" fmla="*/ 841430 w 1743075"/>
                <a:gd name="connsiteY107" fmla="*/ 4050277 h 4495800"/>
                <a:gd name="connsiteX108" fmla="*/ 849050 w 1743075"/>
                <a:gd name="connsiteY108" fmla="*/ 3982649 h 4495800"/>
                <a:gd name="connsiteX109" fmla="*/ 837620 w 1743075"/>
                <a:gd name="connsiteY109" fmla="*/ 3734999 h 4495800"/>
                <a:gd name="connsiteX110" fmla="*/ 826190 w 1743075"/>
                <a:gd name="connsiteY110" fmla="*/ 3662609 h 4495800"/>
                <a:gd name="connsiteX111" fmla="*/ 807140 w 1743075"/>
                <a:gd name="connsiteY111" fmla="*/ 3601649 h 4495800"/>
                <a:gd name="connsiteX112" fmla="*/ 789995 w 1743075"/>
                <a:gd name="connsiteY112" fmla="*/ 3537832 h 4495800"/>
                <a:gd name="connsiteX113" fmla="*/ 786185 w 1743075"/>
                <a:gd name="connsiteY113" fmla="*/ 3494017 h 4495800"/>
                <a:gd name="connsiteX114" fmla="*/ 790947 w 1743075"/>
                <a:gd name="connsiteY114" fmla="*/ 3454012 h 4495800"/>
                <a:gd name="connsiteX115" fmla="*/ 798567 w 1743075"/>
                <a:gd name="connsiteY115" fmla="*/ 3393052 h 4495800"/>
                <a:gd name="connsiteX116" fmla="*/ 799520 w 1743075"/>
                <a:gd name="connsiteY116" fmla="*/ 3274942 h 4495800"/>
                <a:gd name="connsiteX117" fmla="*/ 803330 w 1743075"/>
                <a:gd name="connsiteY117" fmla="*/ 3260654 h 4495800"/>
                <a:gd name="connsiteX118" fmla="*/ 819522 w 1743075"/>
                <a:gd name="connsiteY118" fmla="*/ 3223507 h 4495800"/>
                <a:gd name="connsiteX119" fmla="*/ 825237 w 1743075"/>
                <a:gd name="connsiteY119" fmla="*/ 3178739 h 4495800"/>
                <a:gd name="connsiteX120" fmla="*/ 903342 w 1743075"/>
                <a:gd name="connsiteY120" fmla="*/ 2818694 h 4495800"/>
                <a:gd name="connsiteX121" fmla="*/ 921440 w 1743075"/>
                <a:gd name="connsiteY121" fmla="*/ 2752019 h 4495800"/>
                <a:gd name="connsiteX122" fmla="*/ 927155 w 1743075"/>
                <a:gd name="connsiteY122" fmla="*/ 2753924 h 4495800"/>
                <a:gd name="connsiteX123" fmla="*/ 917630 w 1743075"/>
                <a:gd name="connsiteY123" fmla="*/ 2838697 h 4495800"/>
                <a:gd name="connsiteX124" fmla="*/ 899532 w 1743075"/>
                <a:gd name="connsiteY124" fmla="*/ 3093967 h 4495800"/>
                <a:gd name="connsiteX125" fmla="*/ 902390 w 1743075"/>
                <a:gd name="connsiteY125" fmla="*/ 3124447 h 4495800"/>
                <a:gd name="connsiteX126" fmla="*/ 893817 w 1743075"/>
                <a:gd name="connsiteY126" fmla="*/ 3190169 h 4495800"/>
                <a:gd name="connsiteX127" fmla="*/ 894770 w 1743075"/>
                <a:gd name="connsiteY127" fmla="*/ 3224459 h 4495800"/>
                <a:gd name="connsiteX128" fmla="*/ 905247 w 1743075"/>
                <a:gd name="connsiteY128" fmla="*/ 3328282 h 4495800"/>
                <a:gd name="connsiteX129" fmla="*/ 905247 w 1743075"/>
                <a:gd name="connsiteY129" fmla="*/ 3412102 h 4495800"/>
                <a:gd name="connsiteX130" fmla="*/ 913820 w 1743075"/>
                <a:gd name="connsiteY130" fmla="*/ 3633082 h 4495800"/>
                <a:gd name="connsiteX131" fmla="*/ 919535 w 1743075"/>
                <a:gd name="connsiteY131" fmla="*/ 3730237 h 4495800"/>
                <a:gd name="connsiteX132" fmla="*/ 916677 w 1743075"/>
                <a:gd name="connsiteY132" fmla="*/ 3760717 h 4495800"/>
                <a:gd name="connsiteX133" fmla="*/ 896675 w 1743075"/>
                <a:gd name="connsiteY133" fmla="*/ 3862634 h 4495800"/>
                <a:gd name="connsiteX134" fmla="*/ 883340 w 1743075"/>
                <a:gd name="connsiteY134" fmla="*/ 4033132 h 4495800"/>
                <a:gd name="connsiteX135" fmla="*/ 855717 w 1743075"/>
                <a:gd name="connsiteY135" fmla="*/ 4201724 h 4495800"/>
                <a:gd name="connsiteX136" fmla="*/ 880482 w 1743075"/>
                <a:gd name="connsiteY136" fmla="*/ 4262684 h 4495800"/>
                <a:gd name="connsiteX137" fmla="*/ 936680 w 1743075"/>
                <a:gd name="connsiteY137" fmla="*/ 4289354 h 4495800"/>
                <a:gd name="connsiteX138" fmla="*/ 979542 w 1743075"/>
                <a:gd name="connsiteY138" fmla="*/ 4295069 h 4495800"/>
                <a:gd name="connsiteX139" fmla="*/ 1015737 w 1743075"/>
                <a:gd name="connsiteY139" fmla="*/ 4306499 h 4495800"/>
                <a:gd name="connsiteX140" fmla="*/ 1038597 w 1743075"/>
                <a:gd name="connsiteY140" fmla="*/ 4339837 h 4495800"/>
                <a:gd name="connsiteX141" fmla="*/ 1059552 w 1743075"/>
                <a:gd name="connsiteY141" fmla="*/ 4361744 h 4495800"/>
                <a:gd name="connsiteX142" fmla="*/ 1170995 w 1743075"/>
                <a:gd name="connsiteY142" fmla="*/ 4391272 h 4495800"/>
                <a:gd name="connsiteX143" fmla="*/ 1283390 w 1743075"/>
                <a:gd name="connsiteY143" fmla="*/ 4390319 h 4495800"/>
                <a:gd name="connsiteX144" fmla="*/ 1321490 w 1743075"/>
                <a:gd name="connsiteY144" fmla="*/ 4385557 h 4495800"/>
                <a:gd name="connsiteX145" fmla="*/ 1333872 w 1743075"/>
                <a:gd name="connsiteY145" fmla="*/ 4358887 h 4495800"/>
                <a:gd name="connsiteX146" fmla="*/ 1317680 w 1743075"/>
                <a:gd name="connsiteY146" fmla="*/ 4324597 h 4495800"/>
                <a:gd name="connsiteX147" fmla="*/ 1297677 w 1743075"/>
                <a:gd name="connsiteY147" fmla="*/ 4296974 h 4495800"/>
                <a:gd name="connsiteX148" fmla="*/ 1258625 w 1743075"/>
                <a:gd name="connsiteY148" fmla="*/ 4268399 h 4495800"/>
                <a:gd name="connsiteX149" fmla="*/ 1196712 w 1743075"/>
                <a:gd name="connsiteY149" fmla="*/ 4203629 h 4495800"/>
                <a:gd name="connsiteX150" fmla="*/ 1195760 w 1743075"/>
                <a:gd name="connsiteY150" fmla="*/ 4201724 h 4495800"/>
                <a:gd name="connsiteX151" fmla="*/ 1173852 w 1743075"/>
                <a:gd name="connsiteY151" fmla="*/ 4137907 h 4495800"/>
                <a:gd name="connsiteX152" fmla="*/ 1159565 w 1743075"/>
                <a:gd name="connsiteY152" fmla="*/ 4061707 h 4495800"/>
                <a:gd name="connsiteX153" fmla="*/ 1165280 w 1743075"/>
                <a:gd name="connsiteY153" fmla="*/ 4002652 h 4495800"/>
                <a:gd name="connsiteX154" fmla="*/ 1172900 w 1743075"/>
                <a:gd name="connsiteY154" fmla="*/ 3971219 h 4495800"/>
                <a:gd name="connsiteX155" fmla="*/ 1185282 w 1743075"/>
                <a:gd name="connsiteY155" fmla="*/ 3875017 h 4495800"/>
                <a:gd name="connsiteX156" fmla="*/ 1194807 w 1743075"/>
                <a:gd name="connsiteY156" fmla="*/ 3808342 h 4495800"/>
                <a:gd name="connsiteX157" fmla="*/ 1204332 w 1743075"/>
                <a:gd name="connsiteY157" fmla="*/ 3674992 h 4495800"/>
                <a:gd name="connsiteX158" fmla="*/ 1206237 w 1743075"/>
                <a:gd name="connsiteY158" fmla="*/ 3661657 h 4495800"/>
                <a:gd name="connsiteX159" fmla="*/ 1226240 w 1743075"/>
                <a:gd name="connsiteY159" fmla="*/ 3498779 h 4495800"/>
                <a:gd name="connsiteX160" fmla="*/ 1231002 w 1743075"/>
                <a:gd name="connsiteY160" fmla="*/ 3436867 h 4495800"/>
                <a:gd name="connsiteX161" fmla="*/ 1230050 w 1743075"/>
                <a:gd name="connsiteY161" fmla="*/ 3412102 h 4495800"/>
                <a:gd name="connsiteX162" fmla="*/ 1225287 w 1743075"/>
                <a:gd name="connsiteY162" fmla="*/ 3374002 h 4495800"/>
                <a:gd name="connsiteX163" fmla="*/ 1225287 w 1743075"/>
                <a:gd name="connsiteY163" fmla="*/ 3293992 h 4495800"/>
                <a:gd name="connsiteX164" fmla="*/ 1231955 w 1743075"/>
                <a:gd name="connsiteY164" fmla="*/ 3253987 h 4495800"/>
                <a:gd name="connsiteX165" fmla="*/ 1239575 w 1743075"/>
                <a:gd name="connsiteY165" fmla="*/ 3222554 h 4495800"/>
                <a:gd name="connsiteX166" fmla="*/ 1248147 w 1743075"/>
                <a:gd name="connsiteY166" fmla="*/ 3120637 h 4495800"/>
                <a:gd name="connsiteX167" fmla="*/ 1250052 w 1743075"/>
                <a:gd name="connsiteY167" fmla="*/ 3109207 h 4495800"/>
                <a:gd name="connsiteX168" fmla="*/ 1263387 w 1743075"/>
                <a:gd name="connsiteY168" fmla="*/ 3019672 h 4495800"/>
                <a:gd name="connsiteX169" fmla="*/ 1274817 w 1743075"/>
                <a:gd name="connsiteY169" fmla="*/ 2951092 h 4495800"/>
                <a:gd name="connsiteX170" fmla="*/ 1287200 w 1743075"/>
                <a:gd name="connsiteY170" fmla="*/ 2882512 h 4495800"/>
                <a:gd name="connsiteX171" fmla="*/ 1289105 w 1743075"/>
                <a:gd name="connsiteY171" fmla="*/ 2861557 h 4495800"/>
                <a:gd name="connsiteX172" fmla="*/ 1302440 w 1743075"/>
                <a:gd name="connsiteY172" fmla="*/ 2764402 h 4495800"/>
                <a:gd name="connsiteX173" fmla="*/ 1308155 w 1743075"/>
                <a:gd name="connsiteY173" fmla="*/ 2728207 h 4495800"/>
                <a:gd name="connsiteX174" fmla="*/ 1317680 w 1743075"/>
                <a:gd name="connsiteY174" fmla="*/ 2672962 h 4495800"/>
                <a:gd name="connsiteX175" fmla="*/ 1328157 w 1743075"/>
                <a:gd name="connsiteY175" fmla="*/ 2557709 h 4495800"/>
                <a:gd name="connsiteX176" fmla="*/ 1329110 w 1743075"/>
                <a:gd name="connsiteY176" fmla="*/ 2553899 h 4495800"/>
                <a:gd name="connsiteX177" fmla="*/ 1348160 w 1743075"/>
                <a:gd name="connsiteY177" fmla="*/ 2535802 h 4495800"/>
                <a:gd name="connsiteX178" fmla="*/ 1445315 w 1743075"/>
                <a:gd name="connsiteY178" fmla="*/ 2494844 h 4495800"/>
                <a:gd name="connsiteX179" fmla="*/ 1474842 w 1743075"/>
                <a:gd name="connsiteY179" fmla="*/ 2438647 h 4495800"/>
                <a:gd name="connsiteX180" fmla="*/ 1470080 w 1743075"/>
                <a:gd name="connsiteY180" fmla="*/ 2388164 h 4495800"/>
                <a:gd name="connsiteX181" fmla="*/ 1468175 w 1743075"/>
                <a:gd name="connsiteY181" fmla="*/ 2351017 h 4495800"/>
                <a:gd name="connsiteX182" fmla="*/ 1460555 w 1743075"/>
                <a:gd name="connsiteY182" fmla="*/ 1997639 h 4495800"/>
                <a:gd name="connsiteX183" fmla="*/ 1460555 w 1743075"/>
                <a:gd name="connsiteY183" fmla="*/ 1976684 h 4495800"/>
                <a:gd name="connsiteX184" fmla="*/ 1471985 w 1743075"/>
                <a:gd name="connsiteY184" fmla="*/ 1951919 h 4495800"/>
                <a:gd name="connsiteX185" fmla="*/ 1495797 w 1743075"/>
                <a:gd name="connsiteY185" fmla="*/ 1918582 h 4495800"/>
                <a:gd name="connsiteX186" fmla="*/ 1513895 w 1743075"/>
                <a:gd name="connsiteY186" fmla="*/ 1884292 h 4495800"/>
                <a:gd name="connsiteX187" fmla="*/ 1573902 w 1743075"/>
                <a:gd name="connsiteY187" fmla="*/ 1793804 h 4495800"/>
                <a:gd name="connsiteX188" fmla="*/ 1599620 w 1743075"/>
                <a:gd name="connsiteY188" fmla="*/ 1739512 h 4495800"/>
                <a:gd name="connsiteX189" fmla="*/ 1692965 w 1743075"/>
                <a:gd name="connsiteY189" fmla="*/ 1561394 h 4495800"/>
                <a:gd name="connsiteX190" fmla="*/ 1714872 w 1743075"/>
                <a:gd name="connsiteY190" fmla="*/ 1491862 h 4495800"/>
                <a:gd name="connsiteX191" fmla="*/ 1729160 w 1743075"/>
                <a:gd name="connsiteY191" fmla="*/ 1408042 h 4495800"/>
                <a:gd name="connsiteX192" fmla="*/ 1732970 w 1743075"/>
                <a:gd name="connsiteY192" fmla="*/ 1329937 h 4495800"/>
                <a:gd name="connsiteX193" fmla="*/ 373752 w 1743075"/>
                <a:gd name="connsiteY193" fmla="*/ 1452809 h 4495800"/>
                <a:gd name="connsiteX194" fmla="*/ 367085 w 1743075"/>
                <a:gd name="connsiteY194" fmla="*/ 1460429 h 4495800"/>
                <a:gd name="connsiteX195" fmla="*/ 361370 w 1743075"/>
                <a:gd name="connsiteY195" fmla="*/ 1453762 h 4495800"/>
                <a:gd name="connsiteX196" fmla="*/ 319460 w 1743075"/>
                <a:gd name="connsiteY196" fmla="*/ 1365179 h 4495800"/>
                <a:gd name="connsiteX197" fmla="*/ 310887 w 1743075"/>
                <a:gd name="connsiteY197" fmla="*/ 1351844 h 4495800"/>
                <a:gd name="connsiteX198" fmla="*/ 311840 w 1743075"/>
                <a:gd name="connsiteY198" fmla="*/ 1334699 h 4495800"/>
                <a:gd name="connsiteX199" fmla="*/ 343272 w 1743075"/>
                <a:gd name="connsiteY199" fmla="*/ 1297552 h 4495800"/>
                <a:gd name="connsiteX200" fmla="*/ 367085 w 1743075"/>
                <a:gd name="connsiteY200" fmla="*/ 1301362 h 4495800"/>
                <a:gd name="connsiteX201" fmla="*/ 377562 w 1743075"/>
                <a:gd name="connsiteY201" fmla="*/ 1348034 h 4495800"/>
                <a:gd name="connsiteX202" fmla="*/ 377562 w 1743075"/>
                <a:gd name="connsiteY202" fmla="*/ 1381372 h 4495800"/>
                <a:gd name="connsiteX203" fmla="*/ 381372 w 1743075"/>
                <a:gd name="connsiteY203" fmla="*/ 1381372 h 4495800"/>
                <a:gd name="connsiteX204" fmla="*/ 373752 w 1743075"/>
                <a:gd name="connsiteY204" fmla="*/ 1452809 h 4495800"/>
                <a:gd name="connsiteX205" fmla="*/ 575682 w 1743075"/>
                <a:gd name="connsiteY205" fmla="*/ 1686172 h 4495800"/>
                <a:gd name="connsiteX206" fmla="*/ 559490 w 1743075"/>
                <a:gd name="connsiteY206" fmla="*/ 1708079 h 4495800"/>
                <a:gd name="connsiteX207" fmla="*/ 480432 w 1743075"/>
                <a:gd name="connsiteY207" fmla="*/ 1817617 h 4495800"/>
                <a:gd name="connsiteX208" fmla="*/ 476622 w 1743075"/>
                <a:gd name="connsiteY208" fmla="*/ 1834762 h 4495800"/>
                <a:gd name="connsiteX209" fmla="*/ 437570 w 1743075"/>
                <a:gd name="connsiteY209" fmla="*/ 1828094 h 4495800"/>
                <a:gd name="connsiteX210" fmla="*/ 466145 w 1743075"/>
                <a:gd name="connsiteY210" fmla="*/ 1792852 h 4495800"/>
                <a:gd name="connsiteX211" fmla="*/ 557585 w 1743075"/>
                <a:gd name="connsiteY211" fmla="*/ 1688077 h 4495800"/>
                <a:gd name="connsiteX212" fmla="*/ 567110 w 1743075"/>
                <a:gd name="connsiteY212" fmla="*/ 1678552 h 4495800"/>
                <a:gd name="connsiteX213" fmla="*/ 573777 w 1743075"/>
                <a:gd name="connsiteY213" fmla="*/ 1678552 h 4495800"/>
                <a:gd name="connsiteX214" fmla="*/ 575682 w 1743075"/>
                <a:gd name="connsiteY214" fmla="*/ 1686172 h 4495800"/>
                <a:gd name="connsiteX215" fmla="*/ 889055 w 1743075"/>
                <a:gd name="connsiteY215" fmla="*/ 1877624 h 4495800"/>
                <a:gd name="connsiteX216" fmla="*/ 890007 w 1743075"/>
                <a:gd name="connsiteY216" fmla="*/ 1871909 h 4495800"/>
                <a:gd name="connsiteX217" fmla="*/ 887150 w 1743075"/>
                <a:gd name="connsiteY217" fmla="*/ 1834762 h 4495800"/>
                <a:gd name="connsiteX218" fmla="*/ 789995 w 1743075"/>
                <a:gd name="connsiteY218" fmla="*/ 1769992 h 4495800"/>
                <a:gd name="connsiteX219" fmla="*/ 689030 w 1743075"/>
                <a:gd name="connsiteY219" fmla="*/ 1727129 h 4495800"/>
                <a:gd name="connsiteX220" fmla="*/ 655692 w 1743075"/>
                <a:gd name="connsiteY220" fmla="*/ 1712842 h 4495800"/>
                <a:gd name="connsiteX221" fmla="*/ 604257 w 1743075"/>
                <a:gd name="connsiteY221" fmla="*/ 1685219 h 4495800"/>
                <a:gd name="connsiteX222" fmla="*/ 602352 w 1743075"/>
                <a:gd name="connsiteY222" fmla="*/ 1636642 h 4495800"/>
                <a:gd name="connsiteX223" fmla="*/ 618545 w 1743075"/>
                <a:gd name="connsiteY223" fmla="*/ 1626164 h 4495800"/>
                <a:gd name="connsiteX224" fmla="*/ 628070 w 1743075"/>
                <a:gd name="connsiteY224" fmla="*/ 1608067 h 4495800"/>
                <a:gd name="connsiteX225" fmla="*/ 637595 w 1743075"/>
                <a:gd name="connsiteY225" fmla="*/ 1581397 h 4495800"/>
                <a:gd name="connsiteX226" fmla="*/ 711890 w 1743075"/>
                <a:gd name="connsiteY226" fmla="*/ 1492814 h 4495800"/>
                <a:gd name="connsiteX227" fmla="*/ 788090 w 1743075"/>
                <a:gd name="connsiteY227" fmla="*/ 1357559 h 4495800"/>
                <a:gd name="connsiteX228" fmla="*/ 821427 w 1743075"/>
                <a:gd name="connsiteY228" fmla="*/ 1114672 h 4495800"/>
                <a:gd name="connsiteX229" fmla="*/ 819522 w 1743075"/>
                <a:gd name="connsiteY229" fmla="*/ 889882 h 4495800"/>
                <a:gd name="connsiteX230" fmla="*/ 813807 w 1743075"/>
                <a:gd name="connsiteY230" fmla="*/ 738434 h 4495800"/>
                <a:gd name="connsiteX231" fmla="*/ 813807 w 1743075"/>
                <a:gd name="connsiteY231" fmla="*/ 720337 h 4495800"/>
                <a:gd name="connsiteX232" fmla="*/ 818570 w 1743075"/>
                <a:gd name="connsiteY232" fmla="*/ 718432 h 4495800"/>
                <a:gd name="connsiteX233" fmla="*/ 863337 w 1743075"/>
                <a:gd name="connsiteY233" fmla="*/ 815587 h 4495800"/>
                <a:gd name="connsiteX234" fmla="*/ 866195 w 1743075"/>
                <a:gd name="connsiteY234" fmla="*/ 814634 h 4495800"/>
                <a:gd name="connsiteX235" fmla="*/ 848097 w 1743075"/>
                <a:gd name="connsiteY235" fmla="*/ 771772 h 4495800"/>
                <a:gd name="connsiteX236" fmla="*/ 828095 w 1743075"/>
                <a:gd name="connsiteY236" fmla="*/ 727004 h 4495800"/>
                <a:gd name="connsiteX237" fmla="*/ 810950 w 1743075"/>
                <a:gd name="connsiteY237" fmla="*/ 617467 h 4495800"/>
                <a:gd name="connsiteX238" fmla="*/ 812855 w 1743075"/>
                <a:gd name="connsiteY238" fmla="*/ 580319 h 4495800"/>
                <a:gd name="connsiteX239" fmla="*/ 816665 w 1743075"/>
                <a:gd name="connsiteY239" fmla="*/ 556507 h 4495800"/>
                <a:gd name="connsiteX240" fmla="*/ 821427 w 1743075"/>
                <a:gd name="connsiteY240" fmla="*/ 554602 h 4495800"/>
                <a:gd name="connsiteX241" fmla="*/ 856670 w 1743075"/>
                <a:gd name="connsiteY241" fmla="*/ 594607 h 4495800"/>
                <a:gd name="connsiteX242" fmla="*/ 913820 w 1743075"/>
                <a:gd name="connsiteY242" fmla="*/ 638422 h 4495800"/>
                <a:gd name="connsiteX243" fmla="*/ 974780 w 1743075"/>
                <a:gd name="connsiteY243" fmla="*/ 679379 h 4495800"/>
                <a:gd name="connsiteX244" fmla="*/ 973827 w 1743075"/>
                <a:gd name="connsiteY244" fmla="*/ 696524 h 4495800"/>
                <a:gd name="connsiteX245" fmla="*/ 950015 w 1743075"/>
                <a:gd name="connsiteY245" fmla="*/ 721289 h 4495800"/>
                <a:gd name="connsiteX246" fmla="*/ 899532 w 1743075"/>
                <a:gd name="connsiteY246" fmla="*/ 797489 h 4495800"/>
                <a:gd name="connsiteX247" fmla="*/ 930012 w 1743075"/>
                <a:gd name="connsiteY247" fmla="*/ 759389 h 4495800"/>
                <a:gd name="connsiteX248" fmla="*/ 945252 w 1743075"/>
                <a:gd name="connsiteY248" fmla="*/ 759389 h 4495800"/>
                <a:gd name="connsiteX249" fmla="*/ 954777 w 1743075"/>
                <a:gd name="connsiteY249" fmla="*/ 800347 h 4495800"/>
                <a:gd name="connsiteX250" fmla="*/ 910962 w 1743075"/>
                <a:gd name="connsiteY250" fmla="*/ 1142294 h 4495800"/>
                <a:gd name="connsiteX251" fmla="*/ 917630 w 1743075"/>
                <a:gd name="connsiteY251" fmla="*/ 1495672 h 4495800"/>
                <a:gd name="connsiteX252" fmla="*/ 929060 w 1743075"/>
                <a:gd name="connsiteY252" fmla="*/ 1776659 h 4495800"/>
                <a:gd name="connsiteX253" fmla="*/ 938585 w 1743075"/>
                <a:gd name="connsiteY253" fmla="*/ 1802377 h 4495800"/>
                <a:gd name="connsiteX254" fmla="*/ 1026215 w 1743075"/>
                <a:gd name="connsiteY254" fmla="*/ 1895722 h 4495800"/>
                <a:gd name="connsiteX255" fmla="*/ 1036692 w 1743075"/>
                <a:gd name="connsiteY255" fmla="*/ 1909057 h 4495800"/>
                <a:gd name="connsiteX256" fmla="*/ 889055 w 1743075"/>
                <a:gd name="connsiteY256" fmla="*/ 1877624 h 4495800"/>
                <a:gd name="connsiteX257" fmla="*/ 1279580 w 1743075"/>
                <a:gd name="connsiteY257" fmla="*/ 1673789 h 4495800"/>
                <a:gd name="connsiteX258" fmla="*/ 1275770 w 1743075"/>
                <a:gd name="connsiteY258" fmla="*/ 1747132 h 4495800"/>
                <a:gd name="connsiteX259" fmla="*/ 1250052 w 1743075"/>
                <a:gd name="connsiteY259" fmla="*/ 1809044 h 4495800"/>
                <a:gd name="connsiteX260" fmla="*/ 1188140 w 1743075"/>
                <a:gd name="connsiteY260" fmla="*/ 1870004 h 4495800"/>
                <a:gd name="connsiteX261" fmla="*/ 1170042 w 1743075"/>
                <a:gd name="connsiteY261" fmla="*/ 1907152 h 4495800"/>
                <a:gd name="connsiteX262" fmla="*/ 1160517 w 1743075"/>
                <a:gd name="connsiteY262" fmla="*/ 1919534 h 4495800"/>
                <a:gd name="connsiteX263" fmla="*/ 1142420 w 1743075"/>
                <a:gd name="connsiteY263" fmla="*/ 1924297 h 4495800"/>
                <a:gd name="connsiteX264" fmla="*/ 1045265 w 1743075"/>
                <a:gd name="connsiteY264" fmla="*/ 1916677 h 4495800"/>
                <a:gd name="connsiteX265" fmla="*/ 1053837 w 1743075"/>
                <a:gd name="connsiteY265" fmla="*/ 1901437 h 4495800"/>
                <a:gd name="connsiteX266" fmla="*/ 1132895 w 1743075"/>
                <a:gd name="connsiteY266" fmla="*/ 1803329 h 4495800"/>
                <a:gd name="connsiteX267" fmla="*/ 1143372 w 1743075"/>
                <a:gd name="connsiteY267" fmla="*/ 1770944 h 4495800"/>
                <a:gd name="connsiteX268" fmla="*/ 1137657 w 1743075"/>
                <a:gd name="connsiteY268" fmla="*/ 1666169 h 4495800"/>
                <a:gd name="connsiteX269" fmla="*/ 1130037 w 1743075"/>
                <a:gd name="connsiteY269" fmla="*/ 1505197 h 4495800"/>
                <a:gd name="connsiteX270" fmla="*/ 1115750 w 1743075"/>
                <a:gd name="connsiteY270" fmla="*/ 1296599 h 4495800"/>
                <a:gd name="connsiteX271" fmla="*/ 1094795 w 1743075"/>
                <a:gd name="connsiteY271" fmla="*/ 1091812 h 4495800"/>
                <a:gd name="connsiteX272" fmla="*/ 1037645 w 1743075"/>
                <a:gd name="connsiteY272" fmla="*/ 839399 h 4495800"/>
                <a:gd name="connsiteX273" fmla="*/ 1019547 w 1743075"/>
                <a:gd name="connsiteY273" fmla="*/ 780344 h 4495800"/>
                <a:gd name="connsiteX274" fmla="*/ 1024310 w 1743075"/>
                <a:gd name="connsiteY274" fmla="*/ 761294 h 4495800"/>
                <a:gd name="connsiteX275" fmla="*/ 1042407 w 1743075"/>
                <a:gd name="connsiteY275" fmla="*/ 744149 h 4495800"/>
                <a:gd name="connsiteX276" fmla="*/ 1069077 w 1743075"/>
                <a:gd name="connsiteY276" fmla="*/ 806062 h 4495800"/>
                <a:gd name="connsiteX277" fmla="*/ 1014785 w 1743075"/>
                <a:gd name="connsiteY277" fmla="*/ 699382 h 4495800"/>
                <a:gd name="connsiteX278" fmla="*/ 1015737 w 1743075"/>
                <a:gd name="connsiteY278" fmla="*/ 677474 h 4495800"/>
                <a:gd name="connsiteX279" fmla="*/ 1068125 w 1743075"/>
                <a:gd name="connsiteY279" fmla="*/ 631754 h 4495800"/>
                <a:gd name="connsiteX280" fmla="*/ 1096700 w 1743075"/>
                <a:gd name="connsiteY280" fmla="*/ 571747 h 4495800"/>
                <a:gd name="connsiteX281" fmla="*/ 1102415 w 1743075"/>
                <a:gd name="connsiteY281" fmla="*/ 552697 h 4495800"/>
                <a:gd name="connsiteX282" fmla="*/ 1120512 w 1743075"/>
                <a:gd name="connsiteY282" fmla="*/ 606989 h 4495800"/>
                <a:gd name="connsiteX283" fmla="*/ 1107177 w 1743075"/>
                <a:gd name="connsiteY283" fmla="*/ 742244 h 4495800"/>
                <a:gd name="connsiteX284" fmla="*/ 1108130 w 1743075"/>
                <a:gd name="connsiteY284" fmla="*/ 761294 h 4495800"/>
                <a:gd name="connsiteX285" fmla="*/ 1127180 w 1743075"/>
                <a:gd name="connsiteY285" fmla="*/ 621277 h 4495800"/>
                <a:gd name="connsiteX286" fmla="*/ 1187187 w 1743075"/>
                <a:gd name="connsiteY286" fmla="*/ 829874 h 4495800"/>
                <a:gd name="connsiteX287" fmla="*/ 1228145 w 1743075"/>
                <a:gd name="connsiteY287" fmla="*/ 993704 h 4495800"/>
                <a:gd name="connsiteX288" fmla="*/ 1246242 w 1743075"/>
                <a:gd name="connsiteY288" fmla="*/ 1128007 h 4495800"/>
                <a:gd name="connsiteX289" fmla="*/ 1270055 w 1743075"/>
                <a:gd name="connsiteY289" fmla="*/ 1363274 h 4495800"/>
                <a:gd name="connsiteX290" fmla="*/ 1276722 w 1743075"/>
                <a:gd name="connsiteY290" fmla="*/ 1427092 h 4495800"/>
                <a:gd name="connsiteX291" fmla="*/ 1284342 w 1743075"/>
                <a:gd name="connsiteY291" fmla="*/ 1534724 h 4495800"/>
                <a:gd name="connsiteX292" fmla="*/ 1279580 w 1743075"/>
                <a:gd name="connsiteY292" fmla="*/ 1673789 h 4495800"/>
                <a:gd name="connsiteX293" fmla="*/ 1437695 w 1743075"/>
                <a:gd name="connsiteY293" fmla="*/ 1289932 h 4495800"/>
                <a:gd name="connsiteX294" fmla="*/ 1442457 w 1743075"/>
                <a:gd name="connsiteY294" fmla="*/ 1288979 h 4495800"/>
                <a:gd name="connsiteX295" fmla="*/ 1447220 w 1743075"/>
                <a:gd name="connsiteY295" fmla="*/ 1300409 h 4495800"/>
                <a:gd name="connsiteX296" fmla="*/ 1448172 w 1743075"/>
                <a:gd name="connsiteY296" fmla="*/ 1327079 h 4495800"/>
                <a:gd name="connsiteX297" fmla="*/ 1470080 w 1743075"/>
                <a:gd name="connsiteY297" fmla="*/ 1394707 h 4495800"/>
                <a:gd name="connsiteX298" fmla="*/ 1476747 w 1743075"/>
                <a:gd name="connsiteY298" fmla="*/ 1433759 h 4495800"/>
                <a:gd name="connsiteX299" fmla="*/ 1439600 w 1743075"/>
                <a:gd name="connsiteY299" fmla="*/ 1497577 h 4495800"/>
                <a:gd name="connsiteX300" fmla="*/ 1437695 w 1743075"/>
                <a:gd name="connsiteY300" fmla="*/ 1289932 h 4495800"/>
                <a:gd name="connsiteX301" fmla="*/ 1475795 w 1743075"/>
                <a:gd name="connsiteY301" fmla="*/ 1882387 h 4495800"/>
                <a:gd name="connsiteX302" fmla="*/ 1462460 w 1743075"/>
                <a:gd name="connsiteY302" fmla="*/ 1874767 h 4495800"/>
                <a:gd name="connsiteX303" fmla="*/ 1371972 w 1743075"/>
                <a:gd name="connsiteY303" fmla="*/ 1769992 h 4495800"/>
                <a:gd name="connsiteX304" fmla="*/ 1336730 w 1743075"/>
                <a:gd name="connsiteY304" fmla="*/ 1750942 h 4495800"/>
                <a:gd name="connsiteX305" fmla="*/ 1319585 w 1743075"/>
                <a:gd name="connsiteY305" fmla="*/ 1744274 h 4495800"/>
                <a:gd name="connsiteX306" fmla="*/ 1320537 w 1743075"/>
                <a:gd name="connsiteY306" fmla="*/ 1738559 h 4495800"/>
                <a:gd name="connsiteX307" fmla="*/ 1337682 w 1743075"/>
                <a:gd name="connsiteY307" fmla="*/ 1740464 h 4495800"/>
                <a:gd name="connsiteX308" fmla="*/ 1416740 w 1743075"/>
                <a:gd name="connsiteY308" fmla="*/ 1788089 h 4495800"/>
                <a:gd name="connsiteX309" fmla="*/ 1473890 w 1743075"/>
                <a:gd name="connsiteY309" fmla="*/ 1853812 h 4495800"/>
                <a:gd name="connsiteX310" fmla="*/ 1480557 w 1743075"/>
                <a:gd name="connsiteY310" fmla="*/ 1865242 h 4495800"/>
                <a:gd name="connsiteX311" fmla="*/ 1475795 w 1743075"/>
                <a:gd name="connsiteY311" fmla="*/ 1882387 h 449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</a:cxnLst>
              <a:rect l="l" t="t" r="r" b="b"/>
              <a:pathLst>
                <a:path w="1743075" h="4495800">
                  <a:moveTo>
                    <a:pt x="1732970" y="1329937"/>
                  </a:moveTo>
                  <a:cubicBezTo>
                    <a:pt x="1728207" y="1318507"/>
                    <a:pt x="1726302" y="1304219"/>
                    <a:pt x="1726302" y="1291837"/>
                  </a:cubicBezTo>
                  <a:cubicBezTo>
                    <a:pt x="1728207" y="1266119"/>
                    <a:pt x="1718682" y="1246117"/>
                    <a:pt x="1698680" y="1230877"/>
                  </a:cubicBezTo>
                  <a:cubicBezTo>
                    <a:pt x="1680582" y="1216589"/>
                    <a:pt x="1672962" y="1197539"/>
                    <a:pt x="1666295" y="1177537"/>
                  </a:cubicBezTo>
                  <a:cubicBezTo>
                    <a:pt x="1660580" y="1160392"/>
                    <a:pt x="1651055" y="1145152"/>
                    <a:pt x="1643435" y="1128959"/>
                  </a:cubicBezTo>
                  <a:cubicBezTo>
                    <a:pt x="1641530" y="1125149"/>
                    <a:pt x="1638672" y="1121339"/>
                    <a:pt x="1636767" y="1117529"/>
                  </a:cubicBezTo>
                  <a:cubicBezTo>
                    <a:pt x="1623432" y="1086097"/>
                    <a:pt x="1610097" y="1054664"/>
                    <a:pt x="1595810" y="1023232"/>
                  </a:cubicBezTo>
                  <a:cubicBezTo>
                    <a:pt x="1592952" y="1017517"/>
                    <a:pt x="1588190" y="1012754"/>
                    <a:pt x="1586285" y="1007039"/>
                  </a:cubicBezTo>
                  <a:cubicBezTo>
                    <a:pt x="1581522" y="995609"/>
                    <a:pt x="1574855" y="984179"/>
                    <a:pt x="1573902" y="972749"/>
                  </a:cubicBezTo>
                  <a:cubicBezTo>
                    <a:pt x="1571997" y="955604"/>
                    <a:pt x="1569140" y="939412"/>
                    <a:pt x="1560567" y="923219"/>
                  </a:cubicBezTo>
                  <a:cubicBezTo>
                    <a:pt x="1553900" y="910837"/>
                    <a:pt x="1552947" y="894644"/>
                    <a:pt x="1550090" y="880357"/>
                  </a:cubicBezTo>
                  <a:cubicBezTo>
                    <a:pt x="1549137" y="874642"/>
                    <a:pt x="1549137" y="868927"/>
                    <a:pt x="1547232" y="863212"/>
                  </a:cubicBezTo>
                  <a:cubicBezTo>
                    <a:pt x="1534850" y="824159"/>
                    <a:pt x="1521515" y="786059"/>
                    <a:pt x="1508180" y="747959"/>
                  </a:cubicBezTo>
                  <a:cubicBezTo>
                    <a:pt x="1501512" y="727957"/>
                    <a:pt x="1488177" y="713669"/>
                    <a:pt x="1468175" y="705097"/>
                  </a:cubicBezTo>
                  <a:cubicBezTo>
                    <a:pt x="1454840" y="699382"/>
                    <a:pt x="1442457" y="690809"/>
                    <a:pt x="1428170" y="685094"/>
                  </a:cubicBezTo>
                  <a:cubicBezTo>
                    <a:pt x="1412930" y="678427"/>
                    <a:pt x="1396737" y="673664"/>
                    <a:pt x="1380545" y="669854"/>
                  </a:cubicBezTo>
                  <a:cubicBezTo>
                    <a:pt x="1354827" y="663187"/>
                    <a:pt x="1329110" y="657472"/>
                    <a:pt x="1303392" y="650804"/>
                  </a:cubicBezTo>
                  <a:cubicBezTo>
                    <a:pt x="1302440" y="650804"/>
                    <a:pt x="1302440" y="649852"/>
                    <a:pt x="1301487" y="649852"/>
                  </a:cubicBezTo>
                  <a:cubicBezTo>
                    <a:pt x="1275770" y="643184"/>
                    <a:pt x="1249100" y="636517"/>
                    <a:pt x="1223382" y="629849"/>
                  </a:cubicBezTo>
                  <a:cubicBezTo>
                    <a:pt x="1202427" y="624134"/>
                    <a:pt x="1180520" y="619372"/>
                    <a:pt x="1160517" y="610799"/>
                  </a:cubicBezTo>
                  <a:cubicBezTo>
                    <a:pt x="1118607" y="591749"/>
                    <a:pt x="1104320" y="552697"/>
                    <a:pt x="1101462" y="511739"/>
                  </a:cubicBezTo>
                  <a:cubicBezTo>
                    <a:pt x="1098605" y="482212"/>
                    <a:pt x="1104320" y="452684"/>
                    <a:pt x="1106225" y="422204"/>
                  </a:cubicBezTo>
                  <a:cubicBezTo>
                    <a:pt x="1107177" y="411727"/>
                    <a:pt x="1110987" y="404107"/>
                    <a:pt x="1119560" y="398392"/>
                  </a:cubicBezTo>
                  <a:cubicBezTo>
                    <a:pt x="1136705" y="387914"/>
                    <a:pt x="1146230" y="371722"/>
                    <a:pt x="1150040" y="352672"/>
                  </a:cubicBezTo>
                  <a:cubicBezTo>
                    <a:pt x="1151945" y="344099"/>
                    <a:pt x="1155755" y="335527"/>
                    <a:pt x="1155755" y="326002"/>
                  </a:cubicBezTo>
                  <a:cubicBezTo>
                    <a:pt x="1155755" y="305047"/>
                    <a:pt x="1155755" y="284092"/>
                    <a:pt x="1153850" y="263137"/>
                  </a:cubicBezTo>
                  <a:cubicBezTo>
                    <a:pt x="1152897" y="254564"/>
                    <a:pt x="1148135" y="247897"/>
                    <a:pt x="1135752" y="252659"/>
                  </a:cubicBezTo>
                  <a:cubicBezTo>
                    <a:pt x="1125275" y="256469"/>
                    <a:pt x="1123370" y="252659"/>
                    <a:pt x="1124322" y="241229"/>
                  </a:cubicBezTo>
                  <a:cubicBezTo>
                    <a:pt x="1125275" y="228847"/>
                    <a:pt x="1125275" y="215512"/>
                    <a:pt x="1125275" y="203129"/>
                  </a:cubicBezTo>
                  <a:cubicBezTo>
                    <a:pt x="1125275" y="196462"/>
                    <a:pt x="1123370" y="188842"/>
                    <a:pt x="1124322" y="182174"/>
                  </a:cubicBezTo>
                  <a:cubicBezTo>
                    <a:pt x="1125275" y="133597"/>
                    <a:pt x="1102415" y="93592"/>
                    <a:pt x="1074792" y="56444"/>
                  </a:cubicBezTo>
                  <a:cubicBezTo>
                    <a:pt x="1069077" y="47872"/>
                    <a:pt x="1057647" y="42157"/>
                    <a:pt x="1048122" y="37394"/>
                  </a:cubicBezTo>
                  <a:cubicBezTo>
                    <a:pt x="1033835" y="30727"/>
                    <a:pt x="1019547" y="24059"/>
                    <a:pt x="1005260" y="20249"/>
                  </a:cubicBezTo>
                  <a:cubicBezTo>
                    <a:pt x="959540" y="5009"/>
                    <a:pt x="914772" y="-706"/>
                    <a:pt x="873815" y="24059"/>
                  </a:cubicBezTo>
                  <a:cubicBezTo>
                    <a:pt x="839525" y="45967"/>
                    <a:pt x="808092" y="71684"/>
                    <a:pt x="782375" y="104069"/>
                  </a:cubicBezTo>
                  <a:cubicBezTo>
                    <a:pt x="779517" y="107879"/>
                    <a:pt x="776660" y="112642"/>
                    <a:pt x="775707" y="117404"/>
                  </a:cubicBezTo>
                  <a:cubicBezTo>
                    <a:pt x="772850" y="131692"/>
                    <a:pt x="770945" y="145027"/>
                    <a:pt x="769040" y="159314"/>
                  </a:cubicBezTo>
                  <a:cubicBezTo>
                    <a:pt x="765230" y="204082"/>
                    <a:pt x="777612" y="249802"/>
                    <a:pt x="759515" y="293617"/>
                  </a:cubicBezTo>
                  <a:cubicBezTo>
                    <a:pt x="759515" y="294569"/>
                    <a:pt x="759515" y="296474"/>
                    <a:pt x="759515" y="297427"/>
                  </a:cubicBezTo>
                  <a:cubicBezTo>
                    <a:pt x="760467" y="322192"/>
                    <a:pt x="760467" y="346957"/>
                    <a:pt x="762372" y="370769"/>
                  </a:cubicBezTo>
                  <a:cubicBezTo>
                    <a:pt x="763325" y="390772"/>
                    <a:pt x="769040" y="409822"/>
                    <a:pt x="786185" y="424109"/>
                  </a:cubicBezTo>
                  <a:cubicBezTo>
                    <a:pt x="792852" y="429824"/>
                    <a:pt x="797615" y="438397"/>
                    <a:pt x="799520" y="446969"/>
                  </a:cubicBezTo>
                  <a:cubicBezTo>
                    <a:pt x="805235" y="469829"/>
                    <a:pt x="809045" y="493642"/>
                    <a:pt x="811902" y="517454"/>
                  </a:cubicBezTo>
                  <a:cubicBezTo>
                    <a:pt x="812855" y="525074"/>
                    <a:pt x="810950" y="536504"/>
                    <a:pt x="806187" y="540314"/>
                  </a:cubicBezTo>
                  <a:cubicBezTo>
                    <a:pt x="783327" y="557459"/>
                    <a:pt x="761420" y="578414"/>
                    <a:pt x="729035" y="576509"/>
                  </a:cubicBezTo>
                  <a:cubicBezTo>
                    <a:pt x="725225" y="576509"/>
                    <a:pt x="721415" y="578414"/>
                    <a:pt x="717605" y="579367"/>
                  </a:cubicBezTo>
                  <a:cubicBezTo>
                    <a:pt x="660455" y="592702"/>
                    <a:pt x="603305" y="606037"/>
                    <a:pt x="546155" y="617467"/>
                  </a:cubicBezTo>
                  <a:cubicBezTo>
                    <a:pt x="521390" y="622229"/>
                    <a:pt x="494720" y="623182"/>
                    <a:pt x="469955" y="627944"/>
                  </a:cubicBezTo>
                  <a:cubicBezTo>
                    <a:pt x="445190" y="632707"/>
                    <a:pt x="421377" y="639374"/>
                    <a:pt x="396612" y="646994"/>
                  </a:cubicBezTo>
                  <a:cubicBezTo>
                    <a:pt x="374705" y="653662"/>
                    <a:pt x="357560" y="668902"/>
                    <a:pt x="348035" y="688904"/>
                  </a:cubicBezTo>
                  <a:cubicBezTo>
                    <a:pt x="329937" y="727004"/>
                    <a:pt x="321365" y="767009"/>
                    <a:pt x="311840" y="807014"/>
                  </a:cubicBezTo>
                  <a:cubicBezTo>
                    <a:pt x="308030" y="824159"/>
                    <a:pt x="302315" y="838447"/>
                    <a:pt x="287075" y="848924"/>
                  </a:cubicBezTo>
                  <a:cubicBezTo>
                    <a:pt x="269930" y="861307"/>
                    <a:pt x="253737" y="875594"/>
                    <a:pt x="246117" y="896549"/>
                  </a:cubicBezTo>
                  <a:cubicBezTo>
                    <a:pt x="243260" y="905122"/>
                    <a:pt x="239450" y="914647"/>
                    <a:pt x="233735" y="922267"/>
                  </a:cubicBezTo>
                  <a:cubicBezTo>
                    <a:pt x="209922" y="950842"/>
                    <a:pt x="195635" y="987037"/>
                    <a:pt x="164202" y="1008944"/>
                  </a:cubicBezTo>
                  <a:cubicBezTo>
                    <a:pt x="159440" y="1012754"/>
                    <a:pt x="155630" y="1018469"/>
                    <a:pt x="152772" y="1024184"/>
                  </a:cubicBezTo>
                  <a:cubicBezTo>
                    <a:pt x="128960" y="1059427"/>
                    <a:pt x="105147" y="1094669"/>
                    <a:pt x="81335" y="1130864"/>
                  </a:cubicBezTo>
                  <a:cubicBezTo>
                    <a:pt x="50855" y="1177537"/>
                    <a:pt x="22280" y="1225162"/>
                    <a:pt x="10850" y="1280407"/>
                  </a:cubicBezTo>
                  <a:cubicBezTo>
                    <a:pt x="2277" y="1320412"/>
                    <a:pt x="8945" y="1359464"/>
                    <a:pt x="27042" y="1395659"/>
                  </a:cubicBezTo>
                  <a:cubicBezTo>
                    <a:pt x="36567" y="1415662"/>
                    <a:pt x="49902" y="1434712"/>
                    <a:pt x="61332" y="1453762"/>
                  </a:cubicBezTo>
                  <a:cubicBezTo>
                    <a:pt x="66095" y="1460429"/>
                    <a:pt x="71810" y="1467097"/>
                    <a:pt x="74667" y="1474717"/>
                  </a:cubicBezTo>
                  <a:cubicBezTo>
                    <a:pt x="78477" y="1489004"/>
                    <a:pt x="83240" y="1501387"/>
                    <a:pt x="97527" y="1509007"/>
                  </a:cubicBezTo>
                  <a:cubicBezTo>
                    <a:pt x="102290" y="1510912"/>
                    <a:pt x="104195" y="1517579"/>
                    <a:pt x="108005" y="1522342"/>
                  </a:cubicBezTo>
                  <a:cubicBezTo>
                    <a:pt x="126102" y="1549012"/>
                    <a:pt x="143247" y="1575682"/>
                    <a:pt x="162297" y="1602352"/>
                  </a:cubicBezTo>
                  <a:cubicBezTo>
                    <a:pt x="174680" y="1620449"/>
                    <a:pt x="189920" y="1636642"/>
                    <a:pt x="201350" y="1654739"/>
                  </a:cubicBezTo>
                  <a:cubicBezTo>
                    <a:pt x="228020" y="1694744"/>
                    <a:pt x="257547" y="1731892"/>
                    <a:pt x="288980" y="1768087"/>
                  </a:cubicBezTo>
                  <a:cubicBezTo>
                    <a:pt x="300410" y="1781422"/>
                    <a:pt x="303267" y="1794757"/>
                    <a:pt x="300410" y="1810949"/>
                  </a:cubicBezTo>
                  <a:cubicBezTo>
                    <a:pt x="295647" y="1843334"/>
                    <a:pt x="290885" y="1875719"/>
                    <a:pt x="288027" y="1909057"/>
                  </a:cubicBezTo>
                  <a:cubicBezTo>
                    <a:pt x="284217" y="1960492"/>
                    <a:pt x="282312" y="2012879"/>
                    <a:pt x="279455" y="2064314"/>
                  </a:cubicBezTo>
                  <a:cubicBezTo>
                    <a:pt x="279455" y="2069077"/>
                    <a:pt x="278502" y="2074792"/>
                    <a:pt x="277550" y="2079554"/>
                  </a:cubicBezTo>
                  <a:cubicBezTo>
                    <a:pt x="273740" y="2117654"/>
                    <a:pt x="268025" y="2154802"/>
                    <a:pt x="266120" y="2192902"/>
                  </a:cubicBezTo>
                  <a:cubicBezTo>
                    <a:pt x="264215" y="2241479"/>
                    <a:pt x="263262" y="2290057"/>
                    <a:pt x="265167" y="2338634"/>
                  </a:cubicBezTo>
                  <a:cubicBezTo>
                    <a:pt x="266120" y="2381497"/>
                    <a:pt x="259452" y="2422454"/>
                    <a:pt x="251832" y="2463412"/>
                  </a:cubicBezTo>
                  <a:cubicBezTo>
                    <a:pt x="248975" y="2479604"/>
                    <a:pt x="253737" y="2490082"/>
                    <a:pt x="268025" y="2496749"/>
                  </a:cubicBezTo>
                  <a:cubicBezTo>
                    <a:pt x="297552" y="2508179"/>
                    <a:pt x="326127" y="2523419"/>
                    <a:pt x="358512" y="2521514"/>
                  </a:cubicBezTo>
                  <a:cubicBezTo>
                    <a:pt x="365180" y="2521514"/>
                    <a:pt x="370895" y="2523419"/>
                    <a:pt x="377562" y="2525324"/>
                  </a:cubicBezTo>
                  <a:cubicBezTo>
                    <a:pt x="411852" y="2531039"/>
                    <a:pt x="443285" y="2530087"/>
                    <a:pt x="467097" y="2499607"/>
                  </a:cubicBezTo>
                  <a:cubicBezTo>
                    <a:pt x="474717" y="2490082"/>
                    <a:pt x="485195" y="2483414"/>
                    <a:pt x="496625" y="2472937"/>
                  </a:cubicBezTo>
                  <a:cubicBezTo>
                    <a:pt x="497577" y="2485319"/>
                    <a:pt x="498530" y="2492939"/>
                    <a:pt x="498530" y="2500559"/>
                  </a:cubicBezTo>
                  <a:cubicBezTo>
                    <a:pt x="498530" y="2551994"/>
                    <a:pt x="498530" y="2602477"/>
                    <a:pt x="497577" y="2653912"/>
                  </a:cubicBezTo>
                  <a:cubicBezTo>
                    <a:pt x="496625" y="2687249"/>
                    <a:pt x="492815" y="2719634"/>
                    <a:pt x="491862" y="2752972"/>
                  </a:cubicBezTo>
                  <a:cubicBezTo>
                    <a:pt x="490910" y="2807264"/>
                    <a:pt x="491862" y="2861557"/>
                    <a:pt x="489957" y="2915849"/>
                  </a:cubicBezTo>
                  <a:cubicBezTo>
                    <a:pt x="486147" y="3045389"/>
                    <a:pt x="496625" y="3174929"/>
                    <a:pt x="483290" y="3303517"/>
                  </a:cubicBezTo>
                  <a:cubicBezTo>
                    <a:pt x="479480" y="3343522"/>
                    <a:pt x="482337" y="3383527"/>
                    <a:pt x="483290" y="3423532"/>
                  </a:cubicBezTo>
                  <a:cubicBezTo>
                    <a:pt x="484242" y="3504494"/>
                    <a:pt x="483290" y="3585457"/>
                    <a:pt x="489005" y="3666419"/>
                  </a:cubicBezTo>
                  <a:cubicBezTo>
                    <a:pt x="495672" y="3761669"/>
                    <a:pt x="495672" y="3857872"/>
                    <a:pt x="497577" y="3953122"/>
                  </a:cubicBezTo>
                  <a:cubicBezTo>
                    <a:pt x="497577" y="3956932"/>
                    <a:pt x="498530" y="3960742"/>
                    <a:pt x="498530" y="3964552"/>
                  </a:cubicBezTo>
                  <a:cubicBezTo>
                    <a:pt x="500435" y="3982649"/>
                    <a:pt x="503292" y="4001699"/>
                    <a:pt x="505197" y="4019797"/>
                  </a:cubicBezTo>
                  <a:cubicBezTo>
                    <a:pt x="506150" y="4040752"/>
                    <a:pt x="506150" y="4062659"/>
                    <a:pt x="507102" y="4083614"/>
                  </a:cubicBezTo>
                  <a:cubicBezTo>
                    <a:pt x="508055" y="4093139"/>
                    <a:pt x="509007" y="4104569"/>
                    <a:pt x="513770" y="4111237"/>
                  </a:cubicBezTo>
                  <a:cubicBezTo>
                    <a:pt x="528057" y="4131239"/>
                    <a:pt x="534725" y="4153147"/>
                    <a:pt x="539487" y="4176959"/>
                  </a:cubicBezTo>
                  <a:cubicBezTo>
                    <a:pt x="546155" y="4211249"/>
                    <a:pt x="554727" y="4244587"/>
                    <a:pt x="562347" y="4278877"/>
                  </a:cubicBezTo>
                  <a:cubicBezTo>
                    <a:pt x="563300" y="4285544"/>
                    <a:pt x="565205" y="4295069"/>
                    <a:pt x="561395" y="4299832"/>
                  </a:cubicBezTo>
                  <a:cubicBezTo>
                    <a:pt x="549965" y="4316977"/>
                    <a:pt x="553775" y="4336027"/>
                    <a:pt x="551870" y="4354124"/>
                  </a:cubicBezTo>
                  <a:cubicBezTo>
                    <a:pt x="549965" y="4379842"/>
                    <a:pt x="563300" y="4395082"/>
                    <a:pt x="583302" y="4404607"/>
                  </a:cubicBezTo>
                  <a:cubicBezTo>
                    <a:pt x="591875" y="4409369"/>
                    <a:pt x="597590" y="4414132"/>
                    <a:pt x="600447" y="4423657"/>
                  </a:cubicBezTo>
                  <a:cubicBezTo>
                    <a:pt x="605210" y="4438897"/>
                    <a:pt x="614735" y="4452232"/>
                    <a:pt x="628070" y="4459852"/>
                  </a:cubicBezTo>
                  <a:cubicBezTo>
                    <a:pt x="648072" y="4469377"/>
                    <a:pt x="669027" y="4478902"/>
                    <a:pt x="690935" y="4483664"/>
                  </a:cubicBezTo>
                  <a:cubicBezTo>
                    <a:pt x="713795" y="4489379"/>
                    <a:pt x="738560" y="4491284"/>
                    <a:pt x="762372" y="4492237"/>
                  </a:cubicBezTo>
                  <a:cubicBezTo>
                    <a:pt x="808092" y="4493189"/>
                    <a:pt x="852860" y="4493189"/>
                    <a:pt x="898580" y="4493189"/>
                  </a:cubicBezTo>
                  <a:cubicBezTo>
                    <a:pt x="917630" y="4493189"/>
                    <a:pt x="922392" y="4482712"/>
                    <a:pt x="913820" y="4464614"/>
                  </a:cubicBezTo>
                  <a:cubicBezTo>
                    <a:pt x="909057" y="4455089"/>
                    <a:pt x="906200" y="4444612"/>
                    <a:pt x="901437" y="4434134"/>
                  </a:cubicBezTo>
                  <a:cubicBezTo>
                    <a:pt x="890960" y="4406512"/>
                    <a:pt x="880482" y="4378889"/>
                    <a:pt x="869052" y="4351267"/>
                  </a:cubicBezTo>
                  <a:cubicBezTo>
                    <a:pt x="867147" y="4346504"/>
                    <a:pt x="863337" y="4342694"/>
                    <a:pt x="859527" y="4338884"/>
                  </a:cubicBezTo>
                  <a:cubicBezTo>
                    <a:pt x="837620" y="4317929"/>
                    <a:pt x="818570" y="4295069"/>
                    <a:pt x="811902" y="4263637"/>
                  </a:cubicBezTo>
                  <a:cubicBezTo>
                    <a:pt x="808092" y="4244587"/>
                    <a:pt x="806187" y="4225537"/>
                    <a:pt x="812855" y="4206487"/>
                  </a:cubicBezTo>
                  <a:cubicBezTo>
                    <a:pt x="817617" y="4193152"/>
                    <a:pt x="820475" y="4178864"/>
                    <a:pt x="823332" y="4165529"/>
                  </a:cubicBezTo>
                  <a:cubicBezTo>
                    <a:pt x="830000" y="4127429"/>
                    <a:pt x="835715" y="4089329"/>
                    <a:pt x="841430" y="4050277"/>
                  </a:cubicBezTo>
                  <a:cubicBezTo>
                    <a:pt x="845240" y="4028369"/>
                    <a:pt x="850955" y="4005509"/>
                    <a:pt x="849050" y="3982649"/>
                  </a:cubicBezTo>
                  <a:cubicBezTo>
                    <a:pt x="843335" y="3899782"/>
                    <a:pt x="839525" y="3817867"/>
                    <a:pt x="837620" y="3734999"/>
                  </a:cubicBezTo>
                  <a:cubicBezTo>
                    <a:pt x="836667" y="3711187"/>
                    <a:pt x="831905" y="3686422"/>
                    <a:pt x="826190" y="3662609"/>
                  </a:cubicBezTo>
                  <a:cubicBezTo>
                    <a:pt x="821427" y="3641654"/>
                    <a:pt x="813807" y="3622604"/>
                    <a:pt x="807140" y="3601649"/>
                  </a:cubicBezTo>
                  <a:cubicBezTo>
                    <a:pt x="801425" y="3580694"/>
                    <a:pt x="794757" y="3559739"/>
                    <a:pt x="789995" y="3537832"/>
                  </a:cubicBezTo>
                  <a:cubicBezTo>
                    <a:pt x="787137" y="3523544"/>
                    <a:pt x="785232" y="3508304"/>
                    <a:pt x="786185" y="3494017"/>
                  </a:cubicBezTo>
                  <a:cubicBezTo>
                    <a:pt x="786185" y="3480682"/>
                    <a:pt x="789995" y="3467347"/>
                    <a:pt x="790947" y="3454012"/>
                  </a:cubicBezTo>
                  <a:cubicBezTo>
                    <a:pt x="793805" y="3434009"/>
                    <a:pt x="797615" y="3413054"/>
                    <a:pt x="798567" y="3393052"/>
                  </a:cubicBezTo>
                  <a:cubicBezTo>
                    <a:pt x="799520" y="3353999"/>
                    <a:pt x="799520" y="3313994"/>
                    <a:pt x="799520" y="3274942"/>
                  </a:cubicBezTo>
                  <a:cubicBezTo>
                    <a:pt x="799520" y="3270179"/>
                    <a:pt x="800472" y="3262559"/>
                    <a:pt x="803330" y="3260654"/>
                  </a:cubicBezTo>
                  <a:cubicBezTo>
                    <a:pt x="818570" y="3252082"/>
                    <a:pt x="817617" y="3237794"/>
                    <a:pt x="819522" y="3223507"/>
                  </a:cubicBezTo>
                  <a:cubicBezTo>
                    <a:pt x="820475" y="3208267"/>
                    <a:pt x="822380" y="3193979"/>
                    <a:pt x="825237" y="3178739"/>
                  </a:cubicBezTo>
                  <a:cubicBezTo>
                    <a:pt x="847145" y="3057772"/>
                    <a:pt x="868100" y="2936804"/>
                    <a:pt x="903342" y="2818694"/>
                  </a:cubicBezTo>
                  <a:cubicBezTo>
                    <a:pt x="910010" y="2796787"/>
                    <a:pt x="915725" y="2773927"/>
                    <a:pt x="921440" y="2752019"/>
                  </a:cubicBezTo>
                  <a:cubicBezTo>
                    <a:pt x="923345" y="2752972"/>
                    <a:pt x="925250" y="2752972"/>
                    <a:pt x="927155" y="2753924"/>
                  </a:cubicBezTo>
                  <a:cubicBezTo>
                    <a:pt x="924297" y="2782499"/>
                    <a:pt x="921440" y="2810122"/>
                    <a:pt x="917630" y="2838697"/>
                  </a:cubicBezTo>
                  <a:cubicBezTo>
                    <a:pt x="906200" y="2923469"/>
                    <a:pt x="895722" y="3008242"/>
                    <a:pt x="899532" y="3093967"/>
                  </a:cubicBezTo>
                  <a:cubicBezTo>
                    <a:pt x="900485" y="3104444"/>
                    <a:pt x="903342" y="3113969"/>
                    <a:pt x="902390" y="3124447"/>
                  </a:cubicBezTo>
                  <a:cubicBezTo>
                    <a:pt x="900485" y="3146354"/>
                    <a:pt x="895722" y="3168262"/>
                    <a:pt x="893817" y="3190169"/>
                  </a:cubicBezTo>
                  <a:cubicBezTo>
                    <a:pt x="892865" y="3201599"/>
                    <a:pt x="893817" y="3213029"/>
                    <a:pt x="894770" y="3224459"/>
                  </a:cubicBezTo>
                  <a:cubicBezTo>
                    <a:pt x="898580" y="3258749"/>
                    <a:pt x="903342" y="3293039"/>
                    <a:pt x="905247" y="3328282"/>
                  </a:cubicBezTo>
                  <a:cubicBezTo>
                    <a:pt x="907152" y="3355904"/>
                    <a:pt x="904295" y="3383527"/>
                    <a:pt x="905247" y="3412102"/>
                  </a:cubicBezTo>
                  <a:cubicBezTo>
                    <a:pt x="908105" y="3485444"/>
                    <a:pt x="910962" y="3559739"/>
                    <a:pt x="913820" y="3633082"/>
                  </a:cubicBezTo>
                  <a:cubicBezTo>
                    <a:pt x="914772" y="3665467"/>
                    <a:pt x="917630" y="3697852"/>
                    <a:pt x="919535" y="3730237"/>
                  </a:cubicBezTo>
                  <a:cubicBezTo>
                    <a:pt x="919535" y="3740714"/>
                    <a:pt x="919535" y="3751192"/>
                    <a:pt x="916677" y="3760717"/>
                  </a:cubicBezTo>
                  <a:cubicBezTo>
                    <a:pt x="907152" y="3794054"/>
                    <a:pt x="897627" y="3827392"/>
                    <a:pt x="896675" y="3862634"/>
                  </a:cubicBezTo>
                  <a:cubicBezTo>
                    <a:pt x="894770" y="3919784"/>
                    <a:pt x="887150" y="3975982"/>
                    <a:pt x="883340" y="4033132"/>
                  </a:cubicBezTo>
                  <a:cubicBezTo>
                    <a:pt x="879530" y="4090282"/>
                    <a:pt x="874767" y="4147432"/>
                    <a:pt x="855717" y="4201724"/>
                  </a:cubicBezTo>
                  <a:cubicBezTo>
                    <a:pt x="845240" y="4233157"/>
                    <a:pt x="850955" y="4246492"/>
                    <a:pt x="880482" y="4262684"/>
                  </a:cubicBezTo>
                  <a:cubicBezTo>
                    <a:pt x="898580" y="4272209"/>
                    <a:pt x="917630" y="4279829"/>
                    <a:pt x="936680" y="4289354"/>
                  </a:cubicBezTo>
                  <a:cubicBezTo>
                    <a:pt x="950015" y="4296022"/>
                    <a:pt x="964302" y="4299832"/>
                    <a:pt x="979542" y="4295069"/>
                  </a:cubicBezTo>
                  <a:cubicBezTo>
                    <a:pt x="993830" y="4290307"/>
                    <a:pt x="1007165" y="4294117"/>
                    <a:pt x="1015737" y="4306499"/>
                  </a:cubicBezTo>
                  <a:cubicBezTo>
                    <a:pt x="1023357" y="4316977"/>
                    <a:pt x="1030977" y="4329359"/>
                    <a:pt x="1038597" y="4339837"/>
                  </a:cubicBezTo>
                  <a:cubicBezTo>
                    <a:pt x="1044312" y="4347457"/>
                    <a:pt x="1050980" y="4357934"/>
                    <a:pt x="1059552" y="4361744"/>
                  </a:cubicBezTo>
                  <a:cubicBezTo>
                    <a:pt x="1093842" y="4379842"/>
                    <a:pt x="1131942" y="4389367"/>
                    <a:pt x="1170995" y="4391272"/>
                  </a:cubicBezTo>
                  <a:cubicBezTo>
                    <a:pt x="1208142" y="4393177"/>
                    <a:pt x="1246242" y="4391272"/>
                    <a:pt x="1283390" y="4390319"/>
                  </a:cubicBezTo>
                  <a:cubicBezTo>
                    <a:pt x="1295772" y="4390319"/>
                    <a:pt x="1309107" y="4387462"/>
                    <a:pt x="1321490" y="4385557"/>
                  </a:cubicBezTo>
                  <a:cubicBezTo>
                    <a:pt x="1336730" y="4382699"/>
                    <a:pt x="1342445" y="4370317"/>
                    <a:pt x="1333872" y="4358887"/>
                  </a:cubicBezTo>
                  <a:cubicBezTo>
                    <a:pt x="1325300" y="4348409"/>
                    <a:pt x="1323395" y="4336027"/>
                    <a:pt x="1317680" y="4324597"/>
                  </a:cubicBezTo>
                  <a:cubicBezTo>
                    <a:pt x="1312917" y="4314119"/>
                    <a:pt x="1306250" y="4304594"/>
                    <a:pt x="1297677" y="4296974"/>
                  </a:cubicBezTo>
                  <a:cubicBezTo>
                    <a:pt x="1286247" y="4286497"/>
                    <a:pt x="1273865" y="4274114"/>
                    <a:pt x="1258625" y="4268399"/>
                  </a:cubicBezTo>
                  <a:cubicBezTo>
                    <a:pt x="1228145" y="4256017"/>
                    <a:pt x="1207190" y="4235062"/>
                    <a:pt x="1196712" y="4203629"/>
                  </a:cubicBezTo>
                  <a:cubicBezTo>
                    <a:pt x="1196712" y="4202677"/>
                    <a:pt x="1195760" y="4202677"/>
                    <a:pt x="1195760" y="4201724"/>
                  </a:cubicBezTo>
                  <a:cubicBezTo>
                    <a:pt x="1188140" y="4180769"/>
                    <a:pt x="1179567" y="4159814"/>
                    <a:pt x="1173852" y="4137907"/>
                  </a:cubicBezTo>
                  <a:cubicBezTo>
                    <a:pt x="1167185" y="4113142"/>
                    <a:pt x="1165280" y="4087424"/>
                    <a:pt x="1159565" y="4061707"/>
                  </a:cubicBezTo>
                  <a:cubicBezTo>
                    <a:pt x="1154802" y="4041704"/>
                    <a:pt x="1151945" y="4021702"/>
                    <a:pt x="1165280" y="4002652"/>
                  </a:cubicBezTo>
                  <a:cubicBezTo>
                    <a:pt x="1170995" y="3994079"/>
                    <a:pt x="1170995" y="3981697"/>
                    <a:pt x="1172900" y="3971219"/>
                  </a:cubicBezTo>
                  <a:cubicBezTo>
                    <a:pt x="1177662" y="3938834"/>
                    <a:pt x="1181472" y="3907402"/>
                    <a:pt x="1185282" y="3875017"/>
                  </a:cubicBezTo>
                  <a:cubicBezTo>
                    <a:pt x="1188140" y="3853109"/>
                    <a:pt x="1192902" y="3830249"/>
                    <a:pt x="1194807" y="3808342"/>
                  </a:cubicBezTo>
                  <a:cubicBezTo>
                    <a:pt x="1198617" y="3763574"/>
                    <a:pt x="1201475" y="3719759"/>
                    <a:pt x="1204332" y="3674992"/>
                  </a:cubicBezTo>
                  <a:cubicBezTo>
                    <a:pt x="1204332" y="3670229"/>
                    <a:pt x="1205285" y="3666419"/>
                    <a:pt x="1206237" y="3661657"/>
                  </a:cubicBezTo>
                  <a:cubicBezTo>
                    <a:pt x="1216715" y="3607364"/>
                    <a:pt x="1222430" y="3553072"/>
                    <a:pt x="1226240" y="3498779"/>
                  </a:cubicBezTo>
                  <a:cubicBezTo>
                    <a:pt x="1227192" y="3477824"/>
                    <a:pt x="1230050" y="3457822"/>
                    <a:pt x="1231002" y="3436867"/>
                  </a:cubicBezTo>
                  <a:cubicBezTo>
                    <a:pt x="1231955" y="3428294"/>
                    <a:pt x="1231002" y="3419722"/>
                    <a:pt x="1230050" y="3412102"/>
                  </a:cubicBezTo>
                  <a:cubicBezTo>
                    <a:pt x="1229097" y="3399719"/>
                    <a:pt x="1225287" y="3386384"/>
                    <a:pt x="1225287" y="3374002"/>
                  </a:cubicBezTo>
                  <a:cubicBezTo>
                    <a:pt x="1224335" y="3347332"/>
                    <a:pt x="1224335" y="3320662"/>
                    <a:pt x="1225287" y="3293992"/>
                  </a:cubicBezTo>
                  <a:cubicBezTo>
                    <a:pt x="1226240" y="3280657"/>
                    <a:pt x="1229097" y="3267322"/>
                    <a:pt x="1231955" y="3253987"/>
                  </a:cubicBezTo>
                  <a:cubicBezTo>
                    <a:pt x="1233860" y="3243509"/>
                    <a:pt x="1238622" y="3233032"/>
                    <a:pt x="1239575" y="3222554"/>
                  </a:cubicBezTo>
                  <a:cubicBezTo>
                    <a:pt x="1243385" y="3188264"/>
                    <a:pt x="1245290" y="3154927"/>
                    <a:pt x="1248147" y="3120637"/>
                  </a:cubicBezTo>
                  <a:cubicBezTo>
                    <a:pt x="1248147" y="3116827"/>
                    <a:pt x="1249100" y="3113017"/>
                    <a:pt x="1250052" y="3109207"/>
                  </a:cubicBezTo>
                  <a:cubicBezTo>
                    <a:pt x="1254815" y="3079679"/>
                    <a:pt x="1258625" y="3049199"/>
                    <a:pt x="1263387" y="3019672"/>
                  </a:cubicBezTo>
                  <a:cubicBezTo>
                    <a:pt x="1267197" y="2996812"/>
                    <a:pt x="1270055" y="2973952"/>
                    <a:pt x="1274817" y="2951092"/>
                  </a:cubicBezTo>
                  <a:cubicBezTo>
                    <a:pt x="1279580" y="2928232"/>
                    <a:pt x="1288152" y="2906324"/>
                    <a:pt x="1287200" y="2882512"/>
                  </a:cubicBezTo>
                  <a:cubicBezTo>
                    <a:pt x="1287200" y="2875844"/>
                    <a:pt x="1288152" y="2868224"/>
                    <a:pt x="1289105" y="2861557"/>
                  </a:cubicBezTo>
                  <a:cubicBezTo>
                    <a:pt x="1293867" y="2829172"/>
                    <a:pt x="1297677" y="2796787"/>
                    <a:pt x="1302440" y="2764402"/>
                  </a:cubicBezTo>
                  <a:cubicBezTo>
                    <a:pt x="1304345" y="2752019"/>
                    <a:pt x="1306250" y="2740589"/>
                    <a:pt x="1308155" y="2728207"/>
                  </a:cubicBezTo>
                  <a:cubicBezTo>
                    <a:pt x="1311012" y="2710109"/>
                    <a:pt x="1315775" y="2692012"/>
                    <a:pt x="1317680" y="2672962"/>
                  </a:cubicBezTo>
                  <a:cubicBezTo>
                    <a:pt x="1322442" y="2634862"/>
                    <a:pt x="1332920" y="2596762"/>
                    <a:pt x="1328157" y="2557709"/>
                  </a:cubicBezTo>
                  <a:cubicBezTo>
                    <a:pt x="1328157" y="2556757"/>
                    <a:pt x="1328157" y="2554852"/>
                    <a:pt x="1329110" y="2553899"/>
                  </a:cubicBezTo>
                  <a:cubicBezTo>
                    <a:pt x="1330062" y="2542469"/>
                    <a:pt x="1336730" y="2536754"/>
                    <a:pt x="1348160" y="2535802"/>
                  </a:cubicBezTo>
                  <a:cubicBezTo>
                    <a:pt x="1384355" y="2531992"/>
                    <a:pt x="1416740" y="2517704"/>
                    <a:pt x="1445315" y="2494844"/>
                  </a:cubicBezTo>
                  <a:cubicBezTo>
                    <a:pt x="1463412" y="2480557"/>
                    <a:pt x="1479605" y="2465317"/>
                    <a:pt x="1474842" y="2438647"/>
                  </a:cubicBezTo>
                  <a:cubicBezTo>
                    <a:pt x="1471985" y="2422454"/>
                    <a:pt x="1471985" y="2405309"/>
                    <a:pt x="1470080" y="2388164"/>
                  </a:cubicBezTo>
                  <a:cubicBezTo>
                    <a:pt x="1469127" y="2375782"/>
                    <a:pt x="1468175" y="2363399"/>
                    <a:pt x="1468175" y="2351017"/>
                  </a:cubicBezTo>
                  <a:cubicBezTo>
                    <a:pt x="1465317" y="2232907"/>
                    <a:pt x="1472937" y="2115749"/>
                    <a:pt x="1460555" y="1997639"/>
                  </a:cubicBezTo>
                  <a:cubicBezTo>
                    <a:pt x="1459602" y="1990972"/>
                    <a:pt x="1460555" y="1983352"/>
                    <a:pt x="1460555" y="1976684"/>
                  </a:cubicBezTo>
                  <a:cubicBezTo>
                    <a:pt x="1460555" y="1966207"/>
                    <a:pt x="1463412" y="1957634"/>
                    <a:pt x="1471985" y="1951919"/>
                  </a:cubicBezTo>
                  <a:cubicBezTo>
                    <a:pt x="1483415" y="1943347"/>
                    <a:pt x="1491987" y="1932869"/>
                    <a:pt x="1495797" y="1918582"/>
                  </a:cubicBezTo>
                  <a:cubicBezTo>
                    <a:pt x="1499607" y="1906199"/>
                    <a:pt x="1507227" y="1895722"/>
                    <a:pt x="1513895" y="1884292"/>
                  </a:cubicBezTo>
                  <a:cubicBezTo>
                    <a:pt x="1533897" y="1853812"/>
                    <a:pt x="1554852" y="1825237"/>
                    <a:pt x="1573902" y="1793804"/>
                  </a:cubicBezTo>
                  <a:cubicBezTo>
                    <a:pt x="1584380" y="1776659"/>
                    <a:pt x="1590095" y="1757609"/>
                    <a:pt x="1599620" y="1739512"/>
                  </a:cubicBezTo>
                  <a:cubicBezTo>
                    <a:pt x="1631052" y="1679504"/>
                    <a:pt x="1663437" y="1621402"/>
                    <a:pt x="1692965" y="1561394"/>
                  </a:cubicBezTo>
                  <a:cubicBezTo>
                    <a:pt x="1703442" y="1539487"/>
                    <a:pt x="1712967" y="1515674"/>
                    <a:pt x="1714872" y="1491862"/>
                  </a:cubicBezTo>
                  <a:cubicBezTo>
                    <a:pt x="1716777" y="1463287"/>
                    <a:pt x="1723445" y="1435664"/>
                    <a:pt x="1729160" y="1408042"/>
                  </a:cubicBezTo>
                  <a:cubicBezTo>
                    <a:pt x="1737732" y="1383277"/>
                    <a:pt x="1743447" y="1357559"/>
                    <a:pt x="1732970" y="1329937"/>
                  </a:cubicBezTo>
                  <a:close/>
                  <a:moveTo>
                    <a:pt x="373752" y="1452809"/>
                  </a:moveTo>
                  <a:cubicBezTo>
                    <a:pt x="373752" y="1455667"/>
                    <a:pt x="368990" y="1457572"/>
                    <a:pt x="367085" y="1460429"/>
                  </a:cubicBezTo>
                  <a:cubicBezTo>
                    <a:pt x="365180" y="1458524"/>
                    <a:pt x="361370" y="1455667"/>
                    <a:pt x="361370" y="1453762"/>
                  </a:cubicBezTo>
                  <a:cubicBezTo>
                    <a:pt x="358512" y="1418519"/>
                    <a:pt x="334700" y="1394707"/>
                    <a:pt x="319460" y="1365179"/>
                  </a:cubicBezTo>
                  <a:cubicBezTo>
                    <a:pt x="317555" y="1360417"/>
                    <a:pt x="313745" y="1356607"/>
                    <a:pt x="310887" y="1351844"/>
                  </a:cubicBezTo>
                  <a:cubicBezTo>
                    <a:pt x="307077" y="1346129"/>
                    <a:pt x="307077" y="1340414"/>
                    <a:pt x="311840" y="1334699"/>
                  </a:cubicBezTo>
                  <a:cubicBezTo>
                    <a:pt x="322317" y="1322317"/>
                    <a:pt x="331842" y="1309934"/>
                    <a:pt x="343272" y="1297552"/>
                  </a:cubicBezTo>
                  <a:cubicBezTo>
                    <a:pt x="354702" y="1285169"/>
                    <a:pt x="360417" y="1285169"/>
                    <a:pt x="367085" y="1301362"/>
                  </a:cubicBezTo>
                  <a:cubicBezTo>
                    <a:pt x="372800" y="1315649"/>
                    <a:pt x="375657" y="1331842"/>
                    <a:pt x="377562" y="1348034"/>
                  </a:cubicBezTo>
                  <a:cubicBezTo>
                    <a:pt x="379467" y="1358512"/>
                    <a:pt x="377562" y="1369942"/>
                    <a:pt x="377562" y="1381372"/>
                  </a:cubicBezTo>
                  <a:cubicBezTo>
                    <a:pt x="378515" y="1381372"/>
                    <a:pt x="379467" y="1381372"/>
                    <a:pt x="381372" y="1381372"/>
                  </a:cubicBezTo>
                  <a:cubicBezTo>
                    <a:pt x="378515" y="1404232"/>
                    <a:pt x="376610" y="1428044"/>
                    <a:pt x="373752" y="1452809"/>
                  </a:cubicBezTo>
                  <a:close/>
                  <a:moveTo>
                    <a:pt x="575682" y="1686172"/>
                  </a:moveTo>
                  <a:cubicBezTo>
                    <a:pt x="570920" y="1693792"/>
                    <a:pt x="565205" y="1700459"/>
                    <a:pt x="559490" y="1708079"/>
                  </a:cubicBezTo>
                  <a:cubicBezTo>
                    <a:pt x="532820" y="1744274"/>
                    <a:pt x="506150" y="1781422"/>
                    <a:pt x="480432" y="1817617"/>
                  </a:cubicBezTo>
                  <a:cubicBezTo>
                    <a:pt x="477575" y="1821427"/>
                    <a:pt x="477575" y="1828094"/>
                    <a:pt x="476622" y="1834762"/>
                  </a:cubicBezTo>
                  <a:cubicBezTo>
                    <a:pt x="465192" y="1832857"/>
                    <a:pt x="453762" y="1830952"/>
                    <a:pt x="437570" y="1828094"/>
                  </a:cubicBezTo>
                  <a:cubicBezTo>
                    <a:pt x="449000" y="1814759"/>
                    <a:pt x="457572" y="1803329"/>
                    <a:pt x="466145" y="1792852"/>
                  </a:cubicBezTo>
                  <a:cubicBezTo>
                    <a:pt x="496625" y="1757609"/>
                    <a:pt x="527105" y="1723319"/>
                    <a:pt x="557585" y="1688077"/>
                  </a:cubicBezTo>
                  <a:cubicBezTo>
                    <a:pt x="560442" y="1684267"/>
                    <a:pt x="564252" y="1681409"/>
                    <a:pt x="567110" y="1678552"/>
                  </a:cubicBezTo>
                  <a:cubicBezTo>
                    <a:pt x="569015" y="1677599"/>
                    <a:pt x="572825" y="1677599"/>
                    <a:pt x="573777" y="1678552"/>
                  </a:cubicBezTo>
                  <a:cubicBezTo>
                    <a:pt x="575682" y="1680457"/>
                    <a:pt x="576635" y="1685219"/>
                    <a:pt x="575682" y="1686172"/>
                  </a:cubicBezTo>
                  <a:close/>
                  <a:moveTo>
                    <a:pt x="889055" y="1877624"/>
                  </a:moveTo>
                  <a:cubicBezTo>
                    <a:pt x="889055" y="1874767"/>
                    <a:pt x="889055" y="1872862"/>
                    <a:pt x="890007" y="1871909"/>
                  </a:cubicBezTo>
                  <a:cubicBezTo>
                    <a:pt x="907152" y="1852859"/>
                    <a:pt x="907152" y="1849049"/>
                    <a:pt x="887150" y="1834762"/>
                  </a:cubicBezTo>
                  <a:cubicBezTo>
                    <a:pt x="854765" y="1812854"/>
                    <a:pt x="824285" y="1789042"/>
                    <a:pt x="789995" y="1769992"/>
                  </a:cubicBezTo>
                  <a:cubicBezTo>
                    <a:pt x="757610" y="1752847"/>
                    <a:pt x="722367" y="1741417"/>
                    <a:pt x="689030" y="1727129"/>
                  </a:cubicBezTo>
                  <a:cubicBezTo>
                    <a:pt x="677600" y="1722367"/>
                    <a:pt x="666170" y="1718557"/>
                    <a:pt x="655692" y="1712842"/>
                  </a:cubicBezTo>
                  <a:cubicBezTo>
                    <a:pt x="638547" y="1704269"/>
                    <a:pt x="621402" y="1693792"/>
                    <a:pt x="604257" y="1685219"/>
                  </a:cubicBezTo>
                  <a:cubicBezTo>
                    <a:pt x="586160" y="1675694"/>
                    <a:pt x="585207" y="1648072"/>
                    <a:pt x="602352" y="1636642"/>
                  </a:cubicBezTo>
                  <a:cubicBezTo>
                    <a:pt x="608067" y="1632832"/>
                    <a:pt x="614735" y="1630927"/>
                    <a:pt x="618545" y="1626164"/>
                  </a:cubicBezTo>
                  <a:cubicBezTo>
                    <a:pt x="623307" y="1621402"/>
                    <a:pt x="625212" y="1614734"/>
                    <a:pt x="628070" y="1608067"/>
                  </a:cubicBezTo>
                  <a:cubicBezTo>
                    <a:pt x="631880" y="1599494"/>
                    <a:pt x="632832" y="1589017"/>
                    <a:pt x="637595" y="1581397"/>
                  </a:cubicBezTo>
                  <a:cubicBezTo>
                    <a:pt x="658550" y="1549012"/>
                    <a:pt x="683315" y="1519484"/>
                    <a:pt x="711890" y="1492814"/>
                  </a:cubicBezTo>
                  <a:cubicBezTo>
                    <a:pt x="749990" y="1455667"/>
                    <a:pt x="771897" y="1408042"/>
                    <a:pt x="788090" y="1357559"/>
                  </a:cubicBezTo>
                  <a:cubicBezTo>
                    <a:pt x="812855" y="1278502"/>
                    <a:pt x="823332" y="1197539"/>
                    <a:pt x="821427" y="1114672"/>
                  </a:cubicBezTo>
                  <a:cubicBezTo>
                    <a:pt x="819522" y="1039424"/>
                    <a:pt x="820475" y="964177"/>
                    <a:pt x="819522" y="889882"/>
                  </a:cubicBezTo>
                  <a:cubicBezTo>
                    <a:pt x="818570" y="839399"/>
                    <a:pt x="815712" y="788917"/>
                    <a:pt x="813807" y="738434"/>
                  </a:cubicBezTo>
                  <a:cubicBezTo>
                    <a:pt x="813807" y="732719"/>
                    <a:pt x="813807" y="726052"/>
                    <a:pt x="813807" y="720337"/>
                  </a:cubicBezTo>
                  <a:cubicBezTo>
                    <a:pt x="815712" y="719384"/>
                    <a:pt x="817617" y="719384"/>
                    <a:pt x="818570" y="718432"/>
                  </a:cubicBezTo>
                  <a:cubicBezTo>
                    <a:pt x="833810" y="750817"/>
                    <a:pt x="848097" y="783202"/>
                    <a:pt x="863337" y="815587"/>
                  </a:cubicBezTo>
                  <a:cubicBezTo>
                    <a:pt x="864290" y="815587"/>
                    <a:pt x="865242" y="814634"/>
                    <a:pt x="866195" y="814634"/>
                  </a:cubicBezTo>
                  <a:cubicBezTo>
                    <a:pt x="860480" y="800347"/>
                    <a:pt x="853812" y="786059"/>
                    <a:pt x="848097" y="771772"/>
                  </a:cubicBezTo>
                  <a:cubicBezTo>
                    <a:pt x="841430" y="756532"/>
                    <a:pt x="836667" y="741292"/>
                    <a:pt x="828095" y="727004"/>
                  </a:cubicBezTo>
                  <a:cubicBezTo>
                    <a:pt x="809045" y="692714"/>
                    <a:pt x="809997" y="654614"/>
                    <a:pt x="810950" y="617467"/>
                  </a:cubicBezTo>
                  <a:cubicBezTo>
                    <a:pt x="810950" y="605084"/>
                    <a:pt x="811902" y="592702"/>
                    <a:pt x="812855" y="580319"/>
                  </a:cubicBezTo>
                  <a:cubicBezTo>
                    <a:pt x="813807" y="571747"/>
                    <a:pt x="815712" y="564127"/>
                    <a:pt x="816665" y="556507"/>
                  </a:cubicBezTo>
                  <a:cubicBezTo>
                    <a:pt x="818570" y="555554"/>
                    <a:pt x="819522" y="555554"/>
                    <a:pt x="821427" y="554602"/>
                  </a:cubicBezTo>
                  <a:cubicBezTo>
                    <a:pt x="832857" y="567937"/>
                    <a:pt x="844287" y="581272"/>
                    <a:pt x="856670" y="594607"/>
                  </a:cubicBezTo>
                  <a:cubicBezTo>
                    <a:pt x="872862" y="613657"/>
                    <a:pt x="887150" y="635564"/>
                    <a:pt x="913820" y="638422"/>
                  </a:cubicBezTo>
                  <a:cubicBezTo>
                    <a:pt x="942395" y="642232"/>
                    <a:pt x="956682" y="661282"/>
                    <a:pt x="974780" y="679379"/>
                  </a:cubicBezTo>
                  <a:cubicBezTo>
                    <a:pt x="981447" y="686047"/>
                    <a:pt x="984305" y="689857"/>
                    <a:pt x="973827" y="696524"/>
                  </a:cubicBezTo>
                  <a:cubicBezTo>
                    <a:pt x="964302" y="702239"/>
                    <a:pt x="956682" y="711764"/>
                    <a:pt x="950015" y="721289"/>
                  </a:cubicBezTo>
                  <a:cubicBezTo>
                    <a:pt x="931917" y="746054"/>
                    <a:pt x="914772" y="770819"/>
                    <a:pt x="899532" y="797489"/>
                  </a:cubicBezTo>
                  <a:cubicBezTo>
                    <a:pt x="910010" y="785107"/>
                    <a:pt x="920487" y="772724"/>
                    <a:pt x="930012" y="759389"/>
                  </a:cubicBezTo>
                  <a:cubicBezTo>
                    <a:pt x="935727" y="751769"/>
                    <a:pt x="939537" y="749864"/>
                    <a:pt x="945252" y="759389"/>
                  </a:cubicBezTo>
                  <a:cubicBezTo>
                    <a:pt x="952872" y="771772"/>
                    <a:pt x="961445" y="784154"/>
                    <a:pt x="954777" y="800347"/>
                  </a:cubicBezTo>
                  <a:cubicBezTo>
                    <a:pt x="913820" y="910837"/>
                    <a:pt x="909057" y="1026089"/>
                    <a:pt x="910962" y="1142294"/>
                  </a:cubicBezTo>
                  <a:cubicBezTo>
                    <a:pt x="913820" y="1260404"/>
                    <a:pt x="913820" y="1377562"/>
                    <a:pt x="917630" y="1495672"/>
                  </a:cubicBezTo>
                  <a:cubicBezTo>
                    <a:pt x="920487" y="1589017"/>
                    <a:pt x="924297" y="1683314"/>
                    <a:pt x="929060" y="1776659"/>
                  </a:cubicBezTo>
                  <a:cubicBezTo>
                    <a:pt x="929060" y="1785232"/>
                    <a:pt x="932870" y="1796662"/>
                    <a:pt x="938585" y="1802377"/>
                  </a:cubicBezTo>
                  <a:cubicBezTo>
                    <a:pt x="967160" y="1833809"/>
                    <a:pt x="996687" y="1865242"/>
                    <a:pt x="1026215" y="1895722"/>
                  </a:cubicBezTo>
                  <a:cubicBezTo>
                    <a:pt x="1030025" y="1899532"/>
                    <a:pt x="1033835" y="1903342"/>
                    <a:pt x="1036692" y="1909057"/>
                  </a:cubicBezTo>
                  <a:cubicBezTo>
                    <a:pt x="983352" y="1909057"/>
                    <a:pt x="935727" y="1897627"/>
                    <a:pt x="889055" y="1877624"/>
                  </a:cubicBezTo>
                  <a:close/>
                  <a:moveTo>
                    <a:pt x="1279580" y="1673789"/>
                  </a:moveTo>
                  <a:cubicBezTo>
                    <a:pt x="1278627" y="1698554"/>
                    <a:pt x="1274817" y="1723319"/>
                    <a:pt x="1275770" y="1747132"/>
                  </a:cubicBezTo>
                  <a:cubicBezTo>
                    <a:pt x="1275770" y="1771897"/>
                    <a:pt x="1267197" y="1791899"/>
                    <a:pt x="1250052" y="1809044"/>
                  </a:cubicBezTo>
                  <a:cubicBezTo>
                    <a:pt x="1229097" y="1829047"/>
                    <a:pt x="1208142" y="1850002"/>
                    <a:pt x="1188140" y="1870004"/>
                  </a:cubicBezTo>
                  <a:cubicBezTo>
                    <a:pt x="1177662" y="1880482"/>
                    <a:pt x="1170042" y="1891912"/>
                    <a:pt x="1170042" y="1907152"/>
                  </a:cubicBezTo>
                  <a:cubicBezTo>
                    <a:pt x="1170042" y="1911914"/>
                    <a:pt x="1165280" y="1917629"/>
                    <a:pt x="1160517" y="1919534"/>
                  </a:cubicBezTo>
                  <a:cubicBezTo>
                    <a:pt x="1154802" y="1922392"/>
                    <a:pt x="1148135" y="1925249"/>
                    <a:pt x="1142420" y="1924297"/>
                  </a:cubicBezTo>
                  <a:cubicBezTo>
                    <a:pt x="1110987" y="1922392"/>
                    <a:pt x="1079555" y="1919534"/>
                    <a:pt x="1045265" y="1916677"/>
                  </a:cubicBezTo>
                  <a:cubicBezTo>
                    <a:pt x="1049075" y="1910009"/>
                    <a:pt x="1050980" y="1905247"/>
                    <a:pt x="1053837" y="1901437"/>
                  </a:cubicBezTo>
                  <a:cubicBezTo>
                    <a:pt x="1079555" y="1868099"/>
                    <a:pt x="1106225" y="1835714"/>
                    <a:pt x="1132895" y="1803329"/>
                  </a:cubicBezTo>
                  <a:cubicBezTo>
                    <a:pt x="1140515" y="1793804"/>
                    <a:pt x="1144325" y="1784279"/>
                    <a:pt x="1143372" y="1770944"/>
                  </a:cubicBezTo>
                  <a:cubicBezTo>
                    <a:pt x="1141467" y="1735702"/>
                    <a:pt x="1139562" y="1701412"/>
                    <a:pt x="1137657" y="1666169"/>
                  </a:cubicBezTo>
                  <a:cubicBezTo>
                    <a:pt x="1134800" y="1612829"/>
                    <a:pt x="1133847" y="1558537"/>
                    <a:pt x="1130037" y="1505197"/>
                  </a:cubicBezTo>
                  <a:cubicBezTo>
                    <a:pt x="1126227" y="1435664"/>
                    <a:pt x="1121465" y="1366132"/>
                    <a:pt x="1115750" y="1296599"/>
                  </a:cubicBezTo>
                  <a:cubicBezTo>
                    <a:pt x="1110035" y="1228019"/>
                    <a:pt x="1103367" y="1160392"/>
                    <a:pt x="1094795" y="1091812"/>
                  </a:cubicBezTo>
                  <a:cubicBezTo>
                    <a:pt x="1084317" y="1006087"/>
                    <a:pt x="1071935" y="920362"/>
                    <a:pt x="1037645" y="839399"/>
                  </a:cubicBezTo>
                  <a:cubicBezTo>
                    <a:pt x="1029072" y="820349"/>
                    <a:pt x="1024310" y="800347"/>
                    <a:pt x="1019547" y="780344"/>
                  </a:cubicBezTo>
                  <a:cubicBezTo>
                    <a:pt x="1018595" y="774629"/>
                    <a:pt x="1020500" y="767009"/>
                    <a:pt x="1024310" y="761294"/>
                  </a:cubicBezTo>
                  <a:cubicBezTo>
                    <a:pt x="1028120" y="755579"/>
                    <a:pt x="1034787" y="751769"/>
                    <a:pt x="1042407" y="744149"/>
                  </a:cubicBezTo>
                  <a:cubicBezTo>
                    <a:pt x="1051932" y="766057"/>
                    <a:pt x="1060505" y="785107"/>
                    <a:pt x="1069077" y="806062"/>
                  </a:cubicBezTo>
                  <a:cubicBezTo>
                    <a:pt x="1065267" y="773677"/>
                    <a:pt x="1037645" y="721289"/>
                    <a:pt x="1014785" y="699382"/>
                  </a:cubicBezTo>
                  <a:cubicBezTo>
                    <a:pt x="1003355" y="688904"/>
                    <a:pt x="1003355" y="687952"/>
                    <a:pt x="1015737" y="677474"/>
                  </a:cubicBezTo>
                  <a:cubicBezTo>
                    <a:pt x="1033835" y="662234"/>
                    <a:pt x="1051932" y="647947"/>
                    <a:pt x="1068125" y="631754"/>
                  </a:cubicBezTo>
                  <a:cubicBezTo>
                    <a:pt x="1084317" y="615562"/>
                    <a:pt x="1095747" y="596512"/>
                    <a:pt x="1096700" y="571747"/>
                  </a:cubicBezTo>
                  <a:cubicBezTo>
                    <a:pt x="1096700" y="565079"/>
                    <a:pt x="1099557" y="559364"/>
                    <a:pt x="1102415" y="552697"/>
                  </a:cubicBezTo>
                  <a:cubicBezTo>
                    <a:pt x="1111940" y="569842"/>
                    <a:pt x="1122417" y="586987"/>
                    <a:pt x="1120512" y="606989"/>
                  </a:cubicBezTo>
                  <a:cubicBezTo>
                    <a:pt x="1116702" y="651757"/>
                    <a:pt x="1111940" y="697477"/>
                    <a:pt x="1107177" y="742244"/>
                  </a:cubicBezTo>
                  <a:cubicBezTo>
                    <a:pt x="1106225" y="748912"/>
                    <a:pt x="1105272" y="754627"/>
                    <a:pt x="1108130" y="761294"/>
                  </a:cubicBezTo>
                  <a:cubicBezTo>
                    <a:pt x="1114797" y="714622"/>
                    <a:pt x="1120512" y="667949"/>
                    <a:pt x="1127180" y="621277"/>
                  </a:cubicBezTo>
                  <a:cubicBezTo>
                    <a:pt x="1150992" y="690809"/>
                    <a:pt x="1176710" y="758437"/>
                    <a:pt x="1187187" y="829874"/>
                  </a:cubicBezTo>
                  <a:cubicBezTo>
                    <a:pt x="1194807" y="886072"/>
                    <a:pt x="1212905" y="939412"/>
                    <a:pt x="1228145" y="993704"/>
                  </a:cubicBezTo>
                  <a:cubicBezTo>
                    <a:pt x="1240527" y="1037519"/>
                    <a:pt x="1247195" y="1082287"/>
                    <a:pt x="1246242" y="1128007"/>
                  </a:cubicBezTo>
                  <a:cubicBezTo>
                    <a:pt x="1244337" y="1207064"/>
                    <a:pt x="1252910" y="1285169"/>
                    <a:pt x="1270055" y="1363274"/>
                  </a:cubicBezTo>
                  <a:cubicBezTo>
                    <a:pt x="1274817" y="1384229"/>
                    <a:pt x="1274817" y="1405184"/>
                    <a:pt x="1276722" y="1427092"/>
                  </a:cubicBezTo>
                  <a:cubicBezTo>
                    <a:pt x="1279580" y="1463287"/>
                    <a:pt x="1284342" y="1499482"/>
                    <a:pt x="1284342" y="1534724"/>
                  </a:cubicBezTo>
                  <a:cubicBezTo>
                    <a:pt x="1284342" y="1581397"/>
                    <a:pt x="1281485" y="1628069"/>
                    <a:pt x="1279580" y="1673789"/>
                  </a:cubicBezTo>
                  <a:close/>
                  <a:moveTo>
                    <a:pt x="1437695" y="1289932"/>
                  </a:moveTo>
                  <a:cubicBezTo>
                    <a:pt x="1439600" y="1289932"/>
                    <a:pt x="1440552" y="1288979"/>
                    <a:pt x="1442457" y="1288979"/>
                  </a:cubicBezTo>
                  <a:cubicBezTo>
                    <a:pt x="1444362" y="1292789"/>
                    <a:pt x="1446267" y="1296599"/>
                    <a:pt x="1447220" y="1300409"/>
                  </a:cubicBezTo>
                  <a:cubicBezTo>
                    <a:pt x="1448172" y="1308982"/>
                    <a:pt x="1448172" y="1318507"/>
                    <a:pt x="1448172" y="1327079"/>
                  </a:cubicBezTo>
                  <a:cubicBezTo>
                    <a:pt x="1446267" y="1352797"/>
                    <a:pt x="1451030" y="1375657"/>
                    <a:pt x="1470080" y="1394707"/>
                  </a:cubicBezTo>
                  <a:cubicBezTo>
                    <a:pt x="1481510" y="1406137"/>
                    <a:pt x="1481510" y="1418519"/>
                    <a:pt x="1476747" y="1433759"/>
                  </a:cubicBezTo>
                  <a:cubicBezTo>
                    <a:pt x="1469127" y="1457572"/>
                    <a:pt x="1453887" y="1476622"/>
                    <a:pt x="1439600" y="1497577"/>
                  </a:cubicBezTo>
                  <a:cubicBezTo>
                    <a:pt x="1431980" y="1428044"/>
                    <a:pt x="1431027" y="1359464"/>
                    <a:pt x="1437695" y="1289932"/>
                  </a:cubicBezTo>
                  <a:close/>
                  <a:moveTo>
                    <a:pt x="1475795" y="1882387"/>
                  </a:moveTo>
                  <a:cubicBezTo>
                    <a:pt x="1468175" y="1887149"/>
                    <a:pt x="1465317" y="1880482"/>
                    <a:pt x="1462460" y="1874767"/>
                  </a:cubicBezTo>
                  <a:cubicBezTo>
                    <a:pt x="1438647" y="1833809"/>
                    <a:pt x="1411977" y="1796662"/>
                    <a:pt x="1371972" y="1769992"/>
                  </a:cubicBezTo>
                  <a:cubicBezTo>
                    <a:pt x="1360542" y="1762372"/>
                    <a:pt x="1348160" y="1756657"/>
                    <a:pt x="1336730" y="1750942"/>
                  </a:cubicBezTo>
                  <a:cubicBezTo>
                    <a:pt x="1331015" y="1748084"/>
                    <a:pt x="1325300" y="1746179"/>
                    <a:pt x="1319585" y="1744274"/>
                  </a:cubicBezTo>
                  <a:cubicBezTo>
                    <a:pt x="1319585" y="1742369"/>
                    <a:pt x="1320537" y="1740464"/>
                    <a:pt x="1320537" y="1738559"/>
                  </a:cubicBezTo>
                  <a:cubicBezTo>
                    <a:pt x="1326252" y="1739512"/>
                    <a:pt x="1331967" y="1738559"/>
                    <a:pt x="1337682" y="1740464"/>
                  </a:cubicBezTo>
                  <a:cubicBezTo>
                    <a:pt x="1367210" y="1749989"/>
                    <a:pt x="1395785" y="1762372"/>
                    <a:pt x="1416740" y="1788089"/>
                  </a:cubicBezTo>
                  <a:cubicBezTo>
                    <a:pt x="1434837" y="1809997"/>
                    <a:pt x="1454840" y="1831904"/>
                    <a:pt x="1473890" y="1853812"/>
                  </a:cubicBezTo>
                  <a:cubicBezTo>
                    <a:pt x="1476747" y="1857622"/>
                    <a:pt x="1478652" y="1861432"/>
                    <a:pt x="1480557" y="1865242"/>
                  </a:cubicBezTo>
                  <a:cubicBezTo>
                    <a:pt x="1483415" y="1872862"/>
                    <a:pt x="1482462" y="1878577"/>
                    <a:pt x="1475795" y="188238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6" name="Graphic 13">
              <a:extLst>
                <a:ext uri="{FF2B5EF4-FFF2-40B4-BE49-F238E27FC236}">
                  <a16:creationId xmlns:a16="http://schemas.microsoft.com/office/drawing/2014/main" id="{2230AA7A-73DB-466D-89DE-0742A20901D9}"/>
                </a:ext>
              </a:extLst>
            </p:cNvPr>
            <p:cNvSpPr/>
            <p:nvPr/>
          </p:nvSpPr>
          <p:spPr>
            <a:xfrm>
              <a:off x="6322297" y="1487086"/>
              <a:ext cx="876578" cy="2847996"/>
            </a:xfrm>
            <a:custGeom>
              <a:avLst/>
              <a:gdLst>
                <a:gd name="connsiteX0" fmla="*/ 1378744 w 1381125"/>
                <a:gd name="connsiteY0" fmla="*/ 1701853 h 4581525"/>
                <a:gd name="connsiteX1" fmla="*/ 1215866 w 1381125"/>
                <a:gd name="connsiteY1" fmla="*/ 930328 h 4581525"/>
                <a:gd name="connsiteX2" fmla="*/ 1041559 w 1381125"/>
                <a:gd name="connsiteY2" fmla="*/ 574093 h 4581525"/>
                <a:gd name="connsiteX3" fmla="*/ 925354 w 1381125"/>
                <a:gd name="connsiteY3" fmla="*/ 174043 h 4581525"/>
                <a:gd name="connsiteX4" fmla="*/ 792956 w 1381125"/>
                <a:gd name="connsiteY4" fmla="*/ 11165 h 4581525"/>
                <a:gd name="connsiteX5" fmla="*/ 509111 w 1381125"/>
                <a:gd name="connsiteY5" fmla="*/ 218810 h 4581525"/>
                <a:gd name="connsiteX6" fmla="*/ 411004 w 1381125"/>
                <a:gd name="connsiteY6" fmla="*/ 540755 h 4581525"/>
                <a:gd name="connsiteX7" fmla="*/ 289084 w 1381125"/>
                <a:gd name="connsiteY7" fmla="*/ 716968 h 4581525"/>
                <a:gd name="connsiteX8" fmla="*/ 199549 w 1381125"/>
                <a:gd name="connsiteY8" fmla="*/ 822695 h 4581525"/>
                <a:gd name="connsiteX9" fmla="*/ 70961 w 1381125"/>
                <a:gd name="connsiteY9" fmla="*/ 2096188 h 4581525"/>
                <a:gd name="connsiteX10" fmla="*/ 185261 w 1381125"/>
                <a:gd name="connsiteY10" fmla="*/ 2175245 h 4581525"/>
                <a:gd name="connsiteX11" fmla="*/ 297656 w 1381125"/>
                <a:gd name="connsiteY11" fmla="*/ 2190485 h 4581525"/>
                <a:gd name="connsiteX12" fmla="*/ 368141 w 1381125"/>
                <a:gd name="connsiteY12" fmla="*/ 2269543 h 4581525"/>
                <a:gd name="connsiteX13" fmla="*/ 467201 w 1381125"/>
                <a:gd name="connsiteY13" fmla="*/ 2563865 h 4581525"/>
                <a:gd name="connsiteX14" fmla="*/ 651034 w 1381125"/>
                <a:gd name="connsiteY14" fmla="*/ 2981060 h 4581525"/>
                <a:gd name="connsiteX15" fmla="*/ 629126 w 1381125"/>
                <a:gd name="connsiteY15" fmla="*/ 3102980 h 4581525"/>
                <a:gd name="connsiteX16" fmla="*/ 366236 w 1381125"/>
                <a:gd name="connsiteY16" fmla="*/ 3744013 h 4581525"/>
                <a:gd name="connsiteX17" fmla="*/ 247174 w 1381125"/>
                <a:gd name="connsiteY17" fmla="*/ 3963088 h 4581525"/>
                <a:gd name="connsiteX18" fmla="*/ 142399 w 1381125"/>
                <a:gd name="connsiteY18" fmla="*/ 4065958 h 4581525"/>
                <a:gd name="connsiteX19" fmla="*/ 7144 w 1381125"/>
                <a:gd name="connsiteY19" fmla="*/ 4250743 h 4581525"/>
                <a:gd name="connsiteX20" fmla="*/ 50006 w 1381125"/>
                <a:gd name="connsiteY20" fmla="*/ 4292653 h 4581525"/>
                <a:gd name="connsiteX21" fmla="*/ 198596 w 1381125"/>
                <a:gd name="connsiteY21" fmla="*/ 4198355 h 4581525"/>
                <a:gd name="connsiteX22" fmla="*/ 174784 w 1381125"/>
                <a:gd name="connsiteY22" fmla="*/ 4393618 h 4581525"/>
                <a:gd name="connsiteX23" fmla="*/ 317659 w 1381125"/>
                <a:gd name="connsiteY23" fmla="*/ 4510775 h 4581525"/>
                <a:gd name="connsiteX24" fmla="*/ 433864 w 1381125"/>
                <a:gd name="connsiteY24" fmla="*/ 4535540 h 4581525"/>
                <a:gd name="connsiteX25" fmla="*/ 422434 w 1381125"/>
                <a:gd name="connsiteY25" fmla="*/ 4364090 h 4581525"/>
                <a:gd name="connsiteX26" fmla="*/ 670084 w 1381125"/>
                <a:gd name="connsiteY26" fmla="*/ 3567800 h 4581525"/>
                <a:gd name="connsiteX27" fmla="*/ 750094 w 1381125"/>
                <a:gd name="connsiteY27" fmla="*/ 3596375 h 4581525"/>
                <a:gd name="connsiteX28" fmla="*/ 700564 w 1381125"/>
                <a:gd name="connsiteY28" fmla="*/ 4363138 h 4581525"/>
                <a:gd name="connsiteX29" fmla="*/ 823436 w 1381125"/>
                <a:gd name="connsiteY29" fmla="*/ 4578403 h 4581525"/>
                <a:gd name="connsiteX30" fmla="*/ 935831 w 1381125"/>
                <a:gd name="connsiteY30" fmla="*/ 4471723 h 4581525"/>
                <a:gd name="connsiteX31" fmla="*/ 922496 w 1381125"/>
                <a:gd name="connsiteY31" fmla="*/ 4264078 h 4581525"/>
                <a:gd name="connsiteX32" fmla="*/ 927259 w 1381125"/>
                <a:gd name="connsiteY32" fmla="*/ 3903080 h 4581525"/>
                <a:gd name="connsiteX33" fmla="*/ 1036796 w 1381125"/>
                <a:gd name="connsiteY33" fmla="*/ 3313483 h 4581525"/>
                <a:gd name="connsiteX34" fmla="*/ 1154906 w 1381125"/>
                <a:gd name="connsiteY34" fmla="*/ 2568628 h 4581525"/>
                <a:gd name="connsiteX35" fmla="*/ 1285399 w 1381125"/>
                <a:gd name="connsiteY35" fmla="*/ 2315263 h 4581525"/>
                <a:gd name="connsiteX36" fmla="*/ 1320641 w 1381125"/>
                <a:gd name="connsiteY36" fmla="*/ 2280020 h 4581525"/>
                <a:gd name="connsiteX37" fmla="*/ 1378744 w 1381125"/>
                <a:gd name="connsiteY37" fmla="*/ 1701853 h 4581525"/>
                <a:gd name="connsiteX38" fmla="*/ 218599 w 1381125"/>
                <a:gd name="connsiteY38" fmla="*/ 1521830 h 4581525"/>
                <a:gd name="connsiteX39" fmla="*/ 355759 w 1381125"/>
                <a:gd name="connsiteY39" fmla="*/ 1100825 h 4581525"/>
                <a:gd name="connsiteX40" fmla="*/ 379571 w 1381125"/>
                <a:gd name="connsiteY40" fmla="*/ 1941883 h 4581525"/>
                <a:gd name="connsiteX41" fmla="*/ 218599 w 1381125"/>
                <a:gd name="connsiteY41" fmla="*/ 1521830 h 4581525"/>
                <a:gd name="connsiteX42" fmla="*/ 1155859 w 1381125"/>
                <a:gd name="connsiteY42" fmla="*/ 1623748 h 4581525"/>
                <a:gd name="connsiteX43" fmla="*/ 1127284 w 1381125"/>
                <a:gd name="connsiteY43" fmla="*/ 1739953 h 4581525"/>
                <a:gd name="connsiteX44" fmla="*/ 1022509 w 1381125"/>
                <a:gd name="connsiteY44" fmla="*/ 1488493 h 4581525"/>
                <a:gd name="connsiteX45" fmla="*/ 1041559 w 1381125"/>
                <a:gd name="connsiteY45" fmla="*/ 1125590 h 4581525"/>
                <a:gd name="connsiteX46" fmla="*/ 1155859 w 1381125"/>
                <a:gd name="connsiteY46" fmla="*/ 1623748 h 458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381125" h="4581525">
                  <a:moveTo>
                    <a:pt x="1378744" y="1701853"/>
                  </a:moveTo>
                  <a:cubicBezTo>
                    <a:pt x="1378744" y="1701853"/>
                    <a:pt x="1270159" y="1122733"/>
                    <a:pt x="1215866" y="930328"/>
                  </a:cubicBezTo>
                  <a:cubicBezTo>
                    <a:pt x="1141571" y="664580"/>
                    <a:pt x="1010126" y="842698"/>
                    <a:pt x="1041559" y="574093"/>
                  </a:cubicBezTo>
                  <a:cubicBezTo>
                    <a:pt x="1061561" y="405500"/>
                    <a:pt x="977741" y="315965"/>
                    <a:pt x="925354" y="174043"/>
                  </a:cubicBezTo>
                  <a:cubicBezTo>
                    <a:pt x="902494" y="110225"/>
                    <a:pt x="873919" y="23548"/>
                    <a:pt x="792956" y="11165"/>
                  </a:cubicBezTo>
                  <a:cubicBezTo>
                    <a:pt x="617696" y="-14552"/>
                    <a:pt x="551021" y="86413"/>
                    <a:pt x="509111" y="218810"/>
                  </a:cubicBezTo>
                  <a:cubicBezTo>
                    <a:pt x="474821" y="325490"/>
                    <a:pt x="441484" y="432170"/>
                    <a:pt x="411004" y="540755"/>
                  </a:cubicBezTo>
                  <a:cubicBezTo>
                    <a:pt x="389096" y="620765"/>
                    <a:pt x="370046" y="696965"/>
                    <a:pt x="289084" y="716968"/>
                  </a:cubicBezTo>
                  <a:cubicBezTo>
                    <a:pt x="248126" y="727445"/>
                    <a:pt x="218599" y="776023"/>
                    <a:pt x="199549" y="822695"/>
                  </a:cubicBezTo>
                  <a:cubicBezTo>
                    <a:pt x="7144" y="1309423"/>
                    <a:pt x="-31909" y="1521830"/>
                    <a:pt x="70961" y="2096188"/>
                  </a:cubicBezTo>
                  <a:cubicBezTo>
                    <a:pt x="83344" y="2165720"/>
                    <a:pt x="126206" y="2180008"/>
                    <a:pt x="185261" y="2175245"/>
                  </a:cubicBezTo>
                  <a:cubicBezTo>
                    <a:pt x="246221" y="2169530"/>
                    <a:pt x="235744" y="2191438"/>
                    <a:pt x="297656" y="2190485"/>
                  </a:cubicBezTo>
                  <a:cubicBezTo>
                    <a:pt x="341471" y="2189533"/>
                    <a:pt x="362426" y="2213345"/>
                    <a:pt x="368141" y="2269543"/>
                  </a:cubicBezTo>
                  <a:cubicBezTo>
                    <a:pt x="379571" y="2377175"/>
                    <a:pt x="385286" y="2470520"/>
                    <a:pt x="467201" y="2563865"/>
                  </a:cubicBezTo>
                  <a:cubicBezTo>
                    <a:pt x="555784" y="2665783"/>
                    <a:pt x="592931" y="2839138"/>
                    <a:pt x="651034" y="2981060"/>
                  </a:cubicBezTo>
                  <a:cubicBezTo>
                    <a:pt x="670084" y="3027733"/>
                    <a:pt x="660559" y="3069643"/>
                    <a:pt x="629126" y="3102980"/>
                  </a:cubicBezTo>
                  <a:cubicBezTo>
                    <a:pt x="476726" y="3266810"/>
                    <a:pt x="413861" y="3505888"/>
                    <a:pt x="366236" y="3744013"/>
                  </a:cubicBezTo>
                  <a:cubicBezTo>
                    <a:pt x="350996" y="3820213"/>
                    <a:pt x="310039" y="3936418"/>
                    <a:pt x="247174" y="3963088"/>
                  </a:cubicBezTo>
                  <a:cubicBezTo>
                    <a:pt x="211931" y="3978328"/>
                    <a:pt x="138589" y="4020238"/>
                    <a:pt x="142399" y="4065958"/>
                  </a:cubicBezTo>
                  <a:cubicBezTo>
                    <a:pt x="150019" y="4167875"/>
                    <a:pt x="72866" y="4184068"/>
                    <a:pt x="7144" y="4250743"/>
                  </a:cubicBezTo>
                  <a:cubicBezTo>
                    <a:pt x="25241" y="4267888"/>
                    <a:pt x="33814" y="4302178"/>
                    <a:pt x="50006" y="4292653"/>
                  </a:cubicBezTo>
                  <a:cubicBezTo>
                    <a:pt x="108109" y="4261220"/>
                    <a:pt x="187166" y="4158350"/>
                    <a:pt x="198596" y="4198355"/>
                  </a:cubicBezTo>
                  <a:cubicBezTo>
                    <a:pt x="214789" y="4251695"/>
                    <a:pt x="183356" y="4307893"/>
                    <a:pt x="174784" y="4393618"/>
                  </a:cubicBezTo>
                  <a:cubicBezTo>
                    <a:pt x="174784" y="4393618"/>
                    <a:pt x="268129" y="4485058"/>
                    <a:pt x="317659" y="4510775"/>
                  </a:cubicBezTo>
                  <a:cubicBezTo>
                    <a:pt x="354806" y="4529825"/>
                    <a:pt x="410051" y="4586975"/>
                    <a:pt x="433864" y="4535540"/>
                  </a:cubicBezTo>
                  <a:cubicBezTo>
                    <a:pt x="449104" y="4502203"/>
                    <a:pt x="447199" y="4442195"/>
                    <a:pt x="422434" y="4364090"/>
                  </a:cubicBezTo>
                  <a:cubicBezTo>
                    <a:pt x="342424" y="4105010"/>
                    <a:pt x="511969" y="3784018"/>
                    <a:pt x="670084" y="3567800"/>
                  </a:cubicBezTo>
                  <a:cubicBezTo>
                    <a:pt x="716756" y="3503983"/>
                    <a:pt x="749141" y="3475408"/>
                    <a:pt x="750094" y="3596375"/>
                  </a:cubicBezTo>
                  <a:cubicBezTo>
                    <a:pt x="752951" y="3883078"/>
                    <a:pt x="726281" y="4133585"/>
                    <a:pt x="700564" y="4363138"/>
                  </a:cubicBezTo>
                  <a:cubicBezTo>
                    <a:pt x="684371" y="4508870"/>
                    <a:pt x="823436" y="4578403"/>
                    <a:pt x="823436" y="4578403"/>
                  </a:cubicBezTo>
                  <a:cubicBezTo>
                    <a:pt x="823436" y="4578403"/>
                    <a:pt x="931069" y="4523158"/>
                    <a:pt x="935831" y="4471723"/>
                  </a:cubicBezTo>
                  <a:cubicBezTo>
                    <a:pt x="940594" y="4401238"/>
                    <a:pt x="938689" y="4332658"/>
                    <a:pt x="922496" y="4264078"/>
                  </a:cubicBezTo>
                  <a:cubicBezTo>
                    <a:pt x="894874" y="4143110"/>
                    <a:pt x="900589" y="4024048"/>
                    <a:pt x="927259" y="3903080"/>
                  </a:cubicBezTo>
                  <a:cubicBezTo>
                    <a:pt x="971074" y="3708770"/>
                    <a:pt x="1032986" y="3515413"/>
                    <a:pt x="1036796" y="3313483"/>
                  </a:cubicBezTo>
                  <a:cubicBezTo>
                    <a:pt x="1042511" y="3054403"/>
                    <a:pt x="1088231" y="2810563"/>
                    <a:pt x="1154906" y="2568628"/>
                  </a:cubicBezTo>
                  <a:cubicBezTo>
                    <a:pt x="1245394" y="2521955"/>
                    <a:pt x="1198721" y="2313358"/>
                    <a:pt x="1285399" y="2315263"/>
                  </a:cubicBezTo>
                  <a:cubicBezTo>
                    <a:pt x="1301591" y="2315263"/>
                    <a:pt x="1319689" y="2302880"/>
                    <a:pt x="1320641" y="2280020"/>
                  </a:cubicBezTo>
                  <a:cubicBezTo>
                    <a:pt x="1323499" y="2260970"/>
                    <a:pt x="1381601" y="1759955"/>
                    <a:pt x="1378744" y="1701853"/>
                  </a:cubicBezTo>
                  <a:close/>
                  <a:moveTo>
                    <a:pt x="218599" y="1521830"/>
                  </a:moveTo>
                  <a:cubicBezTo>
                    <a:pt x="218599" y="1521830"/>
                    <a:pt x="355759" y="1100825"/>
                    <a:pt x="355759" y="1100825"/>
                  </a:cubicBezTo>
                  <a:cubicBezTo>
                    <a:pt x="432911" y="1367525"/>
                    <a:pt x="598646" y="1565645"/>
                    <a:pt x="379571" y="1941883"/>
                  </a:cubicBezTo>
                  <a:cubicBezTo>
                    <a:pt x="312896" y="1771385"/>
                    <a:pt x="290989" y="1714235"/>
                    <a:pt x="218599" y="1521830"/>
                  </a:cubicBezTo>
                  <a:close/>
                  <a:moveTo>
                    <a:pt x="1155859" y="1623748"/>
                  </a:moveTo>
                  <a:cubicBezTo>
                    <a:pt x="1153001" y="1676135"/>
                    <a:pt x="1155859" y="1775195"/>
                    <a:pt x="1127284" y="1739953"/>
                  </a:cubicBezTo>
                  <a:cubicBezTo>
                    <a:pt x="1081564" y="1681850"/>
                    <a:pt x="1021556" y="1568503"/>
                    <a:pt x="1022509" y="1488493"/>
                  </a:cubicBezTo>
                  <a:cubicBezTo>
                    <a:pt x="1022509" y="1431343"/>
                    <a:pt x="1027271" y="1185598"/>
                    <a:pt x="1041559" y="1125590"/>
                  </a:cubicBezTo>
                  <a:cubicBezTo>
                    <a:pt x="1130141" y="1239890"/>
                    <a:pt x="1164431" y="1481825"/>
                    <a:pt x="1155859" y="1623748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7" name="Graphic 12">
              <a:extLst>
                <a:ext uri="{FF2B5EF4-FFF2-40B4-BE49-F238E27FC236}">
                  <a16:creationId xmlns:a16="http://schemas.microsoft.com/office/drawing/2014/main" id="{62557D2C-DAD3-4226-A863-4E074A794806}"/>
                </a:ext>
              </a:extLst>
            </p:cNvPr>
            <p:cNvSpPr/>
            <p:nvPr/>
          </p:nvSpPr>
          <p:spPr>
            <a:xfrm>
              <a:off x="5623028" y="1481165"/>
              <a:ext cx="894982" cy="2853917"/>
            </a:xfrm>
            <a:custGeom>
              <a:avLst/>
              <a:gdLst>
                <a:gd name="connsiteX0" fmla="*/ 1373436 w 1409700"/>
                <a:gd name="connsiteY0" fmla="*/ 4467650 h 4591050"/>
                <a:gd name="connsiteX1" fmla="*/ 1238181 w 1409700"/>
                <a:gd name="connsiteY1" fmla="*/ 4187615 h 4591050"/>
                <a:gd name="connsiteX2" fmla="*/ 1222941 w 1409700"/>
                <a:gd name="connsiteY2" fmla="*/ 3917105 h 4591050"/>
                <a:gd name="connsiteX3" fmla="*/ 1170554 w 1409700"/>
                <a:gd name="connsiteY3" fmla="*/ 2671236 h 4591050"/>
                <a:gd name="connsiteX4" fmla="*/ 1122929 w 1409700"/>
                <a:gd name="connsiteY4" fmla="*/ 2269280 h 4591050"/>
                <a:gd name="connsiteX5" fmla="*/ 1145789 w 1409700"/>
                <a:gd name="connsiteY5" fmla="*/ 2066398 h 4591050"/>
                <a:gd name="connsiteX6" fmla="*/ 1062921 w 1409700"/>
                <a:gd name="connsiteY6" fmla="*/ 1674920 h 4591050"/>
                <a:gd name="connsiteX7" fmla="*/ 974339 w 1409700"/>
                <a:gd name="connsiteY7" fmla="*/ 1370120 h 4591050"/>
                <a:gd name="connsiteX8" fmla="*/ 1030536 w 1409700"/>
                <a:gd name="connsiteY8" fmla="*/ 991978 h 4591050"/>
                <a:gd name="connsiteX9" fmla="*/ 1030536 w 1409700"/>
                <a:gd name="connsiteY9" fmla="*/ 969118 h 4591050"/>
                <a:gd name="connsiteX10" fmla="*/ 1081971 w 1409700"/>
                <a:gd name="connsiteY10" fmla="*/ 888155 h 4591050"/>
                <a:gd name="connsiteX11" fmla="*/ 1010534 w 1409700"/>
                <a:gd name="connsiteY11" fmla="*/ 739565 h 4591050"/>
                <a:gd name="connsiteX12" fmla="*/ 880994 w 1409700"/>
                <a:gd name="connsiteY12" fmla="*/ 543350 h 4591050"/>
                <a:gd name="connsiteX13" fmla="*/ 768599 w 1409700"/>
                <a:gd name="connsiteY13" fmla="*/ 192830 h 4591050"/>
                <a:gd name="connsiteX14" fmla="*/ 350451 w 1409700"/>
                <a:gd name="connsiteY14" fmla="*/ 151873 h 4591050"/>
                <a:gd name="connsiteX15" fmla="*/ 281871 w 1409700"/>
                <a:gd name="connsiteY15" fmla="*/ 295700 h 4591050"/>
                <a:gd name="connsiteX16" fmla="*/ 195194 w 1409700"/>
                <a:gd name="connsiteY16" fmla="*/ 633838 h 4591050"/>
                <a:gd name="connsiteX17" fmla="*/ 105659 w 1409700"/>
                <a:gd name="connsiteY17" fmla="*/ 788143 h 4591050"/>
                <a:gd name="connsiteX18" fmla="*/ 20886 w 1409700"/>
                <a:gd name="connsiteY18" fmla="*/ 1005313 h 4591050"/>
                <a:gd name="connsiteX19" fmla="*/ 54224 w 1409700"/>
                <a:gd name="connsiteY19" fmla="*/ 1199623 h 4591050"/>
                <a:gd name="connsiteX20" fmla="*/ 55176 w 1409700"/>
                <a:gd name="connsiteY20" fmla="*/ 1556810 h 4591050"/>
                <a:gd name="connsiteX21" fmla="*/ 46604 w 1409700"/>
                <a:gd name="connsiteY21" fmla="*/ 2059730 h 4591050"/>
                <a:gd name="connsiteX22" fmla="*/ 7551 w 1409700"/>
                <a:gd name="connsiteY22" fmla="*/ 2196890 h 4591050"/>
                <a:gd name="connsiteX23" fmla="*/ 40889 w 1409700"/>
                <a:gd name="connsiteY23" fmla="*/ 2352148 h 4591050"/>
                <a:gd name="connsiteX24" fmla="*/ 131376 w 1409700"/>
                <a:gd name="connsiteY24" fmla="*/ 2337860 h 4591050"/>
                <a:gd name="connsiteX25" fmla="*/ 123756 w 1409700"/>
                <a:gd name="connsiteY25" fmla="*/ 2227371 h 4591050"/>
                <a:gd name="connsiteX26" fmla="*/ 137091 w 1409700"/>
                <a:gd name="connsiteY26" fmla="*/ 2075923 h 4591050"/>
                <a:gd name="connsiteX27" fmla="*/ 217101 w 1409700"/>
                <a:gd name="connsiteY27" fmla="*/ 1556810 h 4591050"/>
                <a:gd name="connsiteX28" fmla="*/ 259964 w 1409700"/>
                <a:gd name="connsiteY28" fmla="*/ 1188193 h 4591050"/>
                <a:gd name="connsiteX29" fmla="*/ 300921 w 1409700"/>
                <a:gd name="connsiteY29" fmla="*/ 1658728 h 4591050"/>
                <a:gd name="connsiteX30" fmla="*/ 207576 w 1409700"/>
                <a:gd name="connsiteY30" fmla="*/ 2669330 h 4591050"/>
                <a:gd name="connsiteX31" fmla="*/ 215196 w 1409700"/>
                <a:gd name="connsiteY31" fmla="*/ 3137961 h 4591050"/>
                <a:gd name="connsiteX32" fmla="*/ 225674 w 1409700"/>
                <a:gd name="connsiteY32" fmla="*/ 4173328 h 4591050"/>
                <a:gd name="connsiteX33" fmla="*/ 239009 w 1409700"/>
                <a:gd name="connsiteY33" fmla="*/ 4420978 h 4591050"/>
                <a:gd name="connsiteX34" fmla="*/ 297111 w 1409700"/>
                <a:gd name="connsiteY34" fmla="*/ 4568616 h 4591050"/>
                <a:gd name="connsiteX35" fmla="*/ 444749 w 1409700"/>
                <a:gd name="connsiteY35" fmla="*/ 4566711 h 4591050"/>
                <a:gd name="connsiteX36" fmla="*/ 458084 w 1409700"/>
                <a:gd name="connsiteY36" fmla="*/ 4401928 h 4591050"/>
                <a:gd name="connsiteX37" fmla="*/ 406649 w 1409700"/>
                <a:gd name="connsiteY37" fmla="*/ 3885673 h 4591050"/>
                <a:gd name="connsiteX38" fmla="*/ 456179 w 1409700"/>
                <a:gd name="connsiteY38" fmla="*/ 3293218 h 4591050"/>
                <a:gd name="connsiteX39" fmla="*/ 497136 w 1409700"/>
                <a:gd name="connsiteY39" fmla="*/ 2858878 h 4591050"/>
                <a:gd name="connsiteX40" fmla="*/ 894329 w 1409700"/>
                <a:gd name="connsiteY40" fmla="*/ 2856021 h 4591050"/>
                <a:gd name="connsiteX41" fmla="*/ 975291 w 1409700"/>
                <a:gd name="connsiteY41" fmla="*/ 3263690 h 4591050"/>
                <a:gd name="connsiteX42" fmla="*/ 1001961 w 1409700"/>
                <a:gd name="connsiteY42" fmla="*/ 3762800 h 4591050"/>
                <a:gd name="connsiteX43" fmla="*/ 1021964 w 1409700"/>
                <a:gd name="connsiteY43" fmla="*/ 4076173 h 4591050"/>
                <a:gd name="connsiteX44" fmla="*/ 973386 w 1409700"/>
                <a:gd name="connsiteY44" fmla="*/ 4322871 h 4591050"/>
                <a:gd name="connsiteX45" fmla="*/ 954336 w 1409700"/>
                <a:gd name="connsiteY45" fmla="*/ 4487653 h 4591050"/>
                <a:gd name="connsiteX46" fmla="*/ 1020059 w 1409700"/>
                <a:gd name="connsiteY46" fmla="*/ 4507656 h 4591050"/>
                <a:gd name="connsiteX47" fmla="*/ 1067684 w 1409700"/>
                <a:gd name="connsiteY47" fmla="*/ 4339063 h 4591050"/>
                <a:gd name="connsiteX48" fmla="*/ 1130549 w 1409700"/>
                <a:gd name="connsiteY48" fmla="*/ 4525753 h 4591050"/>
                <a:gd name="connsiteX49" fmla="*/ 1345814 w 1409700"/>
                <a:gd name="connsiteY49" fmla="*/ 4581950 h 4591050"/>
                <a:gd name="connsiteX50" fmla="*/ 1403916 w 1409700"/>
                <a:gd name="connsiteY50" fmla="*/ 4547661 h 4591050"/>
                <a:gd name="connsiteX51" fmla="*/ 1373436 w 1409700"/>
                <a:gd name="connsiteY51" fmla="*/ 4467650 h 459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409700" h="4591050">
                  <a:moveTo>
                    <a:pt x="1373436" y="4467650"/>
                  </a:moveTo>
                  <a:cubicBezTo>
                    <a:pt x="1286759" y="4403833"/>
                    <a:pt x="1263899" y="4295248"/>
                    <a:pt x="1238181" y="4187615"/>
                  </a:cubicBezTo>
                  <a:cubicBezTo>
                    <a:pt x="1216274" y="4099033"/>
                    <a:pt x="1218179" y="4007593"/>
                    <a:pt x="1222941" y="3917105"/>
                  </a:cubicBezTo>
                  <a:cubicBezTo>
                    <a:pt x="1241039" y="3498958"/>
                    <a:pt x="1264851" y="3081763"/>
                    <a:pt x="1170554" y="2671236"/>
                  </a:cubicBezTo>
                  <a:cubicBezTo>
                    <a:pt x="1159124" y="2618848"/>
                    <a:pt x="1096259" y="2323573"/>
                    <a:pt x="1122929" y="2269280"/>
                  </a:cubicBezTo>
                  <a:cubicBezTo>
                    <a:pt x="1148646" y="2216893"/>
                    <a:pt x="1151504" y="2122596"/>
                    <a:pt x="1145789" y="2066398"/>
                  </a:cubicBezTo>
                  <a:cubicBezTo>
                    <a:pt x="1121976" y="1828273"/>
                    <a:pt x="1140074" y="1993055"/>
                    <a:pt x="1062921" y="1674920"/>
                  </a:cubicBezTo>
                  <a:lnTo>
                    <a:pt x="974339" y="1370120"/>
                  </a:lnTo>
                  <a:cubicBezTo>
                    <a:pt x="963861" y="1270108"/>
                    <a:pt x="1030536" y="1144378"/>
                    <a:pt x="1030536" y="991978"/>
                  </a:cubicBezTo>
                  <a:cubicBezTo>
                    <a:pt x="1030536" y="963403"/>
                    <a:pt x="1030536" y="988168"/>
                    <a:pt x="1030536" y="969118"/>
                  </a:cubicBezTo>
                  <a:cubicBezTo>
                    <a:pt x="1065779" y="936733"/>
                    <a:pt x="1075304" y="905300"/>
                    <a:pt x="1081971" y="888155"/>
                  </a:cubicBezTo>
                  <a:cubicBezTo>
                    <a:pt x="1078161" y="773855"/>
                    <a:pt x="1045776" y="777665"/>
                    <a:pt x="1010534" y="739565"/>
                  </a:cubicBezTo>
                  <a:cubicBezTo>
                    <a:pt x="953384" y="678605"/>
                    <a:pt x="905759" y="633838"/>
                    <a:pt x="880994" y="543350"/>
                  </a:cubicBezTo>
                  <a:cubicBezTo>
                    <a:pt x="847656" y="425240"/>
                    <a:pt x="807651" y="307130"/>
                    <a:pt x="768599" y="192830"/>
                  </a:cubicBezTo>
                  <a:cubicBezTo>
                    <a:pt x="688589" y="-42437"/>
                    <a:pt x="455226" y="-51962"/>
                    <a:pt x="350451" y="151873"/>
                  </a:cubicBezTo>
                  <a:cubicBezTo>
                    <a:pt x="326639" y="197593"/>
                    <a:pt x="300921" y="245218"/>
                    <a:pt x="281871" y="295700"/>
                  </a:cubicBezTo>
                  <a:cubicBezTo>
                    <a:pt x="239961" y="403333"/>
                    <a:pt x="209481" y="515728"/>
                    <a:pt x="195194" y="633838"/>
                  </a:cubicBezTo>
                  <a:cubicBezTo>
                    <a:pt x="186621" y="705275"/>
                    <a:pt x="158999" y="758615"/>
                    <a:pt x="105659" y="788143"/>
                  </a:cubicBezTo>
                  <a:cubicBezTo>
                    <a:pt x="26601" y="831958"/>
                    <a:pt x="10409" y="912920"/>
                    <a:pt x="20886" y="1005313"/>
                  </a:cubicBezTo>
                  <a:cubicBezTo>
                    <a:pt x="27554" y="1071035"/>
                    <a:pt x="45651" y="1133900"/>
                    <a:pt x="54224" y="1199623"/>
                  </a:cubicBezTo>
                  <a:cubicBezTo>
                    <a:pt x="69464" y="1310113"/>
                    <a:pt x="72321" y="1406315"/>
                    <a:pt x="55176" y="1556810"/>
                  </a:cubicBezTo>
                  <a:lnTo>
                    <a:pt x="46604" y="2059730"/>
                  </a:lnTo>
                  <a:lnTo>
                    <a:pt x="7551" y="2196890"/>
                  </a:lnTo>
                  <a:cubicBezTo>
                    <a:pt x="3741" y="2234990"/>
                    <a:pt x="27554" y="2355958"/>
                    <a:pt x="40889" y="2352148"/>
                  </a:cubicBezTo>
                  <a:cubicBezTo>
                    <a:pt x="58034" y="2347385"/>
                    <a:pt x="117089" y="2341671"/>
                    <a:pt x="131376" y="2337860"/>
                  </a:cubicBezTo>
                  <a:cubicBezTo>
                    <a:pt x="166619" y="2329288"/>
                    <a:pt x="118994" y="2234038"/>
                    <a:pt x="123756" y="2227371"/>
                  </a:cubicBezTo>
                  <a:cubicBezTo>
                    <a:pt x="160904" y="2181650"/>
                    <a:pt x="133281" y="2145455"/>
                    <a:pt x="137091" y="2075923"/>
                  </a:cubicBezTo>
                  <a:cubicBezTo>
                    <a:pt x="142806" y="1969243"/>
                    <a:pt x="207576" y="1766360"/>
                    <a:pt x="217101" y="1556810"/>
                  </a:cubicBezTo>
                  <a:cubicBezTo>
                    <a:pt x="219959" y="1484420"/>
                    <a:pt x="231389" y="1374883"/>
                    <a:pt x="259964" y="1188193"/>
                  </a:cubicBezTo>
                  <a:cubicBezTo>
                    <a:pt x="417126" y="1316780"/>
                    <a:pt x="375216" y="1488230"/>
                    <a:pt x="300921" y="1658728"/>
                  </a:cubicBezTo>
                  <a:cubicBezTo>
                    <a:pt x="162809" y="1974958"/>
                    <a:pt x="150426" y="2319763"/>
                    <a:pt x="207576" y="2669330"/>
                  </a:cubicBezTo>
                  <a:cubicBezTo>
                    <a:pt x="233294" y="2824588"/>
                    <a:pt x="240914" y="2986513"/>
                    <a:pt x="215196" y="3137961"/>
                  </a:cubicBezTo>
                  <a:cubicBezTo>
                    <a:pt x="155189" y="3485623"/>
                    <a:pt x="283776" y="3825665"/>
                    <a:pt x="225674" y="4173328"/>
                  </a:cubicBezTo>
                  <a:cubicBezTo>
                    <a:pt x="213291" y="4245718"/>
                    <a:pt x="239009" y="4337158"/>
                    <a:pt x="239009" y="4420978"/>
                  </a:cubicBezTo>
                  <a:cubicBezTo>
                    <a:pt x="239009" y="4481938"/>
                    <a:pt x="239961" y="4544803"/>
                    <a:pt x="297111" y="4568616"/>
                  </a:cubicBezTo>
                  <a:cubicBezTo>
                    <a:pt x="345689" y="4588618"/>
                    <a:pt x="399981" y="4607668"/>
                    <a:pt x="444749" y="4566711"/>
                  </a:cubicBezTo>
                  <a:cubicBezTo>
                    <a:pt x="491421" y="4522896"/>
                    <a:pt x="467609" y="4458125"/>
                    <a:pt x="458084" y="4401928"/>
                  </a:cubicBezTo>
                  <a:cubicBezTo>
                    <a:pt x="428556" y="4231431"/>
                    <a:pt x="389504" y="4061886"/>
                    <a:pt x="406649" y="3885673"/>
                  </a:cubicBezTo>
                  <a:cubicBezTo>
                    <a:pt x="425699" y="3688505"/>
                    <a:pt x="448559" y="3492290"/>
                    <a:pt x="456179" y="3293218"/>
                  </a:cubicBezTo>
                  <a:cubicBezTo>
                    <a:pt x="470466" y="2928411"/>
                    <a:pt x="486659" y="2857925"/>
                    <a:pt x="497136" y="2858878"/>
                  </a:cubicBezTo>
                  <a:cubicBezTo>
                    <a:pt x="522854" y="2859830"/>
                    <a:pt x="886709" y="2826493"/>
                    <a:pt x="894329" y="2856021"/>
                  </a:cubicBezTo>
                  <a:cubicBezTo>
                    <a:pt x="923856" y="2972225"/>
                    <a:pt x="980054" y="3137961"/>
                    <a:pt x="975291" y="3263690"/>
                  </a:cubicBezTo>
                  <a:cubicBezTo>
                    <a:pt x="968624" y="3431330"/>
                    <a:pt x="980054" y="3597065"/>
                    <a:pt x="1001961" y="3762800"/>
                  </a:cubicBezTo>
                  <a:cubicBezTo>
                    <a:pt x="1015296" y="3859955"/>
                    <a:pt x="1071494" y="3988543"/>
                    <a:pt x="1021964" y="4076173"/>
                  </a:cubicBezTo>
                  <a:cubicBezTo>
                    <a:pt x="950526" y="4201903"/>
                    <a:pt x="946716" y="4167613"/>
                    <a:pt x="973386" y="4322871"/>
                  </a:cubicBezTo>
                  <a:cubicBezTo>
                    <a:pt x="978149" y="4351446"/>
                    <a:pt x="967671" y="4412406"/>
                    <a:pt x="954336" y="4487653"/>
                  </a:cubicBezTo>
                  <a:cubicBezTo>
                    <a:pt x="982911" y="4500988"/>
                    <a:pt x="993389" y="4497178"/>
                    <a:pt x="1020059" y="4507656"/>
                  </a:cubicBezTo>
                  <a:cubicBezTo>
                    <a:pt x="1036251" y="4493368"/>
                    <a:pt x="1047681" y="4371448"/>
                    <a:pt x="1067684" y="4339063"/>
                  </a:cubicBezTo>
                  <a:cubicBezTo>
                    <a:pt x="1106736" y="4387641"/>
                    <a:pt x="1142931" y="4446696"/>
                    <a:pt x="1130549" y="4525753"/>
                  </a:cubicBezTo>
                  <a:cubicBezTo>
                    <a:pt x="1211511" y="4555281"/>
                    <a:pt x="1235324" y="4562900"/>
                    <a:pt x="1345814" y="4581950"/>
                  </a:cubicBezTo>
                  <a:cubicBezTo>
                    <a:pt x="1368674" y="4585761"/>
                    <a:pt x="1393439" y="4576236"/>
                    <a:pt x="1403916" y="4547661"/>
                  </a:cubicBezTo>
                  <a:cubicBezTo>
                    <a:pt x="1415346" y="4510513"/>
                    <a:pt x="1395344" y="4483843"/>
                    <a:pt x="1373436" y="446765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8" name="Graphic 11">
              <a:extLst>
                <a:ext uri="{FF2B5EF4-FFF2-40B4-BE49-F238E27FC236}">
                  <a16:creationId xmlns:a16="http://schemas.microsoft.com/office/drawing/2014/main" id="{21E747A0-C1D6-4E28-AE9D-CA1311FA17D1}"/>
                </a:ext>
              </a:extLst>
            </p:cNvPr>
            <p:cNvSpPr/>
            <p:nvPr/>
          </p:nvSpPr>
          <p:spPr>
            <a:xfrm>
              <a:off x="4792724" y="1487086"/>
              <a:ext cx="876578" cy="2847996"/>
            </a:xfrm>
            <a:custGeom>
              <a:avLst/>
              <a:gdLst>
                <a:gd name="connsiteX0" fmla="*/ 1246346 w 1352550"/>
                <a:gd name="connsiteY0" fmla="*/ 1518865 h 4581525"/>
                <a:gd name="connsiteX1" fmla="*/ 1277779 w 1352550"/>
                <a:gd name="connsiteY1" fmla="*/ 1080715 h 4581525"/>
                <a:gd name="connsiteX2" fmla="*/ 1153954 w 1352550"/>
                <a:gd name="connsiteY2" fmla="*/ 778772 h 4581525"/>
                <a:gd name="connsiteX3" fmla="*/ 1064419 w 1352550"/>
                <a:gd name="connsiteY3" fmla="*/ 625420 h 4581525"/>
                <a:gd name="connsiteX4" fmla="*/ 1011079 w 1352550"/>
                <a:gd name="connsiteY4" fmla="*/ 187270 h 4581525"/>
                <a:gd name="connsiteX5" fmla="*/ 820579 w 1352550"/>
                <a:gd name="connsiteY5" fmla="*/ 7247 h 4581525"/>
                <a:gd name="connsiteX6" fmla="*/ 615791 w 1352550"/>
                <a:gd name="connsiteY6" fmla="*/ 181555 h 4581525"/>
                <a:gd name="connsiteX7" fmla="*/ 571976 w 1352550"/>
                <a:gd name="connsiteY7" fmla="*/ 456827 h 4581525"/>
                <a:gd name="connsiteX8" fmla="*/ 489109 w 1352550"/>
                <a:gd name="connsiteY8" fmla="*/ 709240 h 4581525"/>
                <a:gd name="connsiteX9" fmla="*/ 230029 w 1352550"/>
                <a:gd name="connsiteY9" fmla="*/ 973082 h 4581525"/>
                <a:gd name="connsiteX10" fmla="*/ 7144 w 1352550"/>
                <a:gd name="connsiteY10" fmla="*/ 1460762 h 4581525"/>
                <a:gd name="connsiteX11" fmla="*/ 340519 w 1352550"/>
                <a:gd name="connsiteY11" fmla="*/ 1930345 h 4581525"/>
                <a:gd name="connsiteX12" fmla="*/ 454819 w 1352550"/>
                <a:gd name="connsiteY12" fmla="*/ 1952252 h 4581525"/>
                <a:gd name="connsiteX13" fmla="*/ 504349 w 1352550"/>
                <a:gd name="connsiteY13" fmla="*/ 2019880 h 4581525"/>
                <a:gd name="connsiteX14" fmla="*/ 453866 w 1352550"/>
                <a:gd name="connsiteY14" fmla="*/ 2474222 h 4581525"/>
                <a:gd name="connsiteX15" fmla="*/ 511969 w 1352550"/>
                <a:gd name="connsiteY15" fmla="*/ 2580903 h 4581525"/>
                <a:gd name="connsiteX16" fmla="*/ 605314 w 1352550"/>
                <a:gd name="connsiteY16" fmla="*/ 2681867 h 4581525"/>
                <a:gd name="connsiteX17" fmla="*/ 724376 w 1352550"/>
                <a:gd name="connsiteY17" fmla="*/ 3013338 h 4581525"/>
                <a:gd name="connsiteX18" fmla="*/ 717709 w 1352550"/>
                <a:gd name="connsiteY18" fmla="*/ 3305755 h 4581525"/>
                <a:gd name="connsiteX19" fmla="*/ 681514 w 1352550"/>
                <a:gd name="connsiteY19" fmla="*/ 3442915 h 4581525"/>
                <a:gd name="connsiteX20" fmla="*/ 669131 w 1352550"/>
                <a:gd name="connsiteY20" fmla="*/ 3922975 h 4581525"/>
                <a:gd name="connsiteX21" fmla="*/ 661511 w 1352550"/>
                <a:gd name="connsiteY21" fmla="*/ 4035370 h 4581525"/>
                <a:gd name="connsiteX22" fmla="*/ 617696 w 1352550"/>
                <a:gd name="connsiteY22" fmla="*/ 4410655 h 4581525"/>
                <a:gd name="connsiteX23" fmla="*/ 709136 w 1352550"/>
                <a:gd name="connsiteY23" fmla="*/ 4566865 h 4581525"/>
                <a:gd name="connsiteX24" fmla="*/ 914876 w 1352550"/>
                <a:gd name="connsiteY24" fmla="*/ 4564008 h 4581525"/>
                <a:gd name="connsiteX25" fmla="*/ 1014889 w 1352550"/>
                <a:gd name="connsiteY25" fmla="*/ 4375413 h 4581525"/>
                <a:gd name="connsiteX26" fmla="*/ 1003459 w 1352550"/>
                <a:gd name="connsiteY26" fmla="*/ 3955360 h 4581525"/>
                <a:gd name="connsiteX27" fmla="*/ 1160621 w 1352550"/>
                <a:gd name="connsiteY27" fmla="*/ 3170500 h 4581525"/>
                <a:gd name="connsiteX28" fmla="*/ 1259681 w 1352550"/>
                <a:gd name="connsiteY28" fmla="*/ 2632338 h 4581525"/>
                <a:gd name="connsiteX29" fmla="*/ 1333024 w 1352550"/>
                <a:gd name="connsiteY29" fmla="*/ 2493272 h 4581525"/>
                <a:gd name="connsiteX30" fmla="*/ 1246346 w 1352550"/>
                <a:gd name="connsiteY30" fmla="*/ 1518865 h 4581525"/>
                <a:gd name="connsiteX31" fmla="*/ 495776 w 1352550"/>
                <a:gd name="connsiteY31" fmla="*/ 1753180 h 4581525"/>
                <a:gd name="connsiteX32" fmla="*/ 400526 w 1352550"/>
                <a:gd name="connsiteY32" fmla="*/ 1742702 h 4581525"/>
                <a:gd name="connsiteX33" fmla="*/ 336709 w 1352550"/>
                <a:gd name="connsiteY33" fmla="*/ 1663645 h 4581525"/>
                <a:gd name="connsiteX34" fmla="*/ 359569 w 1352550"/>
                <a:gd name="connsiteY34" fmla="*/ 1184537 h 4581525"/>
                <a:gd name="connsiteX35" fmla="*/ 444341 w 1352550"/>
                <a:gd name="connsiteY35" fmla="*/ 1209302 h 4581525"/>
                <a:gd name="connsiteX36" fmla="*/ 538639 w 1352550"/>
                <a:gd name="connsiteY36" fmla="*/ 1655072 h 4581525"/>
                <a:gd name="connsiteX37" fmla="*/ 495776 w 1352550"/>
                <a:gd name="connsiteY37" fmla="*/ 1753180 h 458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352550" h="4581525">
                  <a:moveTo>
                    <a:pt x="1246346" y="1518865"/>
                  </a:moveTo>
                  <a:cubicBezTo>
                    <a:pt x="1256824" y="1696982"/>
                    <a:pt x="1279684" y="1197872"/>
                    <a:pt x="1277779" y="1080715"/>
                  </a:cubicBezTo>
                  <a:cubicBezTo>
                    <a:pt x="1273969" y="872117"/>
                    <a:pt x="1273969" y="819730"/>
                    <a:pt x="1153954" y="778772"/>
                  </a:cubicBezTo>
                  <a:cubicBezTo>
                    <a:pt x="1098709" y="759722"/>
                    <a:pt x="1051084" y="705430"/>
                    <a:pt x="1064419" y="625420"/>
                  </a:cubicBezTo>
                  <a:cubicBezTo>
                    <a:pt x="1089184" y="468257"/>
                    <a:pt x="1046321" y="329192"/>
                    <a:pt x="1011079" y="187270"/>
                  </a:cubicBezTo>
                  <a:cubicBezTo>
                    <a:pt x="979646" y="56777"/>
                    <a:pt x="925354" y="10105"/>
                    <a:pt x="820579" y="7247"/>
                  </a:cubicBezTo>
                  <a:cubicBezTo>
                    <a:pt x="718661" y="4390"/>
                    <a:pt x="651034" y="60587"/>
                    <a:pt x="615791" y="181555"/>
                  </a:cubicBezTo>
                  <a:cubicBezTo>
                    <a:pt x="590074" y="270137"/>
                    <a:pt x="577691" y="363482"/>
                    <a:pt x="571976" y="456827"/>
                  </a:cubicBezTo>
                  <a:cubicBezTo>
                    <a:pt x="565309" y="574937"/>
                    <a:pt x="582454" y="683522"/>
                    <a:pt x="489109" y="709240"/>
                  </a:cubicBezTo>
                  <a:cubicBezTo>
                    <a:pt x="341471" y="749245"/>
                    <a:pt x="284321" y="860687"/>
                    <a:pt x="230029" y="973082"/>
                  </a:cubicBezTo>
                  <a:cubicBezTo>
                    <a:pt x="159544" y="1116910"/>
                    <a:pt x="7144" y="1369322"/>
                    <a:pt x="7144" y="1460762"/>
                  </a:cubicBezTo>
                  <a:cubicBezTo>
                    <a:pt x="7144" y="1552202"/>
                    <a:pt x="232886" y="1834142"/>
                    <a:pt x="340519" y="1930345"/>
                  </a:cubicBezTo>
                  <a:cubicBezTo>
                    <a:pt x="372904" y="1959872"/>
                    <a:pt x="413861" y="1975112"/>
                    <a:pt x="454819" y="1952252"/>
                  </a:cubicBezTo>
                  <a:cubicBezTo>
                    <a:pt x="516731" y="1918915"/>
                    <a:pt x="514826" y="1964635"/>
                    <a:pt x="504349" y="2019880"/>
                  </a:cubicBezTo>
                  <a:cubicBezTo>
                    <a:pt x="476726" y="2169422"/>
                    <a:pt x="469106" y="2322775"/>
                    <a:pt x="453866" y="2474222"/>
                  </a:cubicBezTo>
                  <a:cubicBezTo>
                    <a:pt x="447199" y="2540897"/>
                    <a:pt x="460534" y="2573282"/>
                    <a:pt x="511969" y="2580903"/>
                  </a:cubicBezTo>
                  <a:cubicBezTo>
                    <a:pt x="558641" y="2587570"/>
                    <a:pt x="586264" y="2626622"/>
                    <a:pt x="605314" y="2681867"/>
                  </a:cubicBezTo>
                  <a:cubicBezTo>
                    <a:pt x="643414" y="2793310"/>
                    <a:pt x="685324" y="2902847"/>
                    <a:pt x="724376" y="3013338"/>
                  </a:cubicBezTo>
                  <a:cubicBezTo>
                    <a:pt x="759619" y="3111445"/>
                    <a:pt x="779621" y="3208600"/>
                    <a:pt x="717709" y="3305755"/>
                  </a:cubicBezTo>
                  <a:cubicBezTo>
                    <a:pt x="693896" y="3342903"/>
                    <a:pt x="688181" y="3393385"/>
                    <a:pt x="681514" y="3442915"/>
                  </a:cubicBezTo>
                  <a:cubicBezTo>
                    <a:pt x="659606" y="3602935"/>
                    <a:pt x="671036" y="3762955"/>
                    <a:pt x="669131" y="3922975"/>
                  </a:cubicBezTo>
                  <a:cubicBezTo>
                    <a:pt x="669131" y="3961075"/>
                    <a:pt x="675799" y="4009653"/>
                    <a:pt x="661511" y="4035370"/>
                  </a:cubicBezTo>
                  <a:cubicBezTo>
                    <a:pt x="596741" y="4152528"/>
                    <a:pt x="628174" y="4284925"/>
                    <a:pt x="617696" y="4410655"/>
                  </a:cubicBezTo>
                  <a:cubicBezTo>
                    <a:pt x="610076" y="4503048"/>
                    <a:pt x="649129" y="4538290"/>
                    <a:pt x="709136" y="4566865"/>
                  </a:cubicBezTo>
                  <a:cubicBezTo>
                    <a:pt x="779621" y="4600203"/>
                    <a:pt x="846296" y="4560198"/>
                    <a:pt x="914876" y="4564008"/>
                  </a:cubicBezTo>
                  <a:cubicBezTo>
                    <a:pt x="1054894" y="4570675"/>
                    <a:pt x="1066324" y="4543053"/>
                    <a:pt x="1014889" y="4375413"/>
                  </a:cubicBezTo>
                  <a:cubicBezTo>
                    <a:pt x="972979" y="4239205"/>
                    <a:pt x="952976" y="4105855"/>
                    <a:pt x="1003459" y="3955360"/>
                  </a:cubicBezTo>
                  <a:cubicBezTo>
                    <a:pt x="1088231" y="3706757"/>
                    <a:pt x="1146334" y="3446725"/>
                    <a:pt x="1160621" y="3170500"/>
                  </a:cubicBezTo>
                  <a:cubicBezTo>
                    <a:pt x="1170146" y="2985715"/>
                    <a:pt x="1224439" y="2811407"/>
                    <a:pt x="1259681" y="2632338"/>
                  </a:cubicBezTo>
                  <a:cubicBezTo>
                    <a:pt x="1273016" y="2565663"/>
                    <a:pt x="1269206" y="2548517"/>
                    <a:pt x="1333024" y="2493272"/>
                  </a:cubicBezTo>
                  <a:cubicBezTo>
                    <a:pt x="1395889" y="2439932"/>
                    <a:pt x="1235869" y="1341700"/>
                    <a:pt x="1246346" y="1518865"/>
                  </a:cubicBezTo>
                  <a:close/>
                  <a:moveTo>
                    <a:pt x="495776" y="1753180"/>
                  </a:moveTo>
                  <a:cubicBezTo>
                    <a:pt x="461486" y="1776992"/>
                    <a:pt x="430054" y="1778897"/>
                    <a:pt x="400526" y="1742702"/>
                  </a:cubicBezTo>
                  <a:cubicBezTo>
                    <a:pt x="378619" y="1716985"/>
                    <a:pt x="355759" y="1692220"/>
                    <a:pt x="336709" y="1663645"/>
                  </a:cubicBezTo>
                  <a:cubicBezTo>
                    <a:pt x="163354" y="1395040"/>
                    <a:pt x="136684" y="1459810"/>
                    <a:pt x="359569" y="1184537"/>
                  </a:cubicBezTo>
                  <a:cubicBezTo>
                    <a:pt x="398621" y="1135960"/>
                    <a:pt x="449104" y="1140722"/>
                    <a:pt x="444341" y="1209302"/>
                  </a:cubicBezTo>
                  <a:cubicBezTo>
                    <a:pt x="440531" y="1262642"/>
                    <a:pt x="538639" y="1602685"/>
                    <a:pt x="538639" y="1655072"/>
                  </a:cubicBezTo>
                  <a:cubicBezTo>
                    <a:pt x="542449" y="1698887"/>
                    <a:pt x="528161" y="1731272"/>
                    <a:pt x="495776" y="175318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9" name="Graphic 10">
              <a:extLst>
                <a:ext uri="{FF2B5EF4-FFF2-40B4-BE49-F238E27FC236}">
                  <a16:creationId xmlns:a16="http://schemas.microsoft.com/office/drawing/2014/main" id="{B31D1051-0788-46B6-A030-21175C214DCB}"/>
                </a:ext>
              </a:extLst>
            </p:cNvPr>
            <p:cNvSpPr/>
            <p:nvPr/>
          </p:nvSpPr>
          <p:spPr>
            <a:xfrm>
              <a:off x="3286634" y="1481164"/>
              <a:ext cx="1044113" cy="2853918"/>
            </a:xfrm>
            <a:custGeom>
              <a:avLst/>
              <a:gdLst>
                <a:gd name="connsiteX0" fmla="*/ 1509236 w 1533525"/>
                <a:gd name="connsiteY0" fmla="*/ 4450989 h 4591050"/>
                <a:gd name="connsiteX1" fmla="*/ 1354931 w 1533525"/>
                <a:gd name="connsiteY1" fmla="*/ 3953784 h 4591050"/>
                <a:gd name="connsiteX2" fmla="*/ 1096804 w 1533525"/>
                <a:gd name="connsiteY2" fmla="*/ 3037479 h 4591050"/>
                <a:gd name="connsiteX3" fmla="*/ 1079659 w 1533525"/>
                <a:gd name="connsiteY3" fmla="*/ 2797449 h 4591050"/>
                <a:gd name="connsiteX4" fmla="*/ 1079659 w 1533525"/>
                <a:gd name="connsiteY4" fmla="*/ 2746967 h 4591050"/>
                <a:gd name="connsiteX5" fmla="*/ 1122521 w 1533525"/>
                <a:gd name="connsiteY5" fmla="*/ 2525986 h 4591050"/>
                <a:gd name="connsiteX6" fmla="*/ 1155859 w 1533525"/>
                <a:gd name="connsiteY6" fmla="*/ 2348822 h 4591050"/>
                <a:gd name="connsiteX7" fmla="*/ 1144429 w 1533525"/>
                <a:gd name="connsiteY7" fmla="*/ 2066881 h 4591050"/>
                <a:gd name="connsiteX8" fmla="*/ 1048226 w 1533525"/>
                <a:gd name="connsiteY8" fmla="*/ 903879 h 4591050"/>
                <a:gd name="connsiteX9" fmla="*/ 884396 w 1533525"/>
                <a:gd name="connsiteY9" fmla="*/ 699091 h 4591050"/>
                <a:gd name="connsiteX10" fmla="*/ 827246 w 1533525"/>
                <a:gd name="connsiteY10" fmla="*/ 588601 h 4591050"/>
                <a:gd name="connsiteX11" fmla="*/ 852964 w 1533525"/>
                <a:gd name="connsiteY11" fmla="*/ 256179 h 4591050"/>
                <a:gd name="connsiteX12" fmla="*/ 709136 w 1533525"/>
                <a:gd name="connsiteY12" fmla="*/ 19006 h 4591050"/>
                <a:gd name="connsiteX13" fmla="*/ 489109 w 1533525"/>
                <a:gd name="connsiteY13" fmla="*/ 108541 h 4591050"/>
                <a:gd name="connsiteX14" fmla="*/ 383381 w 1533525"/>
                <a:gd name="connsiteY14" fmla="*/ 413341 h 4591050"/>
                <a:gd name="connsiteX15" fmla="*/ 210979 w 1533525"/>
                <a:gd name="connsiteY15" fmla="*/ 729571 h 4591050"/>
                <a:gd name="connsiteX16" fmla="*/ 126206 w 1533525"/>
                <a:gd name="connsiteY16" fmla="*/ 890544 h 4591050"/>
                <a:gd name="connsiteX17" fmla="*/ 106204 w 1533525"/>
                <a:gd name="connsiteY17" fmla="*/ 1368699 h 4591050"/>
                <a:gd name="connsiteX18" fmla="*/ 32861 w 1533525"/>
                <a:gd name="connsiteY18" fmla="*/ 2081169 h 4591050"/>
                <a:gd name="connsiteX19" fmla="*/ 7144 w 1533525"/>
                <a:gd name="connsiteY19" fmla="*/ 2565992 h 4591050"/>
                <a:gd name="connsiteX20" fmla="*/ 21431 w 1533525"/>
                <a:gd name="connsiteY20" fmla="*/ 2589804 h 4591050"/>
                <a:gd name="connsiteX21" fmla="*/ 60484 w 1533525"/>
                <a:gd name="connsiteY21" fmla="*/ 2722202 h 4591050"/>
                <a:gd name="connsiteX22" fmla="*/ 111919 w 1533525"/>
                <a:gd name="connsiteY22" fmla="*/ 2801259 h 4591050"/>
                <a:gd name="connsiteX23" fmla="*/ 201454 w 1533525"/>
                <a:gd name="connsiteY23" fmla="*/ 2924132 h 4591050"/>
                <a:gd name="connsiteX24" fmla="*/ 351949 w 1533525"/>
                <a:gd name="connsiteY24" fmla="*/ 4013792 h 4591050"/>
                <a:gd name="connsiteX25" fmla="*/ 307181 w 1533525"/>
                <a:gd name="connsiteY25" fmla="*/ 4382409 h 4591050"/>
                <a:gd name="connsiteX26" fmla="*/ 274796 w 1533525"/>
                <a:gd name="connsiteY26" fmla="*/ 4551002 h 4591050"/>
                <a:gd name="connsiteX27" fmla="*/ 442436 w 1533525"/>
                <a:gd name="connsiteY27" fmla="*/ 4552907 h 4591050"/>
                <a:gd name="connsiteX28" fmla="*/ 513874 w 1533525"/>
                <a:gd name="connsiteY28" fmla="*/ 4432892 h 4591050"/>
                <a:gd name="connsiteX29" fmla="*/ 550069 w 1533525"/>
                <a:gd name="connsiteY29" fmla="*/ 4295732 h 4591050"/>
                <a:gd name="connsiteX30" fmla="*/ 556736 w 1533525"/>
                <a:gd name="connsiteY30" fmla="*/ 4122377 h 4591050"/>
                <a:gd name="connsiteX31" fmla="*/ 493871 w 1533525"/>
                <a:gd name="connsiteY31" fmla="*/ 3768999 h 4591050"/>
                <a:gd name="connsiteX32" fmla="*/ 495776 w 1533525"/>
                <a:gd name="connsiteY32" fmla="*/ 2963184 h 4591050"/>
                <a:gd name="connsiteX33" fmla="*/ 541496 w 1533525"/>
                <a:gd name="connsiteY33" fmla="*/ 2851742 h 4591050"/>
                <a:gd name="connsiteX34" fmla="*/ 738664 w 1533525"/>
                <a:gd name="connsiteY34" fmla="*/ 2907939 h 4591050"/>
                <a:gd name="connsiteX35" fmla="*/ 1149191 w 1533525"/>
                <a:gd name="connsiteY35" fmla="*/ 3859486 h 4591050"/>
                <a:gd name="connsiteX36" fmla="*/ 1202531 w 1533525"/>
                <a:gd name="connsiteY36" fmla="*/ 4010934 h 4591050"/>
                <a:gd name="connsiteX37" fmla="*/ 1267301 w 1533525"/>
                <a:gd name="connsiteY37" fmla="*/ 4380504 h 4591050"/>
                <a:gd name="connsiteX38" fmla="*/ 1438751 w 1533525"/>
                <a:gd name="connsiteY38" fmla="*/ 4564337 h 4591050"/>
                <a:gd name="connsiteX39" fmla="*/ 1518761 w 1533525"/>
                <a:gd name="connsiteY39" fmla="*/ 4548144 h 4591050"/>
                <a:gd name="connsiteX40" fmla="*/ 1509236 w 1533525"/>
                <a:gd name="connsiteY40" fmla="*/ 4450989 h 4591050"/>
                <a:gd name="connsiteX41" fmla="*/ 205264 w 1533525"/>
                <a:gd name="connsiteY41" fmla="*/ 1869714 h 4591050"/>
                <a:gd name="connsiteX42" fmla="*/ 277654 w 1533525"/>
                <a:gd name="connsiteY42" fmla="*/ 1143909 h 4591050"/>
                <a:gd name="connsiteX43" fmla="*/ 205264 w 1533525"/>
                <a:gd name="connsiteY43" fmla="*/ 1869714 h 4591050"/>
                <a:gd name="connsiteX44" fmla="*/ 999649 w 1533525"/>
                <a:gd name="connsiteY44" fmla="*/ 2214519 h 4591050"/>
                <a:gd name="connsiteX45" fmla="*/ 880586 w 1533525"/>
                <a:gd name="connsiteY45" fmla="*/ 1220109 h 4591050"/>
                <a:gd name="connsiteX46" fmla="*/ 999649 w 1533525"/>
                <a:gd name="connsiteY46" fmla="*/ 2214519 h 459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533525" h="4591050">
                  <a:moveTo>
                    <a:pt x="1509236" y="4450989"/>
                  </a:moveTo>
                  <a:cubicBezTo>
                    <a:pt x="1440656" y="4292874"/>
                    <a:pt x="1390174" y="4128092"/>
                    <a:pt x="1354931" y="3953784"/>
                  </a:cubicBezTo>
                  <a:cubicBezTo>
                    <a:pt x="1291114" y="3639459"/>
                    <a:pt x="1233011" y="3322277"/>
                    <a:pt x="1096804" y="3037479"/>
                  </a:cubicBezTo>
                  <a:cubicBezTo>
                    <a:pt x="1063466" y="2968899"/>
                    <a:pt x="1042511" y="2883174"/>
                    <a:pt x="1079659" y="2797449"/>
                  </a:cubicBezTo>
                  <a:cubicBezTo>
                    <a:pt x="1085374" y="2784114"/>
                    <a:pt x="1084421" y="2762207"/>
                    <a:pt x="1079659" y="2746967"/>
                  </a:cubicBezTo>
                  <a:cubicBezTo>
                    <a:pt x="1054894" y="2661242"/>
                    <a:pt x="1057751" y="2592661"/>
                    <a:pt x="1122521" y="2525986"/>
                  </a:cubicBezTo>
                  <a:cubicBezTo>
                    <a:pt x="1160621" y="2486934"/>
                    <a:pt x="1164431" y="2411686"/>
                    <a:pt x="1155859" y="2348822"/>
                  </a:cubicBezTo>
                  <a:cubicBezTo>
                    <a:pt x="1144429" y="2255477"/>
                    <a:pt x="1140619" y="2161179"/>
                    <a:pt x="1144429" y="2066881"/>
                  </a:cubicBezTo>
                  <a:cubicBezTo>
                    <a:pt x="1158716" y="1673499"/>
                    <a:pt x="1065371" y="1293451"/>
                    <a:pt x="1048226" y="903879"/>
                  </a:cubicBezTo>
                  <a:cubicBezTo>
                    <a:pt x="1041559" y="748621"/>
                    <a:pt x="1012984" y="727666"/>
                    <a:pt x="884396" y="699091"/>
                  </a:cubicBezTo>
                  <a:cubicBezTo>
                    <a:pt x="826294" y="686709"/>
                    <a:pt x="816769" y="650514"/>
                    <a:pt x="827246" y="588601"/>
                  </a:cubicBezTo>
                  <a:cubicBezTo>
                    <a:pt x="845344" y="479064"/>
                    <a:pt x="857726" y="368574"/>
                    <a:pt x="852964" y="256179"/>
                  </a:cubicBezTo>
                  <a:cubicBezTo>
                    <a:pt x="849154" y="151404"/>
                    <a:pt x="786289" y="48534"/>
                    <a:pt x="709136" y="19006"/>
                  </a:cubicBezTo>
                  <a:cubicBezTo>
                    <a:pt x="626269" y="-12426"/>
                    <a:pt x="548164" y="19006"/>
                    <a:pt x="489109" y="108541"/>
                  </a:cubicBezTo>
                  <a:cubicBezTo>
                    <a:pt x="431006" y="198076"/>
                    <a:pt x="394811" y="300946"/>
                    <a:pt x="383381" y="413341"/>
                  </a:cubicBezTo>
                  <a:cubicBezTo>
                    <a:pt x="370999" y="558121"/>
                    <a:pt x="306229" y="655276"/>
                    <a:pt x="210979" y="729571"/>
                  </a:cubicBezTo>
                  <a:cubicBezTo>
                    <a:pt x="162401" y="767671"/>
                    <a:pt x="131921" y="819106"/>
                    <a:pt x="126206" y="890544"/>
                  </a:cubicBezTo>
                  <a:cubicBezTo>
                    <a:pt x="117634" y="994366"/>
                    <a:pt x="109061" y="1321074"/>
                    <a:pt x="106204" y="1368699"/>
                  </a:cubicBezTo>
                  <a:lnTo>
                    <a:pt x="32861" y="2081169"/>
                  </a:lnTo>
                  <a:lnTo>
                    <a:pt x="7144" y="2565992"/>
                  </a:lnTo>
                  <a:cubicBezTo>
                    <a:pt x="10954" y="2575517"/>
                    <a:pt x="15716" y="2583136"/>
                    <a:pt x="21431" y="2589804"/>
                  </a:cubicBezTo>
                  <a:cubicBezTo>
                    <a:pt x="52864" y="2625999"/>
                    <a:pt x="62389" y="2671719"/>
                    <a:pt x="60484" y="2722202"/>
                  </a:cubicBezTo>
                  <a:cubicBezTo>
                    <a:pt x="58579" y="2766017"/>
                    <a:pt x="71914" y="2800307"/>
                    <a:pt x="111919" y="2801259"/>
                  </a:cubicBezTo>
                  <a:cubicBezTo>
                    <a:pt x="179546" y="2802211"/>
                    <a:pt x="197644" y="2853646"/>
                    <a:pt x="201454" y="2924132"/>
                  </a:cubicBezTo>
                  <a:cubicBezTo>
                    <a:pt x="223361" y="3292749"/>
                    <a:pt x="261461" y="3659461"/>
                    <a:pt x="351949" y="4013792"/>
                  </a:cubicBezTo>
                  <a:cubicBezTo>
                    <a:pt x="385286" y="4146189"/>
                    <a:pt x="369094" y="4266204"/>
                    <a:pt x="307181" y="4382409"/>
                  </a:cubicBezTo>
                  <a:cubicBezTo>
                    <a:pt x="280511" y="4431939"/>
                    <a:pt x="231934" y="4490994"/>
                    <a:pt x="274796" y="4551002"/>
                  </a:cubicBezTo>
                  <a:cubicBezTo>
                    <a:pt x="322421" y="4615772"/>
                    <a:pt x="386239" y="4579577"/>
                    <a:pt x="442436" y="4552907"/>
                  </a:cubicBezTo>
                  <a:cubicBezTo>
                    <a:pt x="486251" y="4531952"/>
                    <a:pt x="508159" y="4489089"/>
                    <a:pt x="513874" y="4432892"/>
                  </a:cubicBezTo>
                  <a:cubicBezTo>
                    <a:pt x="518636" y="4384314"/>
                    <a:pt x="523399" y="4333832"/>
                    <a:pt x="550069" y="4295732"/>
                  </a:cubicBezTo>
                  <a:cubicBezTo>
                    <a:pt x="591026" y="4238582"/>
                    <a:pt x="582454" y="4182384"/>
                    <a:pt x="556736" y="4122377"/>
                  </a:cubicBezTo>
                  <a:cubicBezTo>
                    <a:pt x="511016" y="4011886"/>
                    <a:pt x="492919" y="3893777"/>
                    <a:pt x="493871" y="3768999"/>
                  </a:cubicBezTo>
                  <a:cubicBezTo>
                    <a:pt x="496729" y="3500394"/>
                    <a:pt x="493871" y="3231789"/>
                    <a:pt x="495776" y="2963184"/>
                  </a:cubicBezTo>
                  <a:cubicBezTo>
                    <a:pt x="495776" y="2918417"/>
                    <a:pt x="481489" y="2847932"/>
                    <a:pt x="541496" y="2851742"/>
                  </a:cubicBezTo>
                  <a:cubicBezTo>
                    <a:pt x="609124" y="2855552"/>
                    <a:pt x="702469" y="2793639"/>
                    <a:pt x="738664" y="2907939"/>
                  </a:cubicBezTo>
                  <a:cubicBezTo>
                    <a:pt x="846296" y="3244171"/>
                    <a:pt x="1012984" y="3542304"/>
                    <a:pt x="1149191" y="3859486"/>
                  </a:cubicBezTo>
                  <a:cubicBezTo>
                    <a:pt x="1170146" y="3909017"/>
                    <a:pt x="1205389" y="3954736"/>
                    <a:pt x="1202531" y="4010934"/>
                  </a:cubicBezTo>
                  <a:cubicBezTo>
                    <a:pt x="1195864" y="4143332"/>
                    <a:pt x="1239679" y="4258584"/>
                    <a:pt x="1267301" y="4380504"/>
                  </a:cubicBezTo>
                  <a:cubicBezTo>
                    <a:pt x="1293971" y="4500519"/>
                    <a:pt x="1353026" y="4543382"/>
                    <a:pt x="1438751" y="4564337"/>
                  </a:cubicBezTo>
                  <a:cubicBezTo>
                    <a:pt x="1467326" y="4571004"/>
                    <a:pt x="1496854" y="4578624"/>
                    <a:pt x="1518761" y="4548144"/>
                  </a:cubicBezTo>
                  <a:cubicBezTo>
                    <a:pt x="1542574" y="4513854"/>
                    <a:pt x="1522571" y="4480517"/>
                    <a:pt x="1509236" y="4450989"/>
                  </a:cubicBezTo>
                  <a:close/>
                  <a:moveTo>
                    <a:pt x="205264" y="1869714"/>
                  </a:moveTo>
                  <a:cubicBezTo>
                    <a:pt x="210026" y="1613492"/>
                    <a:pt x="250031" y="1389654"/>
                    <a:pt x="277654" y="1143909"/>
                  </a:cubicBezTo>
                  <a:cubicBezTo>
                    <a:pt x="362426" y="1382986"/>
                    <a:pt x="332899" y="1684929"/>
                    <a:pt x="205264" y="1869714"/>
                  </a:cubicBezTo>
                  <a:close/>
                  <a:moveTo>
                    <a:pt x="999649" y="2214519"/>
                  </a:moveTo>
                  <a:cubicBezTo>
                    <a:pt x="920591" y="1686834"/>
                    <a:pt x="794861" y="1749699"/>
                    <a:pt x="880586" y="1220109"/>
                  </a:cubicBezTo>
                  <a:cubicBezTo>
                    <a:pt x="920591" y="1493476"/>
                    <a:pt x="1030129" y="1925911"/>
                    <a:pt x="999649" y="2214519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0" name="Freeform: Shape 10">
              <a:extLst>
                <a:ext uri="{FF2B5EF4-FFF2-40B4-BE49-F238E27FC236}">
                  <a16:creationId xmlns:a16="http://schemas.microsoft.com/office/drawing/2014/main" id="{E752DB34-4A89-4E37-9BDF-B9189D009751}"/>
                </a:ext>
              </a:extLst>
            </p:cNvPr>
            <p:cNvSpPr/>
            <p:nvPr/>
          </p:nvSpPr>
          <p:spPr>
            <a:xfrm>
              <a:off x="7985672" y="1504848"/>
              <a:ext cx="625525" cy="2830234"/>
            </a:xfrm>
            <a:custGeom>
              <a:avLst/>
              <a:gdLst>
                <a:gd name="connsiteX0" fmla="*/ 839800 w 990600"/>
                <a:gd name="connsiteY0" fmla="*/ 4311459 h 4552950"/>
                <a:gd name="connsiteX1" fmla="*/ 680733 w 990600"/>
                <a:gd name="connsiteY1" fmla="*/ 4519104 h 4552950"/>
                <a:gd name="connsiteX2" fmla="*/ 599770 w 990600"/>
                <a:gd name="connsiteY2" fmla="*/ 4492434 h 4552950"/>
                <a:gd name="connsiteX3" fmla="*/ 621678 w 990600"/>
                <a:gd name="connsiteY3" fmla="*/ 4403851 h 4552950"/>
                <a:gd name="connsiteX4" fmla="*/ 681685 w 990600"/>
                <a:gd name="connsiteY4" fmla="*/ 4187634 h 4552950"/>
                <a:gd name="connsiteX5" fmla="*/ 584530 w 990600"/>
                <a:gd name="connsiteY5" fmla="*/ 3694239 h 4552950"/>
                <a:gd name="connsiteX6" fmla="*/ 449275 w 990600"/>
                <a:gd name="connsiteY6" fmla="*/ 4031424 h 4552950"/>
                <a:gd name="connsiteX7" fmla="*/ 446418 w 990600"/>
                <a:gd name="connsiteY7" fmla="*/ 4051426 h 4552950"/>
                <a:gd name="connsiteX8" fmla="*/ 396888 w 990600"/>
                <a:gd name="connsiteY8" fmla="*/ 4390516 h 4552950"/>
                <a:gd name="connsiteX9" fmla="*/ 113043 w 990600"/>
                <a:gd name="connsiteY9" fmla="*/ 4540059 h 4552950"/>
                <a:gd name="connsiteX10" fmla="*/ 133998 w 990600"/>
                <a:gd name="connsiteY10" fmla="*/ 4391469 h 4552950"/>
                <a:gd name="connsiteX11" fmla="*/ 332118 w 990600"/>
                <a:gd name="connsiteY11" fmla="*/ 3806634 h 4552950"/>
                <a:gd name="connsiteX12" fmla="*/ 329260 w 990600"/>
                <a:gd name="connsiteY12" fmla="*/ 2973196 h 4552950"/>
                <a:gd name="connsiteX13" fmla="*/ 227343 w 990600"/>
                <a:gd name="connsiteY13" fmla="*/ 2801746 h 4552950"/>
                <a:gd name="connsiteX14" fmla="*/ 182575 w 990600"/>
                <a:gd name="connsiteY14" fmla="*/ 2671254 h 4552950"/>
                <a:gd name="connsiteX15" fmla="*/ 94945 w 990600"/>
                <a:gd name="connsiteY15" fmla="*/ 2540761 h 4552950"/>
                <a:gd name="connsiteX16" fmla="*/ 24460 w 990600"/>
                <a:gd name="connsiteY16" fmla="*/ 2457894 h 4552950"/>
                <a:gd name="connsiteX17" fmla="*/ 37795 w 990600"/>
                <a:gd name="connsiteY17" fmla="*/ 2150236 h 4552950"/>
                <a:gd name="connsiteX18" fmla="*/ 95898 w 990600"/>
                <a:gd name="connsiteY18" fmla="*/ 1805431 h 4552950"/>
                <a:gd name="connsiteX19" fmla="*/ 113995 w 990600"/>
                <a:gd name="connsiteY19" fmla="*/ 1703514 h 4552950"/>
                <a:gd name="connsiteX20" fmla="*/ 100660 w 990600"/>
                <a:gd name="connsiteY20" fmla="*/ 1361566 h 4552950"/>
                <a:gd name="connsiteX21" fmla="*/ 107328 w 990600"/>
                <a:gd name="connsiteY21" fmla="*/ 1142491 h 4552950"/>
                <a:gd name="connsiteX22" fmla="*/ 129235 w 990600"/>
                <a:gd name="connsiteY22" fmla="*/ 1011999 h 4552950"/>
                <a:gd name="connsiteX23" fmla="*/ 173050 w 990600"/>
                <a:gd name="connsiteY23" fmla="*/ 815784 h 4552950"/>
                <a:gd name="connsiteX24" fmla="*/ 154000 w 990600"/>
                <a:gd name="connsiteY24" fmla="*/ 651001 h 4552950"/>
                <a:gd name="connsiteX25" fmla="*/ 135903 w 990600"/>
                <a:gd name="connsiteY25" fmla="*/ 618616 h 4552950"/>
                <a:gd name="connsiteX26" fmla="*/ 144475 w 990600"/>
                <a:gd name="connsiteY26" fmla="*/ 279526 h 4552950"/>
                <a:gd name="connsiteX27" fmla="*/ 312115 w 990600"/>
                <a:gd name="connsiteY27" fmla="*/ 43306 h 4552950"/>
                <a:gd name="connsiteX28" fmla="*/ 633108 w 990600"/>
                <a:gd name="connsiteY28" fmla="*/ 174751 h 4552950"/>
                <a:gd name="connsiteX29" fmla="*/ 675018 w 990600"/>
                <a:gd name="connsiteY29" fmla="*/ 300481 h 4552950"/>
                <a:gd name="connsiteX30" fmla="*/ 829323 w 990600"/>
                <a:gd name="connsiteY30" fmla="*/ 690054 h 4552950"/>
                <a:gd name="connsiteX31" fmla="*/ 985533 w 990600"/>
                <a:gd name="connsiteY31" fmla="*/ 1163446 h 4552950"/>
                <a:gd name="connsiteX32" fmla="*/ 956958 w 990600"/>
                <a:gd name="connsiteY32" fmla="*/ 2452179 h 4552950"/>
                <a:gd name="connsiteX33" fmla="*/ 881710 w 990600"/>
                <a:gd name="connsiteY33" fmla="*/ 2616009 h 4552950"/>
                <a:gd name="connsiteX34" fmla="*/ 837895 w 990600"/>
                <a:gd name="connsiteY34" fmla="*/ 2697924 h 4552950"/>
                <a:gd name="connsiteX35" fmla="*/ 754075 w 990600"/>
                <a:gd name="connsiteY35" fmla="*/ 2847466 h 4552950"/>
                <a:gd name="connsiteX36" fmla="*/ 726453 w 990600"/>
                <a:gd name="connsiteY36" fmla="*/ 2924619 h 4552950"/>
                <a:gd name="connsiteX37" fmla="*/ 790270 w 990600"/>
                <a:gd name="connsiteY37" fmla="*/ 3279901 h 4552950"/>
                <a:gd name="connsiteX38" fmla="*/ 823608 w 990600"/>
                <a:gd name="connsiteY38" fmla="*/ 3493261 h 4552950"/>
                <a:gd name="connsiteX39" fmla="*/ 826465 w 990600"/>
                <a:gd name="connsiteY39" fmla="*/ 3901884 h 4552950"/>
                <a:gd name="connsiteX40" fmla="*/ 876948 w 990600"/>
                <a:gd name="connsiteY40" fmla="*/ 4023804 h 4552950"/>
                <a:gd name="connsiteX41" fmla="*/ 904570 w 990600"/>
                <a:gd name="connsiteY41" fmla="*/ 4225734 h 4552950"/>
                <a:gd name="connsiteX42" fmla="*/ 879805 w 990600"/>
                <a:gd name="connsiteY42" fmla="*/ 4388611 h 4552950"/>
                <a:gd name="connsiteX43" fmla="*/ 840753 w 990600"/>
                <a:gd name="connsiteY43" fmla="*/ 4391469 h 4552950"/>
                <a:gd name="connsiteX44" fmla="*/ 839800 w 990600"/>
                <a:gd name="connsiteY44" fmla="*/ 4311459 h 455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990600" h="4552950">
                  <a:moveTo>
                    <a:pt x="839800" y="4311459"/>
                  </a:moveTo>
                  <a:cubicBezTo>
                    <a:pt x="835038" y="4439094"/>
                    <a:pt x="772173" y="4502911"/>
                    <a:pt x="680733" y="4519104"/>
                  </a:cubicBezTo>
                  <a:cubicBezTo>
                    <a:pt x="647395" y="4525771"/>
                    <a:pt x="616915" y="4539106"/>
                    <a:pt x="599770" y="4492434"/>
                  </a:cubicBezTo>
                  <a:cubicBezTo>
                    <a:pt x="585483" y="4452429"/>
                    <a:pt x="595008" y="4425759"/>
                    <a:pt x="621678" y="4403851"/>
                  </a:cubicBezTo>
                  <a:cubicBezTo>
                    <a:pt x="677875" y="4356226"/>
                    <a:pt x="680733" y="4254309"/>
                    <a:pt x="681685" y="4187634"/>
                  </a:cubicBezTo>
                  <a:cubicBezTo>
                    <a:pt x="691210" y="3982846"/>
                    <a:pt x="669303" y="3865689"/>
                    <a:pt x="584530" y="3694239"/>
                  </a:cubicBezTo>
                  <a:cubicBezTo>
                    <a:pt x="543573" y="3806634"/>
                    <a:pt x="490233" y="3919029"/>
                    <a:pt x="449275" y="4031424"/>
                  </a:cubicBezTo>
                  <a:cubicBezTo>
                    <a:pt x="447370" y="4037139"/>
                    <a:pt x="443560" y="4047616"/>
                    <a:pt x="446418" y="4051426"/>
                  </a:cubicBezTo>
                  <a:cubicBezTo>
                    <a:pt x="532143" y="4186681"/>
                    <a:pt x="415938" y="4225734"/>
                    <a:pt x="396888" y="4390516"/>
                  </a:cubicBezTo>
                  <a:cubicBezTo>
                    <a:pt x="383553" y="4479099"/>
                    <a:pt x="185433" y="4595304"/>
                    <a:pt x="113043" y="4540059"/>
                  </a:cubicBezTo>
                  <a:cubicBezTo>
                    <a:pt x="53035" y="4496244"/>
                    <a:pt x="115900" y="4415281"/>
                    <a:pt x="133998" y="4391469"/>
                  </a:cubicBezTo>
                  <a:cubicBezTo>
                    <a:pt x="230200" y="4280026"/>
                    <a:pt x="260680" y="4195254"/>
                    <a:pt x="332118" y="3806634"/>
                  </a:cubicBezTo>
                  <a:cubicBezTo>
                    <a:pt x="382600" y="3533266"/>
                    <a:pt x="375933" y="3251326"/>
                    <a:pt x="329260" y="2973196"/>
                  </a:cubicBezTo>
                  <a:cubicBezTo>
                    <a:pt x="316878" y="2896044"/>
                    <a:pt x="301638" y="2824606"/>
                    <a:pt x="227343" y="2801746"/>
                  </a:cubicBezTo>
                  <a:cubicBezTo>
                    <a:pt x="172098" y="2784601"/>
                    <a:pt x="181623" y="2720784"/>
                    <a:pt x="182575" y="2671254"/>
                  </a:cubicBezTo>
                  <a:cubicBezTo>
                    <a:pt x="182575" y="2594101"/>
                    <a:pt x="187338" y="2522664"/>
                    <a:pt x="94945" y="2540761"/>
                  </a:cubicBezTo>
                  <a:cubicBezTo>
                    <a:pt x="54940" y="2548381"/>
                    <a:pt x="29223" y="2512186"/>
                    <a:pt x="24460" y="2457894"/>
                  </a:cubicBezTo>
                  <a:cubicBezTo>
                    <a:pt x="14935" y="2355024"/>
                    <a:pt x="-15545" y="2262631"/>
                    <a:pt x="37795" y="2150236"/>
                  </a:cubicBezTo>
                  <a:cubicBezTo>
                    <a:pt x="83515" y="2054986"/>
                    <a:pt x="77800" y="1921636"/>
                    <a:pt x="95898" y="1805431"/>
                  </a:cubicBezTo>
                  <a:cubicBezTo>
                    <a:pt x="100660" y="1771141"/>
                    <a:pt x="103518" y="1734946"/>
                    <a:pt x="113995" y="1703514"/>
                  </a:cubicBezTo>
                  <a:cubicBezTo>
                    <a:pt x="154953" y="1586356"/>
                    <a:pt x="145428" y="1473961"/>
                    <a:pt x="100660" y="1361566"/>
                  </a:cubicBezTo>
                  <a:cubicBezTo>
                    <a:pt x="72085" y="1288224"/>
                    <a:pt x="70180" y="1213929"/>
                    <a:pt x="107328" y="1142491"/>
                  </a:cubicBezTo>
                  <a:cubicBezTo>
                    <a:pt x="128283" y="1102486"/>
                    <a:pt x="131140" y="1057719"/>
                    <a:pt x="129235" y="1011999"/>
                  </a:cubicBezTo>
                  <a:cubicBezTo>
                    <a:pt x="127330" y="940561"/>
                    <a:pt x="136855" y="877696"/>
                    <a:pt x="173050" y="815784"/>
                  </a:cubicBezTo>
                  <a:cubicBezTo>
                    <a:pt x="203530" y="762444"/>
                    <a:pt x="224485" y="694816"/>
                    <a:pt x="154000" y="651001"/>
                  </a:cubicBezTo>
                  <a:cubicBezTo>
                    <a:pt x="145428" y="645286"/>
                    <a:pt x="133998" y="627189"/>
                    <a:pt x="135903" y="618616"/>
                  </a:cubicBezTo>
                  <a:cubicBezTo>
                    <a:pt x="159715" y="506221"/>
                    <a:pt x="107328" y="390016"/>
                    <a:pt x="144475" y="279526"/>
                  </a:cubicBezTo>
                  <a:cubicBezTo>
                    <a:pt x="178765" y="178561"/>
                    <a:pt x="229248" y="93789"/>
                    <a:pt x="312115" y="43306"/>
                  </a:cubicBezTo>
                  <a:cubicBezTo>
                    <a:pt x="438798" y="-34799"/>
                    <a:pt x="568338" y="15684"/>
                    <a:pt x="633108" y="174751"/>
                  </a:cubicBezTo>
                  <a:cubicBezTo>
                    <a:pt x="649300" y="214756"/>
                    <a:pt x="660730" y="258571"/>
                    <a:pt x="675018" y="300481"/>
                  </a:cubicBezTo>
                  <a:cubicBezTo>
                    <a:pt x="719785" y="433831"/>
                    <a:pt x="769315" y="563371"/>
                    <a:pt x="829323" y="690054"/>
                  </a:cubicBezTo>
                  <a:cubicBezTo>
                    <a:pt x="902665" y="845311"/>
                    <a:pt x="976008" y="976756"/>
                    <a:pt x="985533" y="1163446"/>
                  </a:cubicBezTo>
                  <a:cubicBezTo>
                    <a:pt x="927430" y="1182496"/>
                    <a:pt x="964578" y="1994979"/>
                    <a:pt x="956958" y="2452179"/>
                  </a:cubicBezTo>
                  <a:cubicBezTo>
                    <a:pt x="949338" y="2522664"/>
                    <a:pt x="932193" y="2580766"/>
                    <a:pt x="881710" y="2616009"/>
                  </a:cubicBezTo>
                  <a:cubicBezTo>
                    <a:pt x="855993" y="2634106"/>
                    <a:pt x="838848" y="2657919"/>
                    <a:pt x="837895" y="2697924"/>
                  </a:cubicBezTo>
                  <a:cubicBezTo>
                    <a:pt x="835990" y="2769361"/>
                    <a:pt x="815035" y="2825559"/>
                    <a:pt x="754075" y="2847466"/>
                  </a:cubicBezTo>
                  <a:cubicBezTo>
                    <a:pt x="723595" y="2857944"/>
                    <a:pt x="721690" y="2892234"/>
                    <a:pt x="726453" y="2924619"/>
                  </a:cubicBezTo>
                  <a:cubicBezTo>
                    <a:pt x="744550" y="3043681"/>
                    <a:pt x="746455" y="3167506"/>
                    <a:pt x="790270" y="3279901"/>
                  </a:cubicBezTo>
                  <a:cubicBezTo>
                    <a:pt x="816940" y="3346576"/>
                    <a:pt x="822655" y="3418966"/>
                    <a:pt x="823608" y="3493261"/>
                  </a:cubicBezTo>
                  <a:cubicBezTo>
                    <a:pt x="826465" y="3629469"/>
                    <a:pt x="822655" y="3766629"/>
                    <a:pt x="826465" y="3901884"/>
                  </a:cubicBezTo>
                  <a:cubicBezTo>
                    <a:pt x="828370" y="3946651"/>
                    <a:pt x="847420" y="4004754"/>
                    <a:pt x="876948" y="4023804"/>
                  </a:cubicBezTo>
                  <a:cubicBezTo>
                    <a:pt x="927430" y="4053331"/>
                    <a:pt x="956005" y="4147629"/>
                    <a:pt x="904570" y="4225734"/>
                  </a:cubicBezTo>
                  <a:cubicBezTo>
                    <a:pt x="883615" y="4257166"/>
                    <a:pt x="886473" y="4314316"/>
                    <a:pt x="879805" y="4388611"/>
                  </a:cubicBezTo>
                  <a:cubicBezTo>
                    <a:pt x="873138" y="4390516"/>
                    <a:pt x="853135" y="4389564"/>
                    <a:pt x="840753" y="4391469"/>
                  </a:cubicBezTo>
                  <a:cubicBezTo>
                    <a:pt x="838848" y="4365751"/>
                    <a:pt x="845515" y="4330509"/>
                    <a:pt x="839800" y="4311459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1" name="Freeform: Shape 11">
              <a:extLst>
                <a:ext uri="{FF2B5EF4-FFF2-40B4-BE49-F238E27FC236}">
                  <a16:creationId xmlns:a16="http://schemas.microsoft.com/office/drawing/2014/main" id="{296314E3-2B65-49D1-A519-580AB16BA9B5}"/>
                </a:ext>
              </a:extLst>
            </p:cNvPr>
            <p:cNvSpPr/>
            <p:nvPr/>
          </p:nvSpPr>
          <p:spPr>
            <a:xfrm>
              <a:off x="8517276" y="1493006"/>
              <a:ext cx="811176" cy="2842076"/>
            </a:xfrm>
            <a:custGeom>
              <a:avLst/>
              <a:gdLst>
                <a:gd name="connsiteX0" fmla="*/ 1296149 w 1304925"/>
                <a:gd name="connsiteY0" fmla="*/ 3183002 h 4572000"/>
                <a:gd name="connsiteX1" fmla="*/ 1198994 w 1304925"/>
                <a:gd name="connsiteY1" fmla="*/ 2804860 h 4572000"/>
                <a:gd name="connsiteX2" fmla="*/ 1139939 w 1304925"/>
                <a:gd name="connsiteY2" fmla="*/ 2094295 h 4572000"/>
                <a:gd name="connsiteX3" fmla="*/ 1107554 w 1304925"/>
                <a:gd name="connsiteY3" fmla="*/ 999872 h 4572000"/>
                <a:gd name="connsiteX4" fmla="*/ 985634 w 1304925"/>
                <a:gd name="connsiteY4" fmla="*/ 772225 h 4572000"/>
                <a:gd name="connsiteX5" fmla="*/ 933247 w 1304925"/>
                <a:gd name="connsiteY5" fmla="*/ 726505 h 4572000"/>
                <a:gd name="connsiteX6" fmla="*/ 819899 w 1304925"/>
                <a:gd name="connsiteY6" fmla="*/ 218822 h 4572000"/>
                <a:gd name="connsiteX7" fmla="*/ 570344 w 1304925"/>
                <a:gd name="connsiteY7" fmla="*/ 7367 h 4572000"/>
                <a:gd name="connsiteX8" fmla="*/ 337934 w 1304925"/>
                <a:gd name="connsiteY8" fmla="*/ 246445 h 4572000"/>
                <a:gd name="connsiteX9" fmla="*/ 318884 w 1304925"/>
                <a:gd name="connsiteY9" fmla="*/ 293117 h 4572000"/>
                <a:gd name="connsiteX10" fmla="*/ 342697 w 1304925"/>
                <a:gd name="connsiteY10" fmla="*/ 573152 h 4572000"/>
                <a:gd name="connsiteX11" fmla="*/ 303644 w 1304925"/>
                <a:gd name="connsiteY11" fmla="*/ 707455 h 4572000"/>
                <a:gd name="connsiteX12" fmla="*/ 180772 w 1304925"/>
                <a:gd name="connsiteY12" fmla="*/ 908432 h 4572000"/>
                <a:gd name="connsiteX13" fmla="*/ 114097 w 1304925"/>
                <a:gd name="connsiteY13" fmla="*/ 2107630 h 4572000"/>
                <a:gd name="connsiteX14" fmla="*/ 82664 w 1304925"/>
                <a:gd name="connsiteY14" fmla="*/ 2322895 h 4572000"/>
                <a:gd name="connsiteX15" fmla="*/ 114097 w 1304925"/>
                <a:gd name="connsiteY15" fmla="*/ 2468627 h 4572000"/>
                <a:gd name="connsiteX16" fmla="*/ 116954 w 1304925"/>
                <a:gd name="connsiteY16" fmla="*/ 2665795 h 4572000"/>
                <a:gd name="connsiteX17" fmla="*/ 21704 w 1304925"/>
                <a:gd name="connsiteY17" fmla="*/ 3215387 h 4572000"/>
                <a:gd name="connsiteX18" fmla="*/ 121717 w 1304925"/>
                <a:gd name="connsiteY18" fmla="*/ 3412555 h 4572000"/>
                <a:gd name="connsiteX19" fmla="*/ 238874 w 1304925"/>
                <a:gd name="connsiteY19" fmla="*/ 3464942 h 4572000"/>
                <a:gd name="connsiteX20" fmla="*/ 493192 w 1304925"/>
                <a:gd name="connsiteY20" fmla="*/ 3982150 h 4572000"/>
                <a:gd name="connsiteX21" fmla="*/ 475094 w 1304925"/>
                <a:gd name="connsiteY21" fmla="*/ 4191700 h 4572000"/>
                <a:gd name="connsiteX22" fmla="*/ 386512 w 1304925"/>
                <a:gd name="connsiteY22" fmla="*/ 4357435 h 4572000"/>
                <a:gd name="connsiteX23" fmla="*/ 350317 w 1304925"/>
                <a:gd name="connsiteY23" fmla="*/ 4456495 h 4572000"/>
                <a:gd name="connsiteX24" fmla="*/ 424612 w 1304925"/>
                <a:gd name="connsiteY24" fmla="*/ 4468877 h 4572000"/>
                <a:gd name="connsiteX25" fmla="*/ 565582 w 1304925"/>
                <a:gd name="connsiteY25" fmla="*/ 4403155 h 4572000"/>
                <a:gd name="connsiteX26" fmla="*/ 619874 w 1304925"/>
                <a:gd name="connsiteY26" fmla="*/ 4568890 h 4572000"/>
                <a:gd name="connsiteX27" fmla="*/ 824662 w 1304925"/>
                <a:gd name="connsiteY27" fmla="*/ 4219323 h 4572000"/>
                <a:gd name="connsiteX28" fmla="*/ 803707 w 1304925"/>
                <a:gd name="connsiteY28" fmla="*/ 4048825 h 4572000"/>
                <a:gd name="connsiteX29" fmla="*/ 904672 w 1304925"/>
                <a:gd name="connsiteY29" fmla="*/ 3487802 h 4572000"/>
                <a:gd name="connsiteX30" fmla="*/ 1016114 w 1304925"/>
                <a:gd name="connsiteY30" fmla="*/ 3372550 h 4572000"/>
                <a:gd name="connsiteX31" fmla="*/ 1236142 w 1304925"/>
                <a:gd name="connsiteY31" fmla="*/ 3322067 h 4572000"/>
                <a:gd name="connsiteX32" fmla="*/ 1296149 w 1304925"/>
                <a:gd name="connsiteY32" fmla="*/ 3183002 h 4572000"/>
                <a:gd name="connsiteX33" fmla="*/ 257924 w 1304925"/>
                <a:gd name="connsiteY33" fmla="*/ 1876172 h 4572000"/>
                <a:gd name="connsiteX34" fmla="*/ 340792 w 1304925"/>
                <a:gd name="connsiteY34" fmla="*/ 1282765 h 4572000"/>
                <a:gd name="connsiteX35" fmla="*/ 379844 w 1304925"/>
                <a:gd name="connsiteY35" fmla="*/ 1467550 h 4572000"/>
                <a:gd name="connsiteX36" fmla="*/ 257924 w 1304925"/>
                <a:gd name="connsiteY36" fmla="*/ 1876172 h 4572000"/>
                <a:gd name="connsiteX37" fmla="*/ 507479 w 1304925"/>
                <a:gd name="connsiteY37" fmla="*/ 3468752 h 4572000"/>
                <a:gd name="connsiteX38" fmla="*/ 555104 w 1304925"/>
                <a:gd name="connsiteY38" fmla="*/ 3417317 h 4572000"/>
                <a:gd name="connsiteX39" fmla="*/ 671309 w 1304925"/>
                <a:gd name="connsiteY39" fmla="*/ 3475420 h 4572000"/>
                <a:gd name="connsiteX40" fmla="*/ 671309 w 1304925"/>
                <a:gd name="connsiteY40" fmla="*/ 4042157 h 4572000"/>
                <a:gd name="connsiteX41" fmla="*/ 507479 w 1304925"/>
                <a:gd name="connsiteY41" fmla="*/ 3468752 h 4572000"/>
                <a:gd name="connsiteX42" fmla="*/ 930389 w 1304925"/>
                <a:gd name="connsiteY42" fmla="*/ 1280860 h 4572000"/>
                <a:gd name="connsiteX43" fmla="*/ 994207 w 1304925"/>
                <a:gd name="connsiteY43" fmla="*/ 1920940 h 4572000"/>
                <a:gd name="connsiteX44" fmla="*/ 930389 w 1304925"/>
                <a:gd name="connsiteY44" fmla="*/ 1280860 h 457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304925" h="4572000">
                  <a:moveTo>
                    <a:pt x="1296149" y="3183002"/>
                  </a:moveTo>
                  <a:cubicBezTo>
                    <a:pt x="1261859" y="3058225"/>
                    <a:pt x="1237094" y="2928685"/>
                    <a:pt x="1198994" y="2804860"/>
                  </a:cubicBezTo>
                  <a:cubicBezTo>
                    <a:pt x="1128509" y="2573402"/>
                    <a:pt x="1115174" y="2333372"/>
                    <a:pt x="1139939" y="2094295"/>
                  </a:cubicBezTo>
                  <a:cubicBezTo>
                    <a:pt x="1178039" y="1725677"/>
                    <a:pt x="1109459" y="1364680"/>
                    <a:pt x="1107554" y="999872"/>
                  </a:cubicBezTo>
                  <a:cubicBezTo>
                    <a:pt x="1106602" y="895097"/>
                    <a:pt x="1068502" y="797942"/>
                    <a:pt x="985634" y="772225"/>
                  </a:cubicBezTo>
                  <a:cubicBezTo>
                    <a:pt x="965632" y="765557"/>
                    <a:pt x="931342" y="767462"/>
                    <a:pt x="933247" y="726505"/>
                  </a:cubicBezTo>
                  <a:cubicBezTo>
                    <a:pt x="940867" y="537910"/>
                    <a:pt x="903719" y="372175"/>
                    <a:pt x="819899" y="218822"/>
                  </a:cubicBezTo>
                  <a:cubicBezTo>
                    <a:pt x="758939" y="106427"/>
                    <a:pt x="690359" y="1652"/>
                    <a:pt x="570344" y="7367"/>
                  </a:cubicBezTo>
                  <a:cubicBezTo>
                    <a:pt x="450329" y="14035"/>
                    <a:pt x="387464" y="123572"/>
                    <a:pt x="337934" y="246445"/>
                  </a:cubicBezTo>
                  <a:cubicBezTo>
                    <a:pt x="331267" y="261685"/>
                    <a:pt x="324599" y="276925"/>
                    <a:pt x="318884" y="293117"/>
                  </a:cubicBezTo>
                  <a:cubicBezTo>
                    <a:pt x="286499" y="392177"/>
                    <a:pt x="276974" y="483617"/>
                    <a:pt x="342697" y="573152"/>
                  </a:cubicBezTo>
                  <a:cubicBezTo>
                    <a:pt x="393179" y="641732"/>
                    <a:pt x="381749" y="702692"/>
                    <a:pt x="303644" y="707455"/>
                  </a:cubicBezTo>
                  <a:cubicBezTo>
                    <a:pt x="228397" y="713170"/>
                    <a:pt x="190297" y="801752"/>
                    <a:pt x="180772" y="908432"/>
                  </a:cubicBezTo>
                  <a:cubicBezTo>
                    <a:pt x="144577" y="1315150"/>
                    <a:pt x="88379" y="1692340"/>
                    <a:pt x="114097" y="2107630"/>
                  </a:cubicBezTo>
                  <a:cubicBezTo>
                    <a:pt x="117907" y="2171447"/>
                    <a:pt x="97904" y="2262887"/>
                    <a:pt x="82664" y="2322895"/>
                  </a:cubicBezTo>
                  <a:cubicBezTo>
                    <a:pt x="61709" y="2402905"/>
                    <a:pt x="65519" y="2402905"/>
                    <a:pt x="114097" y="2468627"/>
                  </a:cubicBezTo>
                  <a:cubicBezTo>
                    <a:pt x="143624" y="2507680"/>
                    <a:pt x="126479" y="2619123"/>
                    <a:pt x="116954" y="2665795"/>
                  </a:cubicBezTo>
                  <a:cubicBezTo>
                    <a:pt x="78854" y="2858200"/>
                    <a:pt x="56947" y="3021077"/>
                    <a:pt x="21704" y="3215387"/>
                  </a:cubicBezTo>
                  <a:cubicBezTo>
                    <a:pt x="-5918" y="3370645"/>
                    <a:pt x="-4966" y="3376360"/>
                    <a:pt x="121717" y="3412555"/>
                  </a:cubicBezTo>
                  <a:cubicBezTo>
                    <a:pt x="167437" y="3425890"/>
                    <a:pt x="205537" y="3398267"/>
                    <a:pt x="238874" y="3464942"/>
                  </a:cubicBezTo>
                  <a:cubicBezTo>
                    <a:pt x="318884" y="3627820"/>
                    <a:pt x="411277" y="3821177"/>
                    <a:pt x="493192" y="3982150"/>
                  </a:cubicBezTo>
                  <a:cubicBezTo>
                    <a:pt x="529387" y="4051682"/>
                    <a:pt x="497954" y="4113595"/>
                    <a:pt x="475094" y="4191700"/>
                  </a:cubicBezTo>
                  <a:cubicBezTo>
                    <a:pt x="453187" y="4267900"/>
                    <a:pt x="420802" y="4294570"/>
                    <a:pt x="386512" y="4357435"/>
                  </a:cubicBezTo>
                  <a:cubicBezTo>
                    <a:pt x="371272" y="4386962"/>
                    <a:pt x="331267" y="4421252"/>
                    <a:pt x="350317" y="4456495"/>
                  </a:cubicBezTo>
                  <a:cubicBezTo>
                    <a:pt x="368414" y="4487927"/>
                    <a:pt x="396037" y="4477450"/>
                    <a:pt x="424612" y="4468877"/>
                  </a:cubicBezTo>
                  <a:cubicBezTo>
                    <a:pt x="464617" y="4456495"/>
                    <a:pt x="516052" y="4423158"/>
                    <a:pt x="565582" y="4403155"/>
                  </a:cubicBezTo>
                  <a:cubicBezTo>
                    <a:pt x="545579" y="4554602"/>
                    <a:pt x="556057" y="4564127"/>
                    <a:pt x="619874" y="4568890"/>
                  </a:cubicBezTo>
                  <a:cubicBezTo>
                    <a:pt x="728459" y="4576510"/>
                    <a:pt x="833234" y="4388868"/>
                    <a:pt x="824662" y="4219323"/>
                  </a:cubicBezTo>
                  <a:cubicBezTo>
                    <a:pt x="817042" y="4105023"/>
                    <a:pt x="782752" y="4158362"/>
                    <a:pt x="803707" y="4048825"/>
                  </a:cubicBezTo>
                  <a:cubicBezTo>
                    <a:pt x="829424" y="3909760"/>
                    <a:pt x="887527" y="3628773"/>
                    <a:pt x="904672" y="3487802"/>
                  </a:cubicBezTo>
                  <a:cubicBezTo>
                    <a:pt x="915149" y="3403982"/>
                    <a:pt x="953249" y="3372550"/>
                    <a:pt x="1016114" y="3372550"/>
                  </a:cubicBezTo>
                  <a:cubicBezTo>
                    <a:pt x="1091362" y="3372550"/>
                    <a:pt x="1163752" y="3351595"/>
                    <a:pt x="1236142" y="3322067"/>
                  </a:cubicBezTo>
                  <a:cubicBezTo>
                    <a:pt x="1297102" y="3299207"/>
                    <a:pt x="1318057" y="3261107"/>
                    <a:pt x="1296149" y="3183002"/>
                  </a:cubicBezTo>
                  <a:close/>
                  <a:moveTo>
                    <a:pt x="257924" y="1876172"/>
                  </a:moveTo>
                  <a:cubicBezTo>
                    <a:pt x="245542" y="1614235"/>
                    <a:pt x="278879" y="1370395"/>
                    <a:pt x="340792" y="1282765"/>
                  </a:cubicBezTo>
                  <a:cubicBezTo>
                    <a:pt x="354127" y="1263715"/>
                    <a:pt x="376034" y="1408495"/>
                    <a:pt x="379844" y="1467550"/>
                  </a:cubicBezTo>
                  <a:cubicBezTo>
                    <a:pt x="392227" y="1683767"/>
                    <a:pt x="273164" y="1857122"/>
                    <a:pt x="257924" y="1876172"/>
                  </a:cubicBezTo>
                  <a:close/>
                  <a:moveTo>
                    <a:pt x="507479" y="3468752"/>
                  </a:moveTo>
                  <a:cubicBezTo>
                    <a:pt x="492239" y="3415412"/>
                    <a:pt x="518909" y="3413507"/>
                    <a:pt x="555104" y="3417317"/>
                  </a:cubicBezTo>
                  <a:cubicBezTo>
                    <a:pt x="594157" y="3420175"/>
                    <a:pt x="677024" y="3358262"/>
                    <a:pt x="671309" y="3475420"/>
                  </a:cubicBezTo>
                  <a:cubicBezTo>
                    <a:pt x="665594" y="3595435"/>
                    <a:pt x="671309" y="3922142"/>
                    <a:pt x="671309" y="4042157"/>
                  </a:cubicBezTo>
                  <a:cubicBezTo>
                    <a:pt x="618922" y="3862135"/>
                    <a:pt x="546532" y="3593530"/>
                    <a:pt x="507479" y="3468752"/>
                  </a:cubicBezTo>
                  <a:close/>
                  <a:moveTo>
                    <a:pt x="930389" y="1280860"/>
                  </a:moveTo>
                  <a:cubicBezTo>
                    <a:pt x="986587" y="1492315"/>
                    <a:pt x="1029449" y="1707580"/>
                    <a:pt x="994207" y="1920940"/>
                  </a:cubicBezTo>
                  <a:cubicBezTo>
                    <a:pt x="918959" y="1754252"/>
                    <a:pt x="828472" y="1491362"/>
                    <a:pt x="930389" y="128086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42" name="TextBox 441">
            <a:extLst>
              <a:ext uri="{FF2B5EF4-FFF2-40B4-BE49-F238E27FC236}">
                <a16:creationId xmlns:a16="http://schemas.microsoft.com/office/drawing/2014/main" id="{E4AA4504-C207-4B22-BAC2-ECA12866E007}"/>
              </a:ext>
            </a:extLst>
          </p:cNvPr>
          <p:cNvSpPr txBox="1"/>
          <p:nvPr/>
        </p:nvSpPr>
        <p:spPr>
          <a:xfrm>
            <a:off x="2530049" y="3846554"/>
            <a:ext cx="6809552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altLang="ko-KR" dirty="0">
                <a:solidFill>
                  <a:schemeClr val="bg1"/>
                </a:solidFill>
                <a:cs typeface="Arial" pitchFamily="34" charset="0"/>
              </a:rPr>
              <a:t>Social Media</a:t>
            </a:r>
            <a:r>
              <a:rPr lang="ko-KR" altLang="en-US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GB" altLang="ko-KR" dirty="0">
                <a:solidFill>
                  <a:schemeClr val="bg1"/>
                </a:solidFill>
                <a:cs typeface="Arial" pitchFamily="34" charset="0"/>
              </a:rPr>
              <a:t>Statistics And Trends</a:t>
            </a:r>
            <a:endParaRPr lang="ko-KR" altLang="en-US" sz="1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43" name="TextBox 442">
            <a:extLst>
              <a:ext uri="{FF2B5EF4-FFF2-40B4-BE49-F238E27FC236}">
                <a16:creationId xmlns:a16="http://schemas.microsoft.com/office/drawing/2014/main" id="{9FBAF302-5282-41DF-B455-93B6174F0506}"/>
              </a:ext>
            </a:extLst>
          </p:cNvPr>
          <p:cNvSpPr txBox="1"/>
          <p:nvPr/>
        </p:nvSpPr>
        <p:spPr>
          <a:xfrm>
            <a:off x="1024185" y="5892950"/>
            <a:ext cx="2579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44" name="TextBox 443">
            <a:extLst>
              <a:ext uri="{FF2B5EF4-FFF2-40B4-BE49-F238E27FC236}">
                <a16:creationId xmlns:a16="http://schemas.microsoft.com/office/drawing/2014/main" id="{8EA4DF7D-8529-44A1-BE73-5CAE5020C89E}"/>
              </a:ext>
            </a:extLst>
          </p:cNvPr>
          <p:cNvSpPr txBox="1"/>
          <p:nvPr/>
        </p:nvSpPr>
        <p:spPr>
          <a:xfrm>
            <a:off x="4797148" y="5888573"/>
            <a:ext cx="2579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3"/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45" name="TextBox 444">
            <a:extLst>
              <a:ext uri="{FF2B5EF4-FFF2-40B4-BE49-F238E27FC236}">
                <a16:creationId xmlns:a16="http://schemas.microsoft.com/office/drawing/2014/main" id="{9A71CDE9-81ED-4807-BA37-05EE00BADA66}"/>
              </a:ext>
            </a:extLst>
          </p:cNvPr>
          <p:cNvSpPr txBox="1"/>
          <p:nvPr/>
        </p:nvSpPr>
        <p:spPr>
          <a:xfrm>
            <a:off x="8506503" y="5901676"/>
            <a:ext cx="2579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46" name="TextBox 445">
            <a:extLst>
              <a:ext uri="{FF2B5EF4-FFF2-40B4-BE49-F238E27FC236}">
                <a16:creationId xmlns:a16="http://schemas.microsoft.com/office/drawing/2014/main" id="{96FC56EE-DB4E-4BA7-A0BA-0E623394BBBF}"/>
              </a:ext>
            </a:extLst>
          </p:cNvPr>
          <p:cNvSpPr txBox="1"/>
          <p:nvPr/>
        </p:nvSpPr>
        <p:spPr>
          <a:xfrm>
            <a:off x="1845819" y="5320385"/>
            <a:ext cx="93610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36</a:t>
            </a:r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47" name="TextBox 446">
            <a:extLst>
              <a:ext uri="{FF2B5EF4-FFF2-40B4-BE49-F238E27FC236}">
                <a16:creationId xmlns:a16="http://schemas.microsoft.com/office/drawing/2014/main" id="{9DDA0400-F0BF-4B19-8C82-6F4164A56319}"/>
              </a:ext>
            </a:extLst>
          </p:cNvPr>
          <p:cNvSpPr txBox="1"/>
          <p:nvPr/>
        </p:nvSpPr>
        <p:spPr>
          <a:xfrm>
            <a:off x="5618782" y="5311629"/>
            <a:ext cx="93610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43</a:t>
            </a:r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03BE85CE-9AF4-4E3A-9E09-B3CF79B3C555}"/>
              </a:ext>
            </a:extLst>
          </p:cNvPr>
          <p:cNvSpPr txBox="1"/>
          <p:nvPr/>
        </p:nvSpPr>
        <p:spPr>
          <a:xfrm>
            <a:off x="9328137" y="5337836"/>
            <a:ext cx="93610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58</a:t>
            </a:r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449" name="Group 19">
            <a:extLst>
              <a:ext uri="{FF2B5EF4-FFF2-40B4-BE49-F238E27FC236}">
                <a16:creationId xmlns:a16="http://schemas.microsoft.com/office/drawing/2014/main" id="{E2275565-9191-4046-BB82-A0D22FB36776}"/>
              </a:ext>
            </a:extLst>
          </p:cNvPr>
          <p:cNvGrpSpPr/>
          <p:nvPr/>
        </p:nvGrpSpPr>
        <p:grpSpPr>
          <a:xfrm>
            <a:off x="1260036" y="4501204"/>
            <a:ext cx="2107671" cy="719181"/>
            <a:chOff x="1011775" y="4530388"/>
            <a:chExt cx="2107671" cy="719181"/>
          </a:xfrm>
          <a:solidFill>
            <a:schemeClr val="accent3"/>
          </a:solidFill>
        </p:grpSpPr>
        <p:sp>
          <p:nvSpPr>
            <p:cNvPr id="450" name="Freeform: Shape 20">
              <a:extLst>
                <a:ext uri="{FF2B5EF4-FFF2-40B4-BE49-F238E27FC236}">
                  <a16:creationId xmlns:a16="http://schemas.microsoft.com/office/drawing/2014/main" id="{350C4BB5-29BA-4DA8-82AF-C7E81F58BE5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1775" y="4530388"/>
              <a:ext cx="304159" cy="304159"/>
            </a:xfrm>
            <a:prstGeom prst="roundRect">
              <a:avLst/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1" name="Freeform: Shape 21">
              <a:extLst>
                <a:ext uri="{FF2B5EF4-FFF2-40B4-BE49-F238E27FC236}">
                  <a16:creationId xmlns:a16="http://schemas.microsoft.com/office/drawing/2014/main" id="{31447FC7-BF35-44AF-974F-86ECB88A4BB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62653" y="4530388"/>
              <a:ext cx="304159" cy="304159"/>
            </a:xfrm>
            <a:prstGeom prst="roundRect">
              <a:avLst/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2" name="Freeform: Shape 22">
              <a:extLst>
                <a:ext uri="{FF2B5EF4-FFF2-40B4-BE49-F238E27FC236}">
                  <a16:creationId xmlns:a16="http://schemas.microsoft.com/office/drawing/2014/main" id="{6D6A2591-BC5B-4148-89E3-4DF264B942E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13531" y="4530388"/>
              <a:ext cx="304159" cy="304159"/>
            </a:xfrm>
            <a:prstGeom prst="roundRect">
              <a:avLst/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3" name="Freeform: Shape 23">
              <a:extLst>
                <a:ext uri="{FF2B5EF4-FFF2-40B4-BE49-F238E27FC236}">
                  <a16:creationId xmlns:a16="http://schemas.microsoft.com/office/drawing/2014/main" id="{8658101D-1AE7-4FCD-A3E1-8B03512C224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64409" y="4530388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4" name="Freeform: Shape 24">
              <a:extLst>
                <a:ext uri="{FF2B5EF4-FFF2-40B4-BE49-F238E27FC236}">
                  <a16:creationId xmlns:a16="http://schemas.microsoft.com/office/drawing/2014/main" id="{56ECE6A1-8DF0-4403-877E-5DDBA415BF6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15287" y="4530388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5" name="Freeform: Shape 25">
              <a:extLst>
                <a:ext uri="{FF2B5EF4-FFF2-40B4-BE49-F238E27FC236}">
                  <a16:creationId xmlns:a16="http://schemas.microsoft.com/office/drawing/2014/main" id="{2BF54254-31DA-49AD-A974-F5D8D46E621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1775" y="4945410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6" name="Freeform: Shape 26">
              <a:extLst>
                <a:ext uri="{FF2B5EF4-FFF2-40B4-BE49-F238E27FC236}">
                  <a16:creationId xmlns:a16="http://schemas.microsoft.com/office/drawing/2014/main" id="{57A8648D-E1D5-4FCF-ACFC-5A1B9076EA6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62653" y="4945410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7" name="Freeform: Shape 27">
              <a:extLst>
                <a:ext uri="{FF2B5EF4-FFF2-40B4-BE49-F238E27FC236}">
                  <a16:creationId xmlns:a16="http://schemas.microsoft.com/office/drawing/2014/main" id="{3249A403-207E-474E-8122-2C49AC59A27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13531" y="4945410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8" name="Freeform: Shape 28">
              <a:extLst>
                <a:ext uri="{FF2B5EF4-FFF2-40B4-BE49-F238E27FC236}">
                  <a16:creationId xmlns:a16="http://schemas.microsoft.com/office/drawing/2014/main" id="{9DE51A11-BB0C-468A-ACB8-61C04222E74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64409" y="4945410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9" name="Freeform: Shape 29">
              <a:extLst>
                <a:ext uri="{FF2B5EF4-FFF2-40B4-BE49-F238E27FC236}">
                  <a16:creationId xmlns:a16="http://schemas.microsoft.com/office/drawing/2014/main" id="{2ABC6CDD-7488-42F7-85D8-816B56E143F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15287" y="4945410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60" name="Group 30">
            <a:extLst>
              <a:ext uri="{FF2B5EF4-FFF2-40B4-BE49-F238E27FC236}">
                <a16:creationId xmlns:a16="http://schemas.microsoft.com/office/drawing/2014/main" id="{4225541A-E815-4821-B03A-4AC088E5FFA4}"/>
              </a:ext>
            </a:extLst>
          </p:cNvPr>
          <p:cNvGrpSpPr/>
          <p:nvPr/>
        </p:nvGrpSpPr>
        <p:grpSpPr>
          <a:xfrm>
            <a:off x="5032999" y="4501204"/>
            <a:ext cx="2107671" cy="719181"/>
            <a:chOff x="1011775" y="4530388"/>
            <a:chExt cx="2107671" cy="719181"/>
          </a:xfrm>
          <a:solidFill>
            <a:schemeClr val="accent3"/>
          </a:solidFill>
        </p:grpSpPr>
        <p:sp>
          <p:nvSpPr>
            <p:cNvPr id="461" name="Freeform: Shape 31">
              <a:extLst>
                <a:ext uri="{FF2B5EF4-FFF2-40B4-BE49-F238E27FC236}">
                  <a16:creationId xmlns:a16="http://schemas.microsoft.com/office/drawing/2014/main" id="{C0F64699-119E-4655-8932-C657B79B561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1775" y="4530388"/>
              <a:ext cx="304159" cy="304159"/>
            </a:xfrm>
            <a:prstGeom prst="roundRect">
              <a:avLst/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2" name="Freeform: Shape 32">
              <a:extLst>
                <a:ext uri="{FF2B5EF4-FFF2-40B4-BE49-F238E27FC236}">
                  <a16:creationId xmlns:a16="http://schemas.microsoft.com/office/drawing/2014/main" id="{0E334511-E19E-4566-8074-F324BA2ADF8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62653" y="4530388"/>
              <a:ext cx="304159" cy="304159"/>
            </a:xfrm>
            <a:prstGeom prst="roundRect">
              <a:avLst/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3" name="Freeform: Shape 33">
              <a:extLst>
                <a:ext uri="{FF2B5EF4-FFF2-40B4-BE49-F238E27FC236}">
                  <a16:creationId xmlns:a16="http://schemas.microsoft.com/office/drawing/2014/main" id="{CEEBD5BE-7F41-463E-9EB8-A817377F13B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13531" y="4530388"/>
              <a:ext cx="304159" cy="304159"/>
            </a:xfrm>
            <a:prstGeom prst="roundRect">
              <a:avLst/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4" name="Freeform: Shape 34">
              <a:extLst>
                <a:ext uri="{FF2B5EF4-FFF2-40B4-BE49-F238E27FC236}">
                  <a16:creationId xmlns:a16="http://schemas.microsoft.com/office/drawing/2014/main" id="{31BCE8B7-B757-41A3-A21B-352E445483C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64409" y="4530388"/>
              <a:ext cx="304159" cy="304159"/>
            </a:xfrm>
            <a:prstGeom prst="roundRect">
              <a:avLst/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5" name="Freeform: Shape 35">
              <a:extLst>
                <a:ext uri="{FF2B5EF4-FFF2-40B4-BE49-F238E27FC236}">
                  <a16:creationId xmlns:a16="http://schemas.microsoft.com/office/drawing/2014/main" id="{1577B218-63E3-41FF-B5BC-EE9454ACC87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15287" y="4530388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6" name="Freeform: Shape 36">
              <a:extLst>
                <a:ext uri="{FF2B5EF4-FFF2-40B4-BE49-F238E27FC236}">
                  <a16:creationId xmlns:a16="http://schemas.microsoft.com/office/drawing/2014/main" id="{447970FC-40BE-4119-B220-AC2818CB12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1775" y="4945410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7" name="Freeform: Shape 37">
              <a:extLst>
                <a:ext uri="{FF2B5EF4-FFF2-40B4-BE49-F238E27FC236}">
                  <a16:creationId xmlns:a16="http://schemas.microsoft.com/office/drawing/2014/main" id="{87A879BF-6DE9-45AD-9E56-F558976DCF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62653" y="4945410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8" name="Freeform: Shape 38">
              <a:extLst>
                <a:ext uri="{FF2B5EF4-FFF2-40B4-BE49-F238E27FC236}">
                  <a16:creationId xmlns:a16="http://schemas.microsoft.com/office/drawing/2014/main" id="{AB0513CC-9E70-41CF-B92C-001005E2E07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13531" y="4945410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9" name="Freeform: Shape 39">
              <a:extLst>
                <a:ext uri="{FF2B5EF4-FFF2-40B4-BE49-F238E27FC236}">
                  <a16:creationId xmlns:a16="http://schemas.microsoft.com/office/drawing/2014/main" id="{62B1EF29-4C8C-40DA-B79B-477D50A779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64409" y="4945410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0" name="Freeform: Shape 40">
              <a:extLst>
                <a:ext uri="{FF2B5EF4-FFF2-40B4-BE49-F238E27FC236}">
                  <a16:creationId xmlns:a16="http://schemas.microsoft.com/office/drawing/2014/main" id="{20563E37-A799-4E5B-9F18-3BE0960392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15287" y="4945410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71" name="Group 41">
            <a:extLst>
              <a:ext uri="{FF2B5EF4-FFF2-40B4-BE49-F238E27FC236}">
                <a16:creationId xmlns:a16="http://schemas.microsoft.com/office/drawing/2014/main" id="{9A032110-5410-4892-A6CA-BDC227CA422E}"/>
              </a:ext>
            </a:extLst>
          </p:cNvPr>
          <p:cNvGrpSpPr/>
          <p:nvPr/>
        </p:nvGrpSpPr>
        <p:grpSpPr>
          <a:xfrm>
            <a:off x="8742354" y="4501204"/>
            <a:ext cx="2107671" cy="719181"/>
            <a:chOff x="1011775" y="4530388"/>
            <a:chExt cx="2107671" cy="719181"/>
          </a:xfrm>
          <a:solidFill>
            <a:schemeClr val="accent3"/>
          </a:solidFill>
        </p:grpSpPr>
        <p:sp>
          <p:nvSpPr>
            <p:cNvPr id="472" name="Freeform: Shape 42">
              <a:extLst>
                <a:ext uri="{FF2B5EF4-FFF2-40B4-BE49-F238E27FC236}">
                  <a16:creationId xmlns:a16="http://schemas.microsoft.com/office/drawing/2014/main" id="{654A873F-8C2C-4378-B35B-F8006719248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1775" y="4530388"/>
              <a:ext cx="304159" cy="304159"/>
            </a:xfrm>
            <a:prstGeom prst="roundRect">
              <a:avLst/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3" name="Freeform: Shape 43">
              <a:extLst>
                <a:ext uri="{FF2B5EF4-FFF2-40B4-BE49-F238E27FC236}">
                  <a16:creationId xmlns:a16="http://schemas.microsoft.com/office/drawing/2014/main" id="{970DCED0-083D-4086-8C72-D530F48FBFA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62653" y="4530388"/>
              <a:ext cx="304159" cy="304159"/>
            </a:xfrm>
            <a:prstGeom prst="roundRect">
              <a:avLst/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4" name="Freeform: Shape 44">
              <a:extLst>
                <a:ext uri="{FF2B5EF4-FFF2-40B4-BE49-F238E27FC236}">
                  <a16:creationId xmlns:a16="http://schemas.microsoft.com/office/drawing/2014/main" id="{6B95222D-DE7C-4E3B-B669-074F18B8D91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13531" y="4530388"/>
              <a:ext cx="304159" cy="304159"/>
            </a:xfrm>
            <a:prstGeom prst="roundRect">
              <a:avLst/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5" name="Freeform: Shape 45">
              <a:extLst>
                <a:ext uri="{FF2B5EF4-FFF2-40B4-BE49-F238E27FC236}">
                  <a16:creationId xmlns:a16="http://schemas.microsoft.com/office/drawing/2014/main" id="{414FED1F-3C3E-418D-AF17-354486760B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64409" y="4530388"/>
              <a:ext cx="304159" cy="304159"/>
            </a:xfrm>
            <a:prstGeom prst="roundRect">
              <a:avLst/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6" name="Freeform: Shape 46">
              <a:extLst>
                <a:ext uri="{FF2B5EF4-FFF2-40B4-BE49-F238E27FC236}">
                  <a16:creationId xmlns:a16="http://schemas.microsoft.com/office/drawing/2014/main" id="{2080CD84-BD8E-452D-820F-1DF46D512F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15287" y="4530388"/>
              <a:ext cx="304159" cy="304159"/>
            </a:xfrm>
            <a:prstGeom prst="roundRect">
              <a:avLst/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7" name="Freeform: Shape 47">
              <a:extLst>
                <a:ext uri="{FF2B5EF4-FFF2-40B4-BE49-F238E27FC236}">
                  <a16:creationId xmlns:a16="http://schemas.microsoft.com/office/drawing/2014/main" id="{5A0DE5A1-8FF5-4572-9AE0-B9472E092A6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1775" y="4945410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8" name="Freeform: Shape 48">
              <a:extLst>
                <a:ext uri="{FF2B5EF4-FFF2-40B4-BE49-F238E27FC236}">
                  <a16:creationId xmlns:a16="http://schemas.microsoft.com/office/drawing/2014/main" id="{EB26AAC8-1E85-4D2D-A933-964E4850256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62653" y="4945410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9" name="Freeform: Shape 49">
              <a:extLst>
                <a:ext uri="{FF2B5EF4-FFF2-40B4-BE49-F238E27FC236}">
                  <a16:creationId xmlns:a16="http://schemas.microsoft.com/office/drawing/2014/main" id="{6B48E5AF-A28F-4C9A-A8E0-6A614528301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13531" y="4945410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0" name="Freeform: Shape 50">
              <a:extLst>
                <a:ext uri="{FF2B5EF4-FFF2-40B4-BE49-F238E27FC236}">
                  <a16:creationId xmlns:a16="http://schemas.microsoft.com/office/drawing/2014/main" id="{AF72B0A2-C9A9-433D-A0B0-464D4EC5991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64409" y="4945410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1" name="Freeform: Shape 51">
              <a:extLst>
                <a:ext uri="{FF2B5EF4-FFF2-40B4-BE49-F238E27FC236}">
                  <a16:creationId xmlns:a16="http://schemas.microsoft.com/office/drawing/2014/main" id="{0412741C-C567-4D2E-8C41-DEC8AE09D24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15287" y="4945410"/>
              <a:ext cx="304159" cy="304159"/>
            </a:xfrm>
            <a:prstGeom prst="roundRect">
              <a:avLst/>
            </a:pr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11221</TotalTime>
  <Words>67</Words>
  <Application>Microsoft Office PowerPoint</Application>
  <PresentationFormat>와이드스크린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24</cp:revision>
  <dcterms:created xsi:type="dcterms:W3CDTF">2018-02-18T19:39:47Z</dcterms:created>
  <dcterms:modified xsi:type="dcterms:W3CDTF">2022-11-11T04:29:22Z</dcterms:modified>
</cp:coreProperties>
</file>