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03" name="그룹 502">
            <a:extLst>
              <a:ext uri="{FF2B5EF4-FFF2-40B4-BE49-F238E27FC236}">
                <a16:creationId xmlns:a16="http://schemas.microsoft.com/office/drawing/2014/main" id="{717D6B4E-9840-4BDC-904F-512C34917D78}"/>
              </a:ext>
            </a:extLst>
          </p:cNvPr>
          <p:cNvGrpSpPr/>
          <p:nvPr/>
        </p:nvGrpSpPr>
        <p:grpSpPr>
          <a:xfrm>
            <a:off x="715617" y="4223752"/>
            <a:ext cx="10923105" cy="1227151"/>
            <a:chOff x="715617" y="4127961"/>
            <a:chExt cx="10923105" cy="1227151"/>
          </a:xfrm>
        </p:grpSpPr>
        <p:cxnSp>
          <p:nvCxnSpPr>
            <p:cNvPr id="504" name="직선 연결선 503">
              <a:extLst>
                <a:ext uri="{FF2B5EF4-FFF2-40B4-BE49-F238E27FC236}">
                  <a16:creationId xmlns:a16="http://schemas.microsoft.com/office/drawing/2014/main" id="{B4E1C53C-3748-4AB0-A380-3D19A172BE8B}"/>
                </a:ext>
              </a:extLst>
            </p:cNvPr>
            <p:cNvCxnSpPr>
              <a:cxnSpLocks/>
            </p:cNvCxnSpPr>
            <p:nvPr/>
          </p:nvCxnSpPr>
          <p:spPr>
            <a:xfrm>
              <a:off x="715617" y="4917798"/>
              <a:ext cx="10923105" cy="0"/>
            </a:xfrm>
            <a:prstGeom prst="line">
              <a:avLst/>
            </a:prstGeom>
            <a:ln w="38100">
              <a:solidFill>
                <a:schemeClr val="tx1">
                  <a:lumMod val="65000"/>
                  <a:lumOff val="35000"/>
                </a:schemeClr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5" name="Oval 2">
              <a:extLst>
                <a:ext uri="{FF2B5EF4-FFF2-40B4-BE49-F238E27FC236}">
                  <a16:creationId xmlns:a16="http://schemas.microsoft.com/office/drawing/2014/main" id="{3FD948D8-0D9A-4369-9F4B-7955473CF771}"/>
                </a:ext>
              </a:extLst>
            </p:cNvPr>
            <p:cNvSpPr/>
            <p:nvPr/>
          </p:nvSpPr>
          <p:spPr>
            <a:xfrm flipV="1">
              <a:off x="1292274" y="4464404"/>
              <a:ext cx="890708" cy="89070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6" name="Oval 12">
              <a:extLst>
                <a:ext uri="{FF2B5EF4-FFF2-40B4-BE49-F238E27FC236}">
                  <a16:creationId xmlns:a16="http://schemas.microsoft.com/office/drawing/2014/main" id="{65624E3E-A123-45CB-A7DC-5972E82AE7B2}"/>
                </a:ext>
              </a:extLst>
            </p:cNvPr>
            <p:cNvSpPr/>
            <p:nvPr/>
          </p:nvSpPr>
          <p:spPr>
            <a:xfrm>
              <a:off x="3488160" y="4464404"/>
              <a:ext cx="890708" cy="89070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7" name="Oval 16">
              <a:extLst>
                <a:ext uri="{FF2B5EF4-FFF2-40B4-BE49-F238E27FC236}">
                  <a16:creationId xmlns:a16="http://schemas.microsoft.com/office/drawing/2014/main" id="{D1B2F925-1431-4DBC-B854-4D8B5653C4CE}"/>
                </a:ext>
              </a:extLst>
            </p:cNvPr>
            <p:cNvSpPr/>
            <p:nvPr/>
          </p:nvSpPr>
          <p:spPr>
            <a:xfrm flipV="1">
              <a:off x="5684047" y="4464404"/>
              <a:ext cx="890708" cy="89070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8" name="Oval 20">
              <a:extLst>
                <a:ext uri="{FF2B5EF4-FFF2-40B4-BE49-F238E27FC236}">
                  <a16:creationId xmlns:a16="http://schemas.microsoft.com/office/drawing/2014/main" id="{648BADE6-8F39-44A5-A7E1-D053329B8BAD}"/>
                </a:ext>
              </a:extLst>
            </p:cNvPr>
            <p:cNvSpPr/>
            <p:nvPr/>
          </p:nvSpPr>
          <p:spPr>
            <a:xfrm>
              <a:off x="7879934" y="4464404"/>
              <a:ext cx="890708" cy="89070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9" name="Oval 24">
              <a:extLst>
                <a:ext uri="{FF2B5EF4-FFF2-40B4-BE49-F238E27FC236}">
                  <a16:creationId xmlns:a16="http://schemas.microsoft.com/office/drawing/2014/main" id="{E1C1787E-F251-407F-94E8-4E041BA46B8D}"/>
                </a:ext>
              </a:extLst>
            </p:cNvPr>
            <p:cNvSpPr/>
            <p:nvPr/>
          </p:nvSpPr>
          <p:spPr>
            <a:xfrm flipV="1">
              <a:off x="10075820" y="4464404"/>
              <a:ext cx="890708" cy="89070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10" name="Group 10">
              <a:extLst>
                <a:ext uri="{FF2B5EF4-FFF2-40B4-BE49-F238E27FC236}">
                  <a16:creationId xmlns:a16="http://schemas.microsoft.com/office/drawing/2014/main" id="{9DDA6EC8-DCF4-475B-AC0D-ABA8B7F8049E}"/>
                </a:ext>
              </a:extLst>
            </p:cNvPr>
            <p:cNvGrpSpPr/>
            <p:nvPr/>
          </p:nvGrpSpPr>
          <p:grpSpPr>
            <a:xfrm flipV="1">
              <a:off x="1385634" y="4127961"/>
              <a:ext cx="703990" cy="1133793"/>
              <a:chOff x="1661476" y="3290813"/>
              <a:chExt cx="703990" cy="1133793"/>
            </a:xfrm>
          </p:grpSpPr>
          <p:sp>
            <p:nvSpPr>
              <p:cNvPr id="527" name="Circle: Hollow 8">
                <a:extLst>
                  <a:ext uri="{FF2B5EF4-FFF2-40B4-BE49-F238E27FC236}">
                    <a16:creationId xmlns:a16="http://schemas.microsoft.com/office/drawing/2014/main" id="{B8739C65-B3F2-4ED8-BE4F-7546B356769E}"/>
                  </a:ext>
                </a:extLst>
              </p:cNvPr>
              <p:cNvSpPr/>
              <p:nvPr/>
            </p:nvSpPr>
            <p:spPr>
              <a:xfrm>
                <a:off x="1661476" y="3290813"/>
                <a:ext cx="703990" cy="703992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28" name="Straight Connector 9">
                <a:extLst>
                  <a:ext uri="{FF2B5EF4-FFF2-40B4-BE49-F238E27FC236}">
                    <a16:creationId xmlns:a16="http://schemas.microsoft.com/office/drawing/2014/main" id="{08847DAE-C35D-498D-AC4E-85382D100C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13470" y="3881943"/>
                <a:ext cx="0" cy="542663"/>
              </a:xfrm>
              <a:prstGeom prst="line">
                <a:avLst/>
              </a:prstGeom>
              <a:ln w="19050">
                <a:solidFill>
                  <a:schemeClr val="accent6"/>
                </a:solidFill>
                <a:headEnd type="none"/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9" name="Circle: Hollow 8">
                <a:extLst>
                  <a:ext uri="{FF2B5EF4-FFF2-40B4-BE49-F238E27FC236}">
                    <a16:creationId xmlns:a16="http://schemas.microsoft.com/office/drawing/2014/main" id="{84FF8781-4114-4EAC-AF97-860E35F81C9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721928" y="3350312"/>
                <a:ext cx="576000" cy="576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11" name="Group 11">
              <a:extLst>
                <a:ext uri="{FF2B5EF4-FFF2-40B4-BE49-F238E27FC236}">
                  <a16:creationId xmlns:a16="http://schemas.microsoft.com/office/drawing/2014/main" id="{9768C445-9E48-4CB4-AEAA-8E5E4E811CE4}"/>
                </a:ext>
              </a:extLst>
            </p:cNvPr>
            <p:cNvGrpSpPr/>
            <p:nvPr/>
          </p:nvGrpSpPr>
          <p:grpSpPr>
            <a:xfrm>
              <a:off x="3581520" y="4127961"/>
              <a:ext cx="703990" cy="1133793"/>
              <a:chOff x="1661476" y="2861011"/>
              <a:chExt cx="703990" cy="1133793"/>
            </a:xfrm>
          </p:grpSpPr>
          <p:sp>
            <p:nvSpPr>
              <p:cNvPr id="524" name="Circle: Hollow 13">
                <a:extLst>
                  <a:ext uri="{FF2B5EF4-FFF2-40B4-BE49-F238E27FC236}">
                    <a16:creationId xmlns:a16="http://schemas.microsoft.com/office/drawing/2014/main" id="{D02FB5E6-B969-4AE3-93B6-883A81637932}"/>
                  </a:ext>
                </a:extLst>
              </p:cNvPr>
              <p:cNvSpPr/>
              <p:nvPr/>
            </p:nvSpPr>
            <p:spPr>
              <a:xfrm>
                <a:off x="1661476" y="3290814"/>
                <a:ext cx="703990" cy="70399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25" name="Straight Connector 14">
                <a:extLst>
                  <a:ext uri="{FF2B5EF4-FFF2-40B4-BE49-F238E27FC236}">
                    <a16:creationId xmlns:a16="http://schemas.microsoft.com/office/drawing/2014/main" id="{E0C752EF-D7E2-4AA5-A851-72CB6E9811F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013470" y="2861011"/>
                <a:ext cx="0" cy="542663"/>
              </a:xfrm>
              <a:prstGeom prst="line">
                <a:avLst/>
              </a:prstGeom>
              <a:ln w="19050">
                <a:solidFill>
                  <a:schemeClr val="accent1"/>
                </a:solidFill>
                <a:headEnd type="none"/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6" name="Circle: Hollow 13">
                <a:extLst>
                  <a:ext uri="{FF2B5EF4-FFF2-40B4-BE49-F238E27FC236}">
                    <a16:creationId xmlns:a16="http://schemas.microsoft.com/office/drawing/2014/main" id="{7F5721A2-90DD-4D78-B666-326971609BF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721929" y="3359310"/>
                <a:ext cx="576000" cy="576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12" name="Group 15">
              <a:extLst>
                <a:ext uri="{FF2B5EF4-FFF2-40B4-BE49-F238E27FC236}">
                  <a16:creationId xmlns:a16="http://schemas.microsoft.com/office/drawing/2014/main" id="{FDA4DDC5-B6DF-498A-A707-A5A858FF9369}"/>
                </a:ext>
              </a:extLst>
            </p:cNvPr>
            <p:cNvGrpSpPr/>
            <p:nvPr/>
          </p:nvGrpSpPr>
          <p:grpSpPr>
            <a:xfrm flipV="1">
              <a:off x="5777407" y="4127961"/>
              <a:ext cx="703990" cy="1133793"/>
              <a:chOff x="1661476" y="3290813"/>
              <a:chExt cx="703990" cy="1133793"/>
            </a:xfrm>
          </p:grpSpPr>
          <p:sp>
            <p:nvSpPr>
              <p:cNvPr id="521" name="Circle: Hollow 17">
                <a:extLst>
                  <a:ext uri="{FF2B5EF4-FFF2-40B4-BE49-F238E27FC236}">
                    <a16:creationId xmlns:a16="http://schemas.microsoft.com/office/drawing/2014/main" id="{B841219E-B691-47BA-99C0-2A3DA841C8D3}"/>
                  </a:ext>
                </a:extLst>
              </p:cNvPr>
              <p:cNvSpPr/>
              <p:nvPr/>
            </p:nvSpPr>
            <p:spPr>
              <a:xfrm>
                <a:off x="1661476" y="3290813"/>
                <a:ext cx="703990" cy="70399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22" name="Straight Connector 18">
                <a:extLst>
                  <a:ext uri="{FF2B5EF4-FFF2-40B4-BE49-F238E27FC236}">
                    <a16:creationId xmlns:a16="http://schemas.microsoft.com/office/drawing/2014/main" id="{9A8B3807-1F41-41B3-B141-55500925CF7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13470" y="3881943"/>
                <a:ext cx="0" cy="542663"/>
              </a:xfrm>
              <a:prstGeom prst="line">
                <a:avLst/>
              </a:prstGeom>
              <a:ln w="19050">
                <a:solidFill>
                  <a:schemeClr val="accent2"/>
                </a:solidFill>
                <a:headEnd type="none"/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3" name="Circle: Hollow 17">
                <a:extLst>
                  <a:ext uri="{FF2B5EF4-FFF2-40B4-BE49-F238E27FC236}">
                    <a16:creationId xmlns:a16="http://schemas.microsoft.com/office/drawing/2014/main" id="{8A34956B-7F9D-42AA-B20D-4096E26F9EA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721928" y="3350312"/>
                <a:ext cx="576000" cy="576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13" name="Group 19">
              <a:extLst>
                <a:ext uri="{FF2B5EF4-FFF2-40B4-BE49-F238E27FC236}">
                  <a16:creationId xmlns:a16="http://schemas.microsoft.com/office/drawing/2014/main" id="{B1631C6C-69E4-4CEE-A373-0515BAF214C6}"/>
                </a:ext>
              </a:extLst>
            </p:cNvPr>
            <p:cNvGrpSpPr/>
            <p:nvPr/>
          </p:nvGrpSpPr>
          <p:grpSpPr>
            <a:xfrm>
              <a:off x="7973294" y="4127961"/>
              <a:ext cx="703990" cy="1133793"/>
              <a:chOff x="1661476" y="2861011"/>
              <a:chExt cx="703990" cy="1133793"/>
            </a:xfrm>
          </p:grpSpPr>
          <p:sp>
            <p:nvSpPr>
              <p:cNvPr id="518" name="Circle: Hollow 21">
                <a:extLst>
                  <a:ext uri="{FF2B5EF4-FFF2-40B4-BE49-F238E27FC236}">
                    <a16:creationId xmlns:a16="http://schemas.microsoft.com/office/drawing/2014/main" id="{3DF03E86-9B95-4077-ABAE-6F47792C63A0}"/>
                  </a:ext>
                </a:extLst>
              </p:cNvPr>
              <p:cNvSpPr/>
              <p:nvPr/>
            </p:nvSpPr>
            <p:spPr>
              <a:xfrm>
                <a:off x="1661476" y="3290814"/>
                <a:ext cx="703990" cy="70399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19" name="Straight Connector 22">
                <a:extLst>
                  <a:ext uri="{FF2B5EF4-FFF2-40B4-BE49-F238E27FC236}">
                    <a16:creationId xmlns:a16="http://schemas.microsoft.com/office/drawing/2014/main" id="{CDCEA010-6C24-4D7D-A3C1-59BB52EF4E7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013470" y="2861011"/>
                <a:ext cx="0" cy="542663"/>
              </a:xfrm>
              <a:prstGeom prst="line">
                <a:avLst/>
              </a:prstGeom>
              <a:ln w="19050">
                <a:solidFill>
                  <a:schemeClr val="accent3"/>
                </a:solidFill>
                <a:headEnd type="none"/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0" name="Circle: Hollow 21">
                <a:extLst>
                  <a:ext uri="{FF2B5EF4-FFF2-40B4-BE49-F238E27FC236}">
                    <a16:creationId xmlns:a16="http://schemas.microsoft.com/office/drawing/2014/main" id="{0D486E93-A447-4E0A-A5D1-70357C127DA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721929" y="3359310"/>
                <a:ext cx="576000" cy="576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14" name="Group 23">
              <a:extLst>
                <a:ext uri="{FF2B5EF4-FFF2-40B4-BE49-F238E27FC236}">
                  <a16:creationId xmlns:a16="http://schemas.microsoft.com/office/drawing/2014/main" id="{EFBAEC9B-C135-4BEF-B8D4-1F8F2803C1B9}"/>
                </a:ext>
              </a:extLst>
            </p:cNvPr>
            <p:cNvGrpSpPr/>
            <p:nvPr/>
          </p:nvGrpSpPr>
          <p:grpSpPr>
            <a:xfrm flipV="1">
              <a:off x="10169180" y="4127961"/>
              <a:ext cx="703990" cy="1133793"/>
              <a:chOff x="1661476" y="3290813"/>
              <a:chExt cx="703990" cy="1133793"/>
            </a:xfrm>
          </p:grpSpPr>
          <p:sp>
            <p:nvSpPr>
              <p:cNvPr id="515" name="Circle: Hollow 25">
                <a:extLst>
                  <a:ext uri="{FF2B5EF4-FFF2-40B4-BE49-F238E27FC236}">
                    <a16:creationId xmlns:a16="http://schemas.microsoft.com/office/drawing/2014/main" id="{B818DF9D-F266-4E13-985D-46B7704253A6}"/>
                  </a:ext>
                </a:extLst>
              </p:cNvPr>
              <p:cNvSpPr/>
              <p:nvPr/>
            </p:nvSpPr>
            <p:spPr>
              <a:xfrm>
                <a:off x="1661476" y="3290813"/>
                <a:ext cx="703990" cy="70399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16" name="Straight Connector 26">
                <a:extLst>
                  <a:ext uri="{FF2B5EF4-FFF2-40B4-BE49-F238E27FC236}">
                    <a16:creationId xmlns:a16="http://schemas.microsoft.com/office/drawing/2014/main" id="{BE9C500A-3E4D-43CE-9D93-332E8A54A9C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13470" y="3881943"/>
                <a:ext cx="0" cy="542663"/>
              </a:xfrm>
              <a:prstGeom prst="line">
                <a:avLst/>
              </a:prstGeom>
              <a:ln w="19050">
                <a:solidFill>
                  <a:schemeClr val="accent4"/>
                </a:solidFill>
                <a:headEnd type="none"/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7" name="Circle: Hollow 25">
                <a:extLst>
                  <a:ext uri="{FF2B5EF4-FFF2-40B4-BE49-F238E27FC236}">
                    <a16:creationId xmlns:a16="http://schemas.microsoft.com/office/drawing/2014/main" id="{98A33D7B-9CF4-49EE-A575-FF01CA4995B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721928" y="3350312"/>
                <a:ext cx="576000" cy="576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530" name="직사각형 113">
            <a:extLst>
              <a:ext uri="{FF2B5EF4-FFF2-40B4-BE49-F238E27FC236}">
                <a16:creationId xmlns:a16="http://schemas.microsoft.com/office/drawing/2014/main" id="{82AA7DAB-43D3-49A4-A698-D0D7D5527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1049" y="5529098"/>
            <a:ext cx="13331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2019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31" name="TextBox 530">
            <a:extLst>
              <a:ext uri="{FF2B5EF4-FFF2-40B4-BE49-F238E27FC236}">
                <a16:creationId xmlns:a16="http://schemas.microsoft.com/office/drawing/2014/main" id="{562D4109-114C-4018-AC4C-7726BF8D936C}"/>
              </a:ext>
            </a:extLst>
          </p:cNvPr>
          <p:cNvSpPr txBox="1"/>
          <p:nvPr/>
        </p:nvSpPr>
        <p:spPr>
          <a:xfrm>
            <a:off x="3249481" y="5529098"/>
            <a:ext cx="1353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2020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32" name="TextBox 531">
            <a:extLst>
              <a:ext uri="{FF2B5EF4-FFF2-40B4-BE49-F238E27FC236}">
                <a16:creationId xmlns:a16="http://schemas.microsoft.com/office/drawing/2014/main" id="{01354127-6EC1-4465-9B63-745D0EF5715D}"/>
              </a:ext>
            </a:extLst>
          </p:cNvPr>
          <p:cNvSpPr txBox="1"/>
          <p:nvPr/>
        </p:nvSpPr>
        <p:spPr>
          <a:xfrm>
            <a:off x="5447861" y="5529098"/>
            <a:ext cx="1353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2021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33" name="TextBox 532">
            <a:extLst>
              <a:ext uri="{FF2B5EF4-FFF2-40B4-BE49-F238E27FC236}">
                <a16:creationId xmlns:a16="http://schemas.microsoft.com/office/drawing/2014/main" id="{B12416B7-AF57-49D3-B26F-2F7F6E1F9D99}"/>
              </a:ext>
            </a:extLst>
          </p:cNvPr>
          <p:cNvSpPr txBox="1"/>
          <p:nvPr/>
        </p:nvSpPr>
        <p:spPr>
          <a:xfrm>
            <a:off x="7646241" y="5529098"/>
            <a:ext cx="1353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2022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34" name="TextBox 533">
            <a:extLst>
              <a:ext uri="{FF2B5EF4-FFF2-40B4-BE49-F238E27FC236}">
                <a16:creationId xmlns:a16="http://schemas.microsoft.com/office/drawing/2014/main" id="{183C953C-D2AD-4CE5-B761-CD4CDD5304BA}"/>
              </a:ext>
            </a:extLst>
          </p:cNvPr>
          <p:cNvSpPr txBox="1"/>
          <p:nvPr/>
        </p:nvSpPr>
        <p:spPr>
          <a:xfrm>
            <a:off x="9844621" y="5529098"/>
            <a:ext cx="1353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2023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535" name="그룹 534">
            <a:extLst>
              <a:ext uri="{FF2B5EF4-FFF2-40B4-BE49-F238E27FC236}">
                <a16:creationId xmlns:a16="http://schemas.microsoft.com/office/drawing/2014/main" id="{70454CBF-CFE1-4D36-A3A8-6766845745CC}"/>
              </a:ext>
            </a:extLst>
          </p:cNvPr>
          <p:cNvGrpSpPr/>
          <p:nvPr/>
        </p:nvGrpSpPr>
        <p:grpSpPr>
          <a:xfrm>
            <a:off x="730863" y="1959652"/>
            <a:ext cx="2013530" cy="2013530"/>
            <a:chOff x="1038979" y="1863861"/>
            <a:chExt cx="2013530" cy="2013530"/>
          </a:xfrm>
        </p:grpSpPr>
        <p:sp>
          <p:nvSpPr>
            <p:cNvPr id="536" name="타원 535">
              <a:extLst>
                <a:ext uri="{FF2B5EF4-FFF2-40B4-BE49-F238E27FC236}">
                  <a16:creationId xmlns:a16="http://schemas.microsoft.com/office/drawing/2014/main" id="{5603074A-7C00-4C3A-AFA6-FC83C317FD48}"/>
                </a:ext>
              </a:extLst>
            </p:cNvPr>
            <p:cNvSpPr/>
            <p:nvPr/>
          </p:nvSpPr>
          <p:spPr>
            <a:xfrm>
              <a:off x="1038979" y="1863861"/>
              <a:ext cx="2013530" cy="201353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537" name="타원 536">
              <a:extLst>
                <a:ext uri="{FF2B5EF4-FFF2-40B4-BE49-F238E27FC236}">
                  <a16:creationId xmlns:a16="http://schemas.microsoft.com/office/drawing/2014/main" id="{55515444-EC3D-4A23-8549-215320FFC6AA}"/>
                </a:ext>
              </a:extLst>
            </p:cNvPr>
            <p:cNvSpPr/>
            <p:nvPr/>
          </p:nvSpPr>
          <p:spPr>
            <a:xfrm>
              <a:off x="1122003" y="1947770"/>
              <a:ext cx="1847482" cy="1847482"/>
            </a:xfrm>
            <a:prstGeom prst="ellipse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38" name="그룹 537">
            <a:extLst>
              <a:ext uri="{FF2B5EF4-FFF2-40B4-BE49-F238E27FC236}">
                <a16:creationId xmlns:a16="http://schemas.microsoft.com/office/drawing/2014/main" id="{187D9057-46FF-43C2-9427-2AE3378D5024}"/>
              </a:ext>
            </a:extLst>
          </p:cNvPr>
          <p:cNvGrpSpPr/>
          <p:nvPr/>
        </p:nvGrpSpPr>
        <p:grpSpPr>
          <a:xfrm>
            <a:off x="2926749" y="1959652"/>
            <a:ext cx="2013530" cy="2013530"/>
            <a:chOff x="1038979" y="1863861"/>
            <a:chExt cx="2013530" cy="2013530"/>
          </a:xfrm>
        </p:grpSpPr>
        <p:sp>
          <p:nvSpPr>
            <p:cNvPr id="539" name="타원 538">
              <a:extLst>
                <a:ext uri="{FF2B5EF4-FFF2-40B4-BE49-F238E27FC236}">
                  <a16:creationId xmlns:a16="http://schemas.microsoft.com/office/drawing/2014/main" id="{5D243AB2-487A-4D86-B7FE-7CA3716643B4}"/>
                </a:ext>
              </a:extLst>
            </p:cNvPr>
            <p:cNvSpPr/>
            <p:nvPr/>
          </p:nvSpPr>
          <p:spPr>
            <a:xfrm>
              <a:off x="1038979" y="1863861"/>
              <a:ext cx="2013530" cy="201353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540" name="타원 539">
              <a:extLst>
                <a:ext uri="{FF2B5EF4-FFF2-40B4-BE49-F238E27FC236}">
                  <a16:creationId xmlns:a16="http://schemas.microsoft.com/office/drawing/2014/main" id="{DECFD6A7-C1B7-4463-BD9C-EA63420ADD76}"/>
                </a:ext>
              </a:extLst>
            </p:cNvPr>
            <p:cNvSpPr/>
            <p:nvPr/>
          </p:nvSpPr>
          <p:spPr>
            <a:xfrm>
              <a:off x="1122003" y="1947770"/>
              <a:ext cx="1847482" cy="1847482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41" name="그룹 540">
            <a:extLst>
              <a:ext uri="{FF2B5EF4-FFF2-40B4-BE49-F238E27FC236}">
                <a16:creationId xmlns:a16="http://schemas.microsoft.com/office/drawing/2014/main" id="{694DEFB5-5B14-4999-A3A9-21B7E4C2423F}"/>
              </a:ext>
            </a:extLst>
          </p:cNvPr>
          <p:cNvGrpSpPr/>
          <p:nvPr/>
        </p:nvGrpSpPr>
        <p:grpSpPr>
          <a:xfrm>
            <a:off x="5122636" y="1959652"/>
            <a:ext cx="2013530" cy="2013530"/>
            <a:chOff x="1038979" y="1863861"/>
            <a:chExt cx="2013530" cy="2013530"/>
          </a:xfrm>
        </p:grpSpPr>
        <p:sp>
          <p:nvSpPr>
            <p:cNvPr id="542" name="타원 541">
              <a:extLst>
                <a:ext uri="{FF2B5EF4-FFF2-40B4-BE49-F238E27FC236}">
                  <a16:creationId xmlns:a16="http://schemas.microsoft.com/office/drawing/2014/main" id="{18A14E01-6E3F-450F-856C-16111B3CDA23}"/>
                </a:ext>
              </a:extLst>
            </p:cNvPr>
            <p:cNvSpPr/>
            <p:nvPr/>
          </p:nvSpPr>
          <p:spPr>
            <a:xfrm>
              <a:off x="1038979" y="1863861"/>
              <a:ext cx="2013530" cy="201353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543" name="타원 542">
              <a:extLst>
                <a:ext uri="{FF2B5EF4-FFF2-40B4-BE49-F238E27FC236}">
                  <a16:creationId xmlns:a16="http://schemas.microsoft.com/office/drawing/2014/main" id="{66F60181-1A6A-43B8-8C5B-11A09103E7DC}"/>
                </a:ext>
              </a:extLst>
            </p:cNvPr>
            <p:cNvSpPr/>
            <p:nvPr/>
          </p:nvSpPr>
          <p:spPr>
            <a:xfrm>
              <a:off x="1122003" y="1947770"/>
              <a:ext cx="1847482" cy="1847482"/>
            </a:xfrm>
            <a:prstGeom prst="ellipse">
              <a:avLst/>
            </a:prstGeom>
            <a:noFill/>
            <a:ln w="38100">
              <a:solidFill>
                <a:schemeClr val="accent2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44" name="그룹 543">
            <a:extLst>
              <a:ext uri="{FF2B5EF4-FFF2-40B4-BE49-F238E27FC236}">
                <a16:creationId xmlns:a16="http://schemas.microsoft.com/office/drawing/2014/main" id="{9843567C-C3AC-47FE-9AF9-16C00EC28827}"/>
              </a:ext>
            </a:extLst>
          </p:cNvPr>
          <p:cNvGrpSpPr/>
          <p:nvPr/>
        </p:nvGrpSpPr>
        <p:grpSpPr>
          <a:xfrm>
            <a:off x="7318523" y="1959652"/>
            <a:ext cx="2013530" cy="2013530"/>
            <a:chOff x="1038979" y="1863861"/>
            <a:chExt cx="2013530" cy="2013530"/>
          </a:xfrm>
        </p:grpSpPr>
        <p:sp>
          <p:nvSpPr>
            <p:cNvPr id="545" name="타원 544">
              <a:extLst>
                <a:ext uri="{FF2B5EF4-FFF2-40B4-BE49-F238E27FC236}">
                  <a16:creationId xmlns:a16="http://schemas.microsoft.com/office/drawing/2014/main" id="{E427CCD7-04F1-4A2E-B44F-75B3F73D9C57}"/>
                </a:ext>
              </a:extLst>
            </p:cNvPr>
            <p:cNvSpPr/>
            <p:nvPr/>
          </p:nvSpPr>
          <p:spPr>
            <a:xfrm>
              <a:off x="1038979" y="1863861"/>
              <a:ext cx="2013530" cy="201353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546" name="타원 545">
              <a:extLst>
                <a:ext uri="{FF2B5EF4-FFF2-40B4-BE49-F238E27FC236}">
                  <a16:creationId xmlns:a16="http://schemas.microsoft.com/office/drawing/2014/main" id="{5AB0AE9F-3D43-42EC-A678-31CD0C826613}"/>
                </a:ext>
              </a:extLst>
            </p:cNvPr>
            <p:cNvSpPr/>
            <p:nvPr/>
          </p:nvSpPr>
          <p:spPr>
            <a:xfrm>
              <a:off x="1122003" y="1947770"/>
              <a:ext cx="1847482" cy="1847482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47" name="그룹 546">
            <a:extLst>
              <a:ext uri="{FF2B5EF4-FFF2-40B4-BE49-F238E27FC236}">
                <a16:creationId xmlns:a16="http://schemas.microsoft.com/office/drawing/2014/main" id="{B8A4A86A-2990-4A75-A5BA-52494725C0D9}"/>
              </a:ext>
            </a:extLst>
          </p:cNvPr>
          <p:cNvGrpSpPr/>
          <p:nvPr/>
        </p:nvGrpSpPr>
        <p:grpSpPr>
          <a:xfrm>
            <a:off x="9514409" y="1959652"/>
            <a:ext cx="2013530" cy="2013530"/>
            <a:chOff x="1038979" y="1863861"/>
            <a:chExt cx="2013530" cy="2013530"/>
          </a:xfrm>
        </p:grpSpPr>
        <p:sp>
          <p:nvSpPr>
            <p:cNvPr id="548" name="타원 547">
              <a:extLst>
                <a:ext uri="{FF2B5EF4-FFF2-40B4-BE49-F238E27FC236}">
                  <a16:creationId xmlns:a16="http://schemas.microsoft.com/office/drawing/2014/main" id="{2E14E06F-2CC1-4A3C-8A25-30D052426641}"/>
                </a:ext>
              </a:extLst>
            </p:cNvPr>
            <p:cNvSpPr/>
            <p:nvPr/>
          </p:nvSpPr>
          <p:spPr>
            <a:xfrm>
              <a:off x="1038979" y="1863861"/>
              <a:ext cx="2013530" cy="201353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549" name="타원 548">
              <a:extLst>
                <a:ext uri="{FF2B5EF4-FFF2-40B4-BE49-F238E27FC236}">
                  <a16:creationId xmlns:a16="http://schemas.microsoft.com/office/drawing/2014/main" id="{73E965EF-5213-4E99-AE9D-A1E5CE19A6C0}"/>
                </a:ext>
              </a:extLst>
            </p:cNvPr>
            <p:cNvSpPr/>
            <p:nvPr/>
          </p:nvSpPr>
          <p:spPr>
            <a:xfrm>
              <a:off x="1122003" y="1947770"/>
              <a:ext cx="1847482" cy="1847482"/>
            </a:xfrm>
            <a:prstGeom prst="ellipse">
              <a:avLst/>
            </a:prstGeom>
            <a:noFill/>
            <a:ln w="38100">
              <a:solidFill>
                <a:schemeClr val="accent4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50" name="그룹 549">
            <a:extLst>
              <a:ext uri="{FF2B5EF4-FFF2-40B4-BE49-F238E27FC236}">
                <a16:creationId xmlns:a16="http://schemas.microsoft.com/office/drawing/2014/main" id="{EAEC32B5-61CA-4EC4-8997-5A9459A775AD}"/>
              </a:ext>
            </a:extLst>
          </p:cNvPr>
          <p:cNvGrpSpPr/>
          <p:nvPr/>
        </p:nvGrpSpPr>
        <p:grpSpPr>
          <a:xfrm>
            <a:off x="785355" y="2414920"/>
            <a:ext cx="10688092" cy="1102995"/>
            <a:chOff x="785355" y="2414920"/>
            <a:chExt cx="10688092" cy="1102995"/>
          </a:xfrm>
        </p:grpSpPr>
        <p:grpSp>
          <p:nvGrpSpPr>
            <p:cNvPr id="551" name="Group 20">
              <a:extLst>
                <a:ext uri="{FF2B5EF4-FFF2-40B4-BE49-F238E27FC236}">
                  <a16:creationId xmlns:a16="http://schemas.microsoft.com/office/drawing/2014/main" id="{8F28FEFD-855E-42FA-A50A-47DB82047638}"/>
                </a:ext>
              </a:extLst>
            </p:cNvPr>
            <p:cNvGrpSpPr/>
            <p:nvPr/>
          </p:nvGrpSpPr>
          <p:grpSpPr>
            <a:xfrm>
              <a:off x="5182755" y="2414920"/>
              <a:ext cx="1904546" cy="1102995"/>
              <a:chOff x="6457218" y="1772816"/>
              <a:chExt cx="2291246" cy="1102995"/>
            </a:xfrm>
          </p:grpSpPr>
          <p:sp>
            <p:nvSpPr>
              <p:cNvPr id="564" name="TextBox 563">
                <a:extLst>
                  <a:ext uri="{FF2B5EF4-FFF2-40B4-BE49-F238E27FC236}">
                    <a16:creationId xmlns:a16="http://schemas.microsoft.com/office/drawing/2014/main" id="{279523EB-B334-404E-B14C-CD79CEA33532}"/>
                  </a:ext>
                </a:extLst>
              </p:cNvPr>
              <p:cNvSpPr txBox="1"/>
              <p:nvPr/>
            </p:nvSpPr>
            <p:spPr>
              <a:xfrm>
                <a:off x="6457218" y="1772816"/>
                <a:ext cx="229124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accent2"/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accent2"/>
                  </a:solidFill>
                  <a:cs typeface="Arial" pitchFamily="34" charset="0"/>
                </a:endParaRPr>
              </a:p>
            </p:txBody>
          </p:sp>
          <p:sp>
            <p:nvSpPr>
              <p:cNvPr id="565" name="TextBox 564">
                <a:extLst>
                  <a:ext uri="{FF2B5EF4-FFF2-40B4-BE49-F238E27FC236}">
                    <a16:creationId xmlns:a16="http://schemas.microsoft.com/office/drawing/2014/main" id="{34061FF9-95A2-4F9E-86FE-1904C18678DE}"/>
                  </a:ext>
                </a:extLst>
              </p:cNvPr>
              <p:cNvSpPr txBox="1"/>
              <p:nvPr/>
            </p:nvSpPr>
            <p:spPr>
              <a:xfrm>
                <a:off x="6457218" y="2044814"/>
                <a:ext cx="229124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Get a modern PowerPoint  Presentation that is beautifully designed.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552" name="Group 41">
              <a:extLst>
                <a:ext uri="{FF2B5EF4-FFF2-40B4-BE49-F238E27FC236}">
                  <a16:creationId xmlns:a16="http://schemas.microsoft.com/office/drawing/2014/main" id="{0705D8FB-840D-48C4-AFA9-68E8BEA7F68A}"/>
                </a:ext>
              </a:extLst>
            </p:cNvPr>
            <p:cNvGrpSpPr/>
            <p:nvPr/>
          </p:nvGrpSpPr>
          <p:grpSpPr>
            <a:xfrm>
              <a:off x="2978428" y="2414920"/>
              <a:ext cx="1915800" cy="1102995"/>
              <a:chOff x="6457218" y="1772816"/>
              <a:chExt cx="2291246" cy="1102995"/>
            </a:xfrm>
          </p:grpSpPr>
          <p:sp>
            <p:nvSpPr>
              <p:cNvPr id="562" name="TextBox 561">
                <a:extLst>
                  <a:ext uri="{FF2B5EF4-FFF2-40B4-BE49-F238E27FC236}">
                    <a16:creationId xmlns:a16="http://schemas.microsoft.com/office/drawing/2014/main" id="{89E0B852-C4D0-4AA3-9D52-9266B6442543}"/>
                  </a:ext>
                </a:extLst>
              </p:cNvPr>
              <p:cNvSpPr txBox="1"/>
              <p:nvPr/>
            </p:nvSpPr>
            <p:spPr>
              <a:xfrm>
                <a:off x="6457218" y="1772816"/>
                <a:ext cx="229124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accent1"/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563" name="TextBox 562">
                <a:extLst>
                  <a:ext uri="{FF2B5EF4-FFF2-40B4-BE49-F238E27FC236}">
                    <a16:creationId xmlns:a16="http://schemas.microsoft.com/office/drawing/2014/main" id="{01D96335-C6F6-49CD-BBA7-984061782499}"/>
                  </a:ext>
                </a:extLst>
              </p:cNvPr>
              <p:cNvSpPr txBox="1"/>
              <p:nvPr/>
            </p:nvSpPr>
            <p:spPr>
              <a:xfrm>
                <a:off x="6457218" y="2044814"/>
                <a:ext cx="229124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Get a modern PowerPoint  Presentation that is beautifully designed.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553" name="Group 44">
              <a:extLst>
                <a:ext uri="{FF2B5EF4-FFF2-40B4-BE49-F238E27FC236}">
                  <a16:creationId xmlns:a16="http://schemas.microsoft.com/office/drawing/2014/main" id="{D509E1B4-DD55-4802-8B4A-43E97E3C9C22}"/>
                </a:ext>
              </a:extLst>
            </p:cNvPr>
            <p:cNvGrpSpPr/>
            <p:nvPr/>
          </p:nvGrpSpPr>
          <p:grpSpPr>
            <a:xfrm>
              <a:off x="785355" y="2414920"/>
              <a:ext cx="1904546" cy="1102995"/>
              <a:chOff x="6457218" y="1772816"/>
              <a:chExt cx="2291246" cy="1102995"/>
            </a:xfrm>
          </p:grpSpPr>
          <p:sp>
            <p:nvSpPr>
              <p:cNvPr id="560" name="TextBox 559">
                <a:extLst>
                  <a:ext uri="{FF2B5EF4-FFF2-40B4-BE49-F238E27FC236}">
                    <a16:creationId xmlns:a16="http://schemas.microsoft.com/office/drawing/2014/main" id="{664F9C52-33AB-40EE-9106-08E25633EC3D}"/>
                  </a:ext>
                </a:extLst>
              </p:cNvPr>
              <p:cNvSpPr txBox="1"/>
              <p:nvPr/>
            </p:nvSpPr>
            <p:spPr>
              <a:xfrm>
                <a:off x="6457218" y="1772816"/>
                <a:ext cx="229124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accent6"/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accent6"/>
                  </a:solidFill>
                  <a:cs typeface="Arial" pitchFamily="34" charset="0"/>
                </a:endParaRPr>
              </a:p>
            </p:txBody>
          </p:sp>
          <p:sp>
            <p:nvSpPr>
              <p:cNvPr id="561" name="TextBox 560">
                <a:extLst>
                  <a:ext uri="{FF2B5EF4-FFF2-40B4-BE49-F238E27FC236}">
                    <a16:creationId xmlns:a16="http://schemas.microsoft.com/office/drawing/2014/main" id="{F7F8418C-A7F8-4E5E-98D4-4098D3902103}"/>
                  </a:ext>
                </a:extLst>
              </p:cNvPr>
              <p:cNvSpPr txBox="1"/>
              <p:nvPr/>
            </p:nvSpPr>
            <p:spPr>
              <a:xfrm>
                <a:off x="6457218" y="2044814"/>
                <a:ext cx="229124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Get a modern PowerPoint  Presentation that is beautifully designed.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554" name="Group 47">
              <a:extLst>
                <a:ext uri="{FF2B5EF4-FFF2-40B4-BE49-F238E27FC236}">
                  <a16:creationId xmlns:a16="http://schemas.microsoft.com/office/drawing/2014/main" id="{80DAEFD1-C5F0-4759-927A-F6F95FE8D484}"/>
                </a:ext>
              </a:extLst>
            </p:cNvPr>
            <p:cNvGrpSpPr/>
            <p:nvPr/>
          </p:nvGrpSpPr>
          <p:grpSpPr>
            <a:xfrm>
              <a:off x="7375828" y="2414920"/>
              <a:ext cx="1904546" cy="1102995"/>
              <a:chOff x="6457218" y="1772816"/>
              <a:chExt cx="2291246" cy="1102995"/>
            </a:xfrm>
          </p:grpSpPr>
          <p:sp>
            <p:nvSpPr>
              <p:cNvPr id="558" name="TextBox 557">
                <a:extLst>
                  <a:ext uri="{FF2B5EF4-FFF2-40B4-BE49-F238E27FC236}">
                    <a16:creationId xmlns:a16="http://schemas.microsoft.com/office/drawing/2014/main" id="{1A981A5D-2BE9-40C2-A974-90B7DF2A04D8}"/>
                  </a:ext>
                </a:extLst>
              </p:cNvPr>
              <p:cNvSpPr txBox="1"/>
              <p:nvPr/>
            </p:nvSpPr>
            <p:spPr>
              <a:xfrm>
                <a:off x="6457218" y="1772816"/>
                <a:ext cx="229124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accent3"/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  <p:sp>
            <p:nvSpPr>
              <p:cNvPr id="559" name="TextBox 558">
                <a:extLst>
                  <a:ext uri="{FF2B5EF4-FFF2-40B4-BE49-F238E27FC236}">
                    <a16:creationId xmlns:a16="http://schemas.microsoft.com/office/drawing/2014/main" id="{80170281-67F9-4388-B265-176F7AA2EA17}"/>
                  </a:ext>
                </a:extLst>
              </p:cNvPr>
              <p:cNvSpPr txBox="1"/>
              <p:nvPr/>
            </p:nvSpPr>
            <p:spPr>
              <a:xfrm>
                <a:off x="6457218" y="2044814"/>
                <a:ext cx="229124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Get a modern PowerPoint  Presentation that is beautifully designed.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555" name="Group 50">
              <a:extLst>
                <a:ext uri="{FF2B5EF4-FFF2-40B4-BE49-F238E27FC236}">
                  <a16:creationId xmlns:a16="http://schemas.microsoft.com/office/drawing/2014/main" id="{954225DA-A437-4FDE-98F4-875B377FA7CB}"/>
                </a:ext>
              </a:extLst>
            </p:cNvPr>
            <p:cNvGrpSpPr/>
            <p:nvPr/>
          </p:nvGrpSpPr>
          <p:grpSpPr>
            <a:xfrm>
              <a:off x="9568901" y="2414920"/>
              <a:ext cx="1904546" cy="1102995"/>
              <a:chOff x="6457218" y="1772816"/>
              <a:chExt cx="2291246" cy="1102995"/>
            </a:xfrm>
          </p:grpSpPr>
          <p:sp>
            <p:nvSpPr>
              <p:cNvPr id="556" name="TextBox 555">
                <a:extLst>
                  <a:ext uri="{FF2B5EF4-FFF2-40B4-BE49-F238E27FC236}">
                    <a16:creationId xmlns:a16="http://schemas.microsoft.com/office/drawing/2014/main" id="{9E4EEC48-62A4-4F3A-A311-E0D6D54CE546}"/>
                  </a:ext>
                </a:extLst>
              </p:cNvPr>
              <p:cNvSpPr txBox="1"/>
              <p:nvPr/>
            </p:nvSpPr>
            <p:spPr>
              <a:xfrm>
                <a:off x="6457218" y="1772816"/>
                <a:ext cx="229124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accent4"/>
                    </a:solidFill>
                    <a:cs typeface="Arial" pitchFamily="34" charset="0"/>
                  </a:rPr>
                  <a:t>Content  Here</a:t>
                </a:r>
                <a:endParaRPr lang="ko-KR" altLang="en-US" sz="14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  <p:sp>
            <p:nvSpPr>
              <p:cNvPr id="557" name="TextBox 556">
                <a:extLst>
                  <a:ext uri="{FF2B5EF4-FFF2-40B4-BE49-F238E27FC236}">
                    <a16:creationId xmlns:a16="http://schemas.microsoft.com/office/drawing/2014/main" id="{21CB6F57-186E-4E1D-AE51-ECC97DB1B8B7}"/>
                  </a:ext>
                </a:extLst>
              </p:cNvPr>
              <p:cNvSpPr txBox="1"/>
              <p:nvPr/>
            </p:nvSpPr>
            <p:spPr>
              <a:xfrm>
                <a:off x="6457218" y="2044814"/>
                <a:ext cx="229124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cs typeface="Arial" pitchFamily="34" charset="0"/>
                  </a:rPr>
                  <a:t>Get a modern PowerPoint  Presentation that is beautifully designed.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sp>
        <p:nvSpPr>
          <p:cNvPr id="566" name="Rounded Rectangle 32">
            <a:extLst>
              <a:ext uri="{FF2B5EF4-FFF2-40B4-BE49-F238E27FC236}">
                <a16:creationId xmlns:a16="http://schemas.microsoft.com/office/drawing/2014/main" id="{6E804AF2-6E33-457A-93EE-1F4AB0A0294E}"/>
              </a:ext>
            </a:extLst>
          </p:cNvPr>
          <p:cNvSpPr/>
          <p:nvPr/>
        </p:nvSpPr>
        <p:spPr>
          <a:xfrm>
            <a:off x="6000789" y="4871310"/>
            <a:ext cx="268477" cy="2684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7" name="Rectangle 9">
            <a:extLst>
              <a:ext uri="{FF2B5EF4-FFF2-40B4-BE49-F238E27FC236}">
                <a16:creationId xmlns:a16="http://schemas.microsoft.com/office/drawing/2014/main" id="{EB8460A0-BBBD-47B9-8846-375B8BAED253}"/>
              </a:ext>
            </a:extLst>
          </p:cNvPr>
          <p:cNvSpPr/>
          <p:nvPr/>
        </p:nvSpPr>
        <p:spPr>
          <a:xfrm>
            <a:off x="3788955" y="4885271"/>
            <a:ext cx="274157" cy="256636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8" name="Oval 7">
            <a:extLst>
              <a:ext uri="{FF2B5EF4-FFF2-40B4-BE49-F238E27FC236}">
                <a16:creationId xmlns:a16="http://schemas.microsoft.com/office/drawing/2014/main" id="{A88D9059-7126-4249-A711-A84285254818}"/>
              </a:ext>
            </a:extLst>
          </p:cNvPr>
          <p:cNvSpPr/>
          <p:nvPr/>
        </p:nvSpPr>
        <p:spPr>
          <a:xfrm>
            <a:off x="8171432" y="4839157"/>
            <a:ext cx="300630" cy="30063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69" name="Rectangle 16">
            <a:extLst>
              <a:ext uri="{FF2B5EF4-FFF2-40B4-BE49-F238E27FC236}">
                <a16:creationId xmlns:a16="http://schemas.microsoft.com/office/drawing/2014/main" id="{2AF17936-C783-4403-89AC-E7E34646E31C}"/>
              </a:ext>
            </a:extLst>
          </p:cNvPr>
          <p:cNvSpPr/>
          <p:nvPr/>
        </p:nvSpPr>
        <p:spPr>
          <a:xfrm>
            <a:off x="10353652" y="4905819"/>
            <a:ext cx="327959" cy="21554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70" name="Round Same Side Corner Rectangle 11">
            <a:extLst>
              <a:ext uri="{FF2B5EF4-FFF2-40B4-BE49-F238E27FC236}">
                <a16:creationId xmlns:a16="http://schemas.microsoft.com/office/drawing/2014/main" id="{5DA62D26-9F1E-42B6-B992-65155FB457EE}"/>
              </a:ext>
            </a:extLst>
          </p:cNvPr>
          <p:cNvSpPr>
            <a:spLocks noChangeAspect="1"/>
          </p:cNvSpPr>
          <p:nvPr/>
        </p:nvSpPr>
        <p:spPr>
          <a:xfrm rot="9900000">
            <a:off x="1624192" y="4887489"/>
            <a:ext cx="287196" cy="243918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11182</TotalTime>
  <Words>85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23</cp:revision>
  <dcterms:created xsi:type="dcterms:W3CDTF">2018-02-18T19:39:47Z</dcterms:created>
  <dcterms:modified xsi:type="dcterms:W3CDTF">2022-10-26T06:57:32Z</dcterms:modified>
</cp:coreProperties>
</file>