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6" d="100"/>
          <a:sy n="106" d="100"/>
        </p:scale>
        <p:origin x="1698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453" name="그룹 452">
            <a:extLst>
              <a:ext uri="{FF2B5EF4-FFF2-40B4-BE49-F238E27FC236}">
                <a16:creationId xmlns:a16="http://schemas.microsoft.com/office/drawing/2014/main" id="{559E52F0-7C4A-4E96-9524-F805B6E057B5}"/>
              </a:ext>
            </a:extLst>
          </p:cNvPr>
          <p:cNvGrpSpPr/>
          <p:nvPr/>
        </p:nvGrpSpPr>
        <p:grpSpPr>
          <a:xfrm>
            <a:off x="1057275" y="4860860"/>
            <a:ext cx="4229100" cy="1394641"/>
            <a:chOff x="1504950" y="4457978"/>
            <a:chExt cx="4229100" cy="1394641"/>
          </a:xfrm>
        </p:grpSpPr>
        <p:sp>
          <p:nvSpPr>
            <p:cNvPr id="454" name="사각형: 둥근 모서리 453">
              <a:extLst>
                <a:ext uri="{FF2B5EF4-FFF2-40B4-BE49-F238E27FC236}">
                  <a16:creationId xmlns:a16="http://schemas.microsoft.com/office/drawing/2014/main" id="{97C0E8D8-78AA-441C-BB15-C8263656FAE6}"/>
                </a:ext>
              </a:extLst>
            </p:cNvPr>
            <p:cNvSpPr/>
            <p:nvPr/>
          </p:nvSpPr>
          <p:spPr>
            <a:xfrm>
              <a:off x="2019300" y="4972328"/>
              <a:ext cx="3714750" cy="880291"/>
            </a:xfrm>
            <a:prstGeom prst="roundRect">
              <a:avLst/>
            </a:prstGeom>
            <a:solidFill>
              <a:schemeClr val="accent4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5" name="타원 454">
              <a:extLst>
                <a:ext uri="{FF2B5EF4-FFF2-40B4-BE49-F238E27FC236}">
                  <a16:creationId xmlns:a16="http://schemas.microsoft.com/office/drawing/2014/main" id="{812E1E3F-BE2E-44E5-8EF1-A0ACF848BDFB}"/>
                </a:ext>
              </a:extLst>
            </p:cNvPr>
            <p:cNvSpPr/>
            <p:nvPr/>
          </p:nvSpPr>
          <p:spPr>
            <a:xfrm>
              <a:off x="1504950" y="4457978"/>
              <a:ext cx="1028700" cy="1028700"/>
            </a:xfrm>
            <a:prstGeom prst="ellipse">
              <a:avLst/>
            </a:prstGeom>
            <a:solidFill>
              <a:schemeClr val="accent4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6" name="타원 455">
              <a:extLst>
                <a:ext uri="{FF2B5EF4-FFF2-40B4-BE49-F238E27FC236}">
                  <a16:creationId xmlns:a16="http://schemas.microsoft.com/office/drawing/2014/main" id="{73DF1BE8-C6F2-478F-A6F0-4237F0EE53C9}"/>
                </a:ext>
              </a:extLst>
            </p:cNvPr>
            <p:cNvSpPr/>
            <p:nvPr/>
          </p:nvSpPr>
          <p:spPr>
            <a:xfrm>
              <a:off x="1581150" y="4534178"/>
              <a:ext cx="876300" cy="87630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57" name="그룹 456">
            <a:extLst>
              <a:ext uri="{FF2B5EF4-FFF2-40B4-BE49-F238E27FC236}">
                <a16:creationId xmlns:a16="http://schemas.microsoft.com/office/drawing/2014/main" id="{0E18EC5B-6B92-4224-973B-DD5F6C3597DA}"/>
              </a:ext>
            </a:extLst>
          </p:cNvPr>
          <p:cNvGrpSpPr/>
          <p:nvPr/>
        </p:nvGrpSpPr>
        <p:grpSpPr>
          <a:xfrm>
            <a:off x="2968625" y="3778653"/>
            <a:ext cx="4229100" cy="1394641"/>
            <a:chOff x="2968625" y="3832971"/>
            <a:chExt cx="4229100" cy="1394641"/>
          </a:xfrm>
        </p:grpSpPr>
        <p:sp>
          <p:nvSpPr>
            <p:cNvPr id="458" name="사각형: 둥근 모서리 457">
              <a:extLst>
                <a:ext uri="{FF2B5EF4-FFF2-40B4-BE49-F238E27FC236}">
                  <a16:creationId xmlns:a16="http://schemas.microsoft.com/office/drawing/2014/main" id="{FAF1E689-8FE5-48BB-9DEE-EE24915AF6F1}"/>
                </a:ext>
              </a:extLst>
            </p:cNvPr>
            <p:cNvSpPr/>
            <p:nvPr/>
          </p:nvSpPr>
          <p:spPr>
            <a:xfrm>
              <a:off x="3482975" y="4347321"/>
              <a:ext cx="3714750" cy="880291"/>
            </a:xfrm>
            <a:prstGeom prst="roundRect">
              <a:avLst/>
            </a:pr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59" name="타원 458">
              <a:extLst>
                <a:ext uri="{FF2B5EF4-FFF2-40B4-BE49-F238E27FC236}">
                  <a16:creationId xmlns:a16="http://schemas.microsoft.com/office/drawing/2014/main" id="{9E0E63C8-75CA-4EBA-9B26-301218ACB346}"/>
                </a:ext>
              </a:extLst>
            </p:cNvPr>
            <p:cNvSpPr/>
            <p:nvPr/>
          </p:nvSpPr>
          <p:spPr>
            <a:xfrm>
              <a:off x="2968625" y="3832971"/>
              <a:ext cx="1028700" cy="1028700"/>
            </a:xfrm>
            <a:prstGeom prst="ellipse">
              <a:avLst/>
            </a:prstGeom>
            <a:solidFill>
              <a:schemeClr val="accent3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dirty="0"/>
            </a:p>
          </p:txBody>
        </p:sp>
        <p:sp>
          <p:nvSpPr>
            <p:cNvPr id="460" name="타원 459">
              <a:extLst>
                <a:ext uri="{FF2B5EF4-FFF2-40B4-BE49-F238E27FC236}">
                  <a16:creationId xmlns:a16="http://schemas.microsoft.com/office/drawing/2014/main" id="{0A9A037D-9354-448B-BE5C-0B228E48F809}"/>
                </a:ext>
              </a:extLst>
            </p:cNvPr>
            <p:cNvSpPr/>
            <p:nvPr/>
          </p:nvSpPr>
          <p:spPr>
            <a:xfrm>
              <a:off x="3044825" y="3909171"/>
              <a:ext cx="876300" cy="87630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1" name="그룹 460">
            <a:extLst>
              <a:ext uri="{FF2B5EF4-FFF2-40B4-BE49-F238E27FC236}">
                <a16:creationId xmlns:a16="http://schemas.microsoft.com/office/drawing/2014/main" id="{835D73E3-2527-431F-A87E-7AD676F3A3C4}"/>
              </a:ext>
            </a:extLst>
          </p:cNvPr>
          <p:cNvGrpSpPr/>
          <p:nvPr/>
        </p:nvGrpSpPr>
        <p:grpSpPr>
          <a:xfrm>
            <a:off x="4879975" y="2696446"/>
            <a:ext cx="4229100" cy="1394641"/>
            <a:chOff x="4879975" y="2750764"/>
            <a:chExt cx="4229100" cy="1394641"/>
          </a:xfrm>
        </p:grpSpPr>
        <p:sp>
          <p:nvSpPr>
            <p:cNvPr id="462" name="사각형: 둥근 모서리 461">
              <a:extLst>
                <a:ext uri="{FF2B5EF4-FFF2-40B4-BE49-F238E27FC236}">
                  <a16:creationId xmlns:a16="http://schemas.microsoft.com/office/drawing/2014/main" id="{5E4FA649-931D-473B-9920-D444D96480E4}"/>
                </a:ext>
              </a:extLst>
            </p:cNvPr>
            <p:cNvSpPr/>
            <p:nvPr/>
          </p:nvSpPr>
          <p:spPr>
            <a:xfrm>
              <a:off x="5394325" y="3265114"/>
              <a:ext cx="3714750" cy="880291"/>
            </a:xfrm>
            <a:prstGeom prst="roundRect">
              <a:avLst/>
            </a:prstGeom>
            <a:solidFill>
              <a:schemeClr val="accent2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3" name="타원 462">
              <a:extLst>
                <a:ext uri="{FF2B5EF4-FFF2-40B4-BE49-F238E27FC236}">
                  <a16:creationId xmlns:a16="http://schemas.microsoft.com/office/drawing/2014/main" id="{FB7A6AD7-2980-4E99-A0C8-BD999E24ADD7}"/>
                </a:ext>
              </a:extLst>
            </p:cNvPr>
            <p:cNvSpPr/>
            <p:nvPr/>
          </p:nvSpPr>
          <p:spPr>
            <a:xfrm>
              <a:off x="4879975" y="2750764"/>
              <a:ext cx="1028700" cy="1028700"/>
            </a:xfrm>
            <a:prstGeom prst="ellipse">
              <a:avLst/>
            </a:prstGeom>
            <a:solidFill>
              <a:schemeClr val="accent2"/>
            </a:solidFill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4" name="타원 463">
              <a:extLst>
                <a:ext uri="{FF2B5EF4-FFF2-40B4-BE49-F238E27FC236}">
                  <a16:creationId xmlns:a16="http://schemas.microsoft.com/office/drawing/2014/main" id="{93B91816-4DD3-4559-AF25-961FD5B7E5FD}"/>
                </a:ext>
              </a:extLst>
            </p:cNvPr>
            <p:cNvSpPr/>
            <p:nvPr/>
          </p:nvSpPr>
          <p:spPr>
            <a:xfrm>
              <a:off x="4956175" y="2840728"/>
              <a:ext cx="876300" cy="87630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grpSp>
        <p:nvGrpSpPr>
          <p:cNvPr id="465" name="그룹 464">
            <a:extLst>
              <a:ext uri="{FF2B5EF4-FFF2-40B4-BE49-F238E27FC236}">
                <a16:creationId xmlns:a16="http://schemas.microsoft.com/office/drawing/2014/main" id="{FB0516C4-161F-496E-A484-EEEBFBE3B518}"/>
              </a:ext>
            </a:extLst>
          </p:cNvPr>
          <p:cNvGrpSpPr/>
          <p:nvPr/>
        </p:nvGrpSpPr>
        <p:grpSpPr>
          <a:xfrm>
            <a:off x="6791325" y="1614239"/>
            <a:ext cx="4229100" cy="1394641"/>
            <a:chOff x="6791325" y="1668557"/>
            <a:chExt cx="4229100" cy="1394641"/>
          </a:xfrm>
        </p:grpSpPr>
        <p:sp>
          <p:nvSpPr>
            <p:cNvPr id="466" name="사각형: 둥근 모서리 465">
              <a:extLst>
                <a:ext uri="{FF2B5EF4-FFF2-40B4-BE49-F238E27FC236}">
                  <a16:creationId xmlns:a16="http://schemas.microsoft.com/office/drawing/2014/main" id="{1B365ED3-F65D-468B-A7AE-3F682C7E69BE}"/>
                </a:ext>
              </a:extLst>
            </p:cNvPr>
            <p:cNvSpPr/>
            <p:nvPr/>
          </p:nvSpPr>
          <p:spPr>
            <a:xfrm>
              <a:off x="7305675" y="2182907"/>
              <a:ext cx="3714750" cy="880291"/>
            </a:xfrm>
            <a:prstGeom prst="roundRect">
              <a:avLst/>
            </a:prstGeom>
            <a:solidFill>
              <a:schemeClr val="accent1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7" name="타원 466">
              <a:extLst>
                <a:ext uri="{FF2B5EF4-FFF2-40B4-BE49-F238E27FC236}">
                  <a16:creationId xmlns:a16="http://schemas.microsoft.com/office/drawing/2014/main" id="{17BFFCB4-3F16-49FB-9EA7-11222248E8EC}"/>
                </a:ext>
              </a:extLst>
            </p:cNvPr>
            <p:cNvSpPr/>
            <p:nvPr/>
          </p:nvSpPr>
          <p:spPr>
            <a:xfrm>
              <a:off x="6791325" y="1668557"/>
              <a:ext cx="1028700" cy="1028700"/>
            </a:xfrm>
            <a:prstGeom prst="ellipse">
              <a:avLst/>
            </a:prstGeom>
            <a:ln w="2540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468" name="타원 467">
              <a:extLst>
                <a:ext uri="{FF2B5EF4-FFF2-40B4-BE49-F238E27FC236}">
                  <a16:creationId xmlns:a16="http://schemas.microsoft.com/office/drawing/2014/main" id="{1580A626-F408-4A57-A7E4-37A1DAA37950}"/>
                </a:ext>
              </a:extLst>
            </p:cNvPr>
            <p:cNvSpPr/>
            <p:nvPr/>
          </p:nvSpPr>
          <p:spPr>
            <a:xfrm>
              <a:off x="6867525" y="1738471"/>
              <a:ext cx="876300" cy="876300"/>
            </a:xfrm>
            <a:prstGeom prst="ellipse">
              <a:avLst/>
            </a:prstGeom>
            <a:noFill/>
            <a:ln w="19050">
              <a:solidFill>
                <a:schemeClr val="bg1"/>
              </a:solidFill>
              <a:prstDash val="sysDot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69" name="원호 468">
            <a:extLst>
              <a:ext uri="{FF2B5EF4-FFF2-40B4-BE49-F238E27FC236}">
                <a16:creationId xmlns:a16="http://schemas.microsoft.com/office/drawing/2014/main" id="{3985D49A-C524-4637-A6DE-C5F4E6E49228}"/>
              </a:ext>
            </a:extLst>
          </p:cNvPr>
          <p:cNvSpPr/>
          <p:nvPr/>
        </p:nvSpPr>
        <p:spPr>
          <a:xfrm>
            <a:off x="1515117" y="3778653"/>
            <a:ext cx="2513317" cy="2513317"/>
          </a:xfrm>
          <a:prstGeom prst="arc">
            <a:avLst>
              <a:gd name="adj1" fmla="val 11679425"/>
              <a:gd name="adj2" fmla="val 16945678"/>
            </a:avLst>
          </a:prstGeom>
          <a:ln w="19050">
            <a:solidFill>
              <a:schemeClr val="accent4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0" name="원호 469">
            <a:extLst>
              <a:ext uri="{FF2B5EF4-FFF2-40B4-BE49-F238E27FC236}">
                <a16:creationId xmlns:a16="http://schemas.microsoft.com/office/drawing/2014/main" id="{F18299E2-6EB1-4ED7-8664-E2EAF2663129}"/>
              </a:ext>
            </a:extLst>
          </p:cNvPr>
          <p:cNvSpPr/>
          <p:nvPr/>
        </p:nvSpPr>
        <p:spPr>
          <a:xfrm>
            <a:off x="3375666" y="2723060"/>
            <a:ext cx="2513317" cy="2513317"/>
          </a:xfrm>
          <a:prstGeom prst="arc">
            <a:avLst>
              <a:gd name="adj1" fmla="val 11679425"/>
              <a:gd name="adj2" fmla="val 16945678"/>
            </a:avLst>
          </a:prstGeom>
          <a:ln w="19050">
            <a:solidFill>
              <a:schemeClr val="accent3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1" name="원호 470">
            <a:extLst>
              <a:ext uri="{FF2B5EF4-FFF2-40B4-BE49-F238E27FC236}">
                <a16:creationId xmlns:a16="http://schemas.microsoft.com/office/drawing/2014/main" id="{C63984DB-2EAD-4D36-98DC-7D9FB22D86A5}"/>
              </a:ext>
            </a:extLst>
          </p:cNvPr>
          <p:cNvSpPr/>
          <p:nvPr/>
        </p:nvSpPr>
        <p:spPr>
          <a:xfrm>
            <a:off x="5236215" y="1667467"/>
            <a:ext cx="2513317" cy="2513317"/>
          </a:xfrm>
          <a:prstGeom prst="arc">
            <a:avLst>
              <a:gd name="adj1" fmla="val 11679425"/>
              <a:gd name="adj2" fmla="val 16945678"/>
            </a:avLst>
          </a:prstGeom>
          <a:ln w="19050">
            <a:solidFill>
              <a:schemeClr val="accent2"/>
            </a:solidFill>
            <a:prstDash val="dash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72" name="화살표: 위쪽 471">
            <a:extLst>
              <a:ext uri="{FF2B5EF4-FFF2-40B4-BE49-F238E27FC236}">
                <a16:creationId xmlns:a16="http://schemas.microsoft.com/office/drawing/2014/main" id="{37EF5514-E9FF-416F-8CB7-721993C4837B}"/>
              </a:ext>
            </a:extLst>
          </p:cNvPr>
          <p:cNvSpPr/>
          <p:nvPr/>
        </p:nvSpPr>
        <p:spPr>
          <a:xfrm>
            <a:off x="10474966" y="1684153"/>
            <a:ext cx="545459" cy="1139871"/>
          </a:xfrm>
          <a:prstGeom prst="upArrow">
            <a:avLst/>
          </a:prstGeom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73" name="Group 97">
            <a:extLst>
              <a:ext uri="{FF2B5EF4-FFF2-40B4-BE49-F238E27FC236}">
                <a16:creationId xmlns:a16="http://schemas.microsoft.com/office/drawing/2014/main" id="{803D9DB4-8F3E-4E25-B873-7104231FE82F}"/>
              </a:ext>
            </a:extLst>
          </p:cNvPr>
          <p:cNvGrpSpPr/>
          <p:nvPr/>
        </p:nvGrpSpPr>
        <p:grpSpPr>
          <a:xfrm>
            <a:off x="7978135" y="2196553"/>
            <a:ext cx="2567324" cy="726743"/>
            <a:chOff x="4965552" y="1736224"/>
            <a:chExt cx="1374974" cy="726743"/>
          </a:xfrm>
        </p:grpSpPr>
        <p:sp>
          <p:nvSpPr>
            <p:cNvPr id="474" name="TextBox 473">
              <a:extLst>
                <a:ext uri="{FF2B5EF4-FFF2-40B4-BE49-F238E27FC236}">
                  <a16:creationId xmlns:a16="http://schemas.microsoft.com/office/drawing/2014/main" id="{0C890A5A-17EA-4717-B208-294D536B15C0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5" name="TextBox 474">
              <a:extLst>
                <a:ext uri="{FF2B5EF4-FFF2-40B4-BE49-F238E27FC236}">
                  <a16:creationId xmlns:a16="http://schemas.microsoft.com/office/drawing/2014/main" id="{07B54993-9FDC-43BF-9BB9-8F2772C6BA8F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6" name="Group 97">
            <a:extLst>
              <a:ext uri="{FF2B5EF4-FFF2-40B4-BE49-F238E27FC236}">
                <a16:creationId xmlns:a16="http://schemas.microsoft.com/office/drawing/2014/main" id="{2B784809-22DE-4936-9ACD-4A97FCF6F8D4}"/>
              </a:ext>
            </a:extLst>
          </p:cNvPr>
          <p:cNvGrpSpPr/>
          <p:nvPr/>
        </p:nvGrpSpPr>
        <p:grpSpPr>
          <a:xfrm>
            <a:off x="6067842" y="3281031"/>
            <a:ext cx="2567324" cy="726743"/>
            <a:chOff x="4965552" y="1736224"/>
            <a:chExt cx="1374974" cy="726743"/>
          </a:xfrm>
        </p:grpSpPr>
        <p:sp>
          <p:nvSpPr>
            <p:cNvPr id="477" name="TextBox 476">
              <a:extLst>
                <a:ext uri="{FF2B5EF4-FFF2-40B4-BE49-F238E27FC236}">
                  <a16:creationId xmlns:a16="http://schemas.microsoft.com/office/drawing/2014/main" id="{40B0CCCF-49FC-4777-9921-431D9C6E31B1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78" name="TextBox 477">
              <a:extLst>
                <a:ext uri="{FF2B5EF4-FFF2-40B4-BE49-F238E27FC236}">
                  <a16:creationId xmlns:a16="http://schemas.microsoft.com/office/drawing/2014/main" id="{D60EDD3C-B277-424E-BE35-04C4B3F6D99F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79" name="Group 97">
            <a:extLst>
              <a:ext uri="{FF2B5EF4-FFF2-40B4-BE49-F238E27FC236}">
                <a16:creationId xmlns:a16="http://schemas.microsoft.com/office/drawing/2014/main" id="{B2CF73B8-1CDB-494A-89FD-808F237D6DFE}"/>
              </a:ext>
            </a:extLst>
          </p:cNvPr>
          <p:cNvGrpSpPr/>
          <p:nvPr/>
        </p:nvGrpSpPr>
        <p:grpSpPr>
          <a:xfrm>
            <a:off x="4157550" y="4365509"/>
            <a:ext cx="2567324" cy="726743"/>
            <a:chOff x="4965552" y="1736224"/>
            <a:chExt cx="1374974" cy="726743"/>
          </a:xfrm>
        </p:grpSpPr>
        <p:sp>
          <p:nvSpPr>
            <p:cNvPr id="480" name="TextBox 479">
              <a:extLst>
                <a:ext uri="{FF2B5EF4-FFF2-40B4-BE49-F238E27FC236}">
                  <a16:creationId xmlns:a16="http://schemas.microsoft.com/office/drawing/2014/main" id="{D969DA79-5BC9-4E33-A912-3F09EF605117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1" name="TextBox 480">
              <a:extLst>
                <a:ext uri="{FF2B5EF4-FFF2-40B4-BE49-F238E27FC236}">
                  <a16:creationId xmlns:a16="http://schemas.microsoft.com/office/drawing/2014/main" id="{9ABF5352-A2DE-4038-BE23-0E2EAE0177D9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482" name="Group 97">
            <a:extLst>
              <a:ext uri="{FF2B5EF4-FFF2-40B4-BE49-F238E27FC236}">
                <a16:creationId xmlns:a16="http://schemas.microsoft.com/office/drawing/2014/main" id="{48E5D0AD-B787-4F64-92FA-9DB73336455E}"/>
              </a:ext>
            </a:extLst>
          </p:cNvPr>
          <p:cNvGrpSpPr/>
          <p:nvPr/>
        </p:nvGrpSpPr>
        <p:grpSpPr>
          <a:xfrm>
            <a:off x="2247258" y="5449988"/>
            <a:ext cx="2567324" cy="726743"/>
            <a:chOff x="4965552" y="1736224"/>
            <a:chExt cx="1374974" cy="726743"/>
          </a:xfrm>
        </p:grpSpPr>
        <p:sp>
          <p:nvSpPr>
            <p:cNvPr id="483" name="TextBox 482">
              <a:extLst>
                <a:ext uri="{FF2B5EF4-FFF2-40B4-BE49-F238E27FC236}">
                  <a16:creationId xmlns:a16="http://schemas.microsoft.com/office/drawing/2014/main" id="{B9EAF4A1-7761-4E6D-BCC4-98148583924D}"/>
                </a:ext>
              </a:extLst>
            </p:cNvPr>
            <p:cNvSpPr txBox="1"/>
            <p:nvPr/>
          </p:nvSpPr>
          <p:spPr>
            <a:xfrm>
              <a:off x="4965552" y="2001302"/>
              <a:ext cx="1374974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zing.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484" name="TextBox 483">
              <a:extLst>
                <a:ext uri="{FF2B5EF4-FFF2-40B4-BE49-F238E27FC236}">
                  <a16:creationId xmlns:a16="http://schemas.microsoft.com/office/drawing/2014/main" id="{179AA880-6CB2-4647-B71A-10DEAAC68164}"/>
                </a:ext>
              </a:extLst>
            </p:cNvPr>
            <p:cNvSpPr txBox="1"/>
            <p:nvPr/>
          </p:nvSpPr>
          <p:spPr>
            <a:xfrm>
              <a:off x="4965552" y="1736224"/>
              <a:ext cx="1374974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400" b="1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Contents Title</a:t>
              </a:r>
              <a:endParaRPr lang="ko-KR" altLang="en-US" sz="1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485" name="화살표: 위쪽 484">
            <a:extLst>
              <a:ext uri="{FF2B5EF4-FFF2-40B4-BE49-F238E27FC236}">
                <a16:creationId xmlns:a16="http://schemas.microsoft.com/office/drawing/2014/main" id="{4EFD8B25-67DB-4523-9A6A-F7ACEEE98CC5}"/>
              </a:ext>
            </a:extLst>
          </p:cNvPr>
          <p:cNvSpPr/>
          <p:nvPr/>
        </p:nvSpPr>
        <p:spPr>
          <a:xfrm>
            <a:off x="8541295" y="2874604"/>
            <a:ext cx="545459" cy="1076342"/>
          </a:xfrm>
          <a:prstGeom prst="upArrow">
            <a:avLst/>
          </a:prstGeom>
          <a:solidFill>
            <a:schemeClr val="accent2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6" name="화살표: 위쪽 485">
            <a:extLst>
              <a:ext uri="{FF2B5EF4-FFF2-40B4-BE49-F238E27FC236}">
                <a16:creationId xmlns:a16="http://schemas.microsoft.com/office/drawing/2014/main" id="{314D1095-23C9-4163-ADB2-E3AC0642E6C2}"/>
              </a:ext>
            </a:extLst>
          </p:cNvPr>
          <p:cNvSpPr/>
          <p:nvPr/>
        </p:nvSpPr>
        <p:spPr>
          <a:xfrm>
            <a:off x="6594795" y="3979718"/>
            <a:ext cx="545459" cy="1076342"/>
          </a:xfrm>
          <a:prstGeom prst="upArrow">
            <a:avLst/>
          </a:prstGeom>
          <a:solidFill>
            <a:schemeClr val="accent3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7" name="화살표: 위쪽 486">
            <a:extLst>
              <a:ext uri="{FF2B5EF4-FFF2-40B4-BE49-F238E27FC236}">
                <a16:creationId xmlns:a16="http://schemas.microsoft.com/office/drawing/2014/main" id="{09BB1D3B-3F59-41FE-9AB9-B75F38338C12}"/>
              </a:ext>
            </a:extLst>
          </p:cNvPr>
          <p:cNvSpPr/>
          <p:nvPr/>
        </p:nvSpPr>
        <p:spPr>
          <a:xfrm>
            <a:off x="4670809" y="5078042"/>
            <a:ext cx="545459" cy="1076342"/>
          </a:xfrm>
          <a:prstGeom prst="upArrow">
            <a:avLst/>
          </a:prstGeom>
          <a:solidFill>
            <a:schemeClr val="accent4"/>
          </a:solidFill>
          <a:ln w="1905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488" name="Rounded Rectangle 5">
            <a:extLst>
              <a:ext uri="{FF2B5EF4-FFF2-40B4-BE49-F238E27FC236}">
                <a16:creationId xmlns:a16="http://schemas.microsoft.com/office/drawing/2014/main" id="{A9670F11-CAFC-4853-87CA-E3C37F8E8597}"/>
              </a:ext>
            </a:extLst>
          </p:cNvPr>
          <p:cNvSpPr/>
          <p:nvPr/>
        </p:nvSpPr>
        <p:spPr>
          <a:xfrm flipH="1">
            <a:off x="3228217" y="4100102"/>
            <a:ext cx="485211" cy="400269"/>
          </a:xfrm>
          <a:custGeom>
            <a:avLst/>
            <a:gdLst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702049"/>
              <a:gd name="connsiteX1" fmla="*/ 1574067 w 3217557"/>
              <a:gd name="connsiteY1" fmla="*/ 851360 h 2702049"/>
              <a:gd name="connsiteX2" fmla="*/ 1384251 w 3217557"/>
              <a:gd name="connsiteY2" fmla="*/ 1041176 h 2702049"/>
              <a:gd name="connsiteX3" fmla="*/ 1194435 w 3217557"/>
              <a:gd name="connsiteY3" fmla="*/ 851360 h 2702049"/>
              <a:gd name="connsiteX4" fmla="*/ 1384251 w 3217557"/>
              <a:gd name="connsiteY4" fmla="*/ 661544 h 2702049"/>
              <a:gd name="connsiteX5" fmla="*/ 1993421 w 3217557"/>
              <a:gd name="connsiteY5" fmla="*/ 661544 h 2702049"/>
              <a:gd name="connsiteX6" fmla="*/ 2183237 w 3217557"/>
              <a:gd name="connsiteY6" fmla="*/ 851360 h 2702049"/>
              <a:gd name="connsiteX7" fmla="*/ 1993421 w 3217557"/>
              <a:gd name="connsiteY7" fmla="*/ 1041176 h 2702049"/>
              <a:gd name="connsiteX8" fmla="*/ 1803605 w 3217557"/>
              <a:gd name="connsiteY8" fmla="*/ 851360 h 2702049"/>
              <a:gd name="connsiteX9" fmla="*/ 1993421 w 3217557"/>
              <a:gd name="connsiteY9" fmla="*/ 661544 h 2702049"/>
              <a:gd name="connsiteX10" fmla="*/ 2602591 w 3217557"/>
              <a:gd name="connsiteY10" fmla="*/ 661544 h 2702049"/>
              <a:gd name="connsiteX11" fmla="*/ 2792407 w 3217557"/>
              <a:gd name="connsiteY11" fmla="*/ 851360 h 2702049"/>
              <a:gd name="connsiteX12" fmla="*/ 2602591 w 3217557"/>
              <a:gd name="connsiteY12" fmla="*/ 1041176 h 2702049"/>
              <a:gd name="connsiteX13" fmla="*/ 2412775 w 3217557"/>
              <a:gd name="connsiteY13" fmla="*/ 851360 h 2702049"/>
              <a:gd name="connsiteX14" fmla="*/ 2602591 w 3217557"/>
              <a:gd name="connsiteY14" fmla="*/ 661544 h 2702049"/>
              <a:gd name="connsiteX15" fmla="*/ 677114 w 3217557"/>
              <a:gd name="connsiteY15" fmla="*/ 569491 h 2702049"/>
              <a:gd name="connsiteX16" fmla="*/ 330916 w 3217557"/>
              <a:gd name="connsiteY16" fmla="*/ 569491 h 2702049"/>
              <a:gd name="connsiteX17" fmla="*/ 0 w 3217557"/>
              <a:gd name="connsiteY17" fmla="*/ 900407 h 2702049"/>
              <a:gd name="connsiteX18" fmla="*/ 0 w 3217557"/>
              <a:gd name="connsiteY18" fmla="*/ 1952009 h 2702049"/>
              <a:gd name="connsiteX19" fmla="*/ 330916 w 3217557"/>
              <a:gd name="connsiteY19" fmla="*/ 2282925 h 2702049"/>
              <a:gd name="connsiteX20" fmla="*/ 711670 w 3217557"/>
              <a:gd name="connsiteY20" fmla="*/ 2282925 h 2702049"/>
              <a:gd name="connsiteX21" fmla="*/ 15770 w 3217557"/>
              <a:gd name="connsiteY21" fmla="*/ 2702049 h 2702049"/>
              <a:gd name="connsiteX22" fmla="*/ 1294529 w 3217557"/>
              <a:gd name="connsiteY22" fmla="*/ 2282925 h 2702049"/>
              <a:gd name="connsiteX23" fmla="*/ 2117356 w 3217557"/>
              <a:gd name="connsiteY23" fmla="*/ 2282925 h 2702049"/>
              <a:gd name="connsiteX24" fmla="*/ 2418395 w 3217557"/>
              <a:gd name="connsiteY24" fmla="*/ 2087951 h 2702049"/>
              <a:gd name="connsiteX25" fmla="*/ 1830857 w 3217557"/>
              <a:gd name="connsiteY25" fmla="*/ 1799347 h 2702049"/>
              <a:gd name="connsiteX26" fmla="*/ 1008030 w 3217557"/>
              <a:gd name="connsiteY26" fmla="*/ 1799347 h 2702049"/>
              <a:gd name="connsiteX27" fmla="*/ 677114 w 3217557"/>
              <a:gd name="connsiteY27" fmla="*/ 1468431 h 2702049"/>
              <a:gd name="connsiteX28" fmla="*/ 677114 w 3217557"/>
              <a:gd name="connsiteY28" fmla="*/ 569491 h 2702049"/>
              <a:gd name="connsiteX29" fmla="*/ 2886641 w 3217557"/>
              <a:gd name="connsiteY29" fmla="*/ 0 h 2702049"/>
              <a:gd name="connsiteX30" fmla="*/ 1100201 w 3217557"/>
              <a:gd name="connsiteY30" fmla="*/ 0 h 2702049"/>
              <a:gd name="connsiteX31" fmla="*/ 769285 w 3217557"/>
              <a:gd name="connsiteY31" fmla="*/ 330916 h 2702049"/>
              <a:gd name="connsiteX32" fmla="*/ 769285 w 3217557"/>
              <a:gd name="connsiteY32" fmla="*/ 1382518 h 2702049"/>
              <a:gd name="connsiteX33" fmla="*/ 1100201 w 3217557"/>
              <a:gd name="connsiteY33" fmla="*/ 1713434 h 2702049"/>
              <a:gd name="connsiteX34" fmla="*/ 1923028 w 3217557"/>
              <a:gd name="connsiteY34" fmla="*/ 1713434 h 2702049"/>
              <a:gd name="connsiteX35" fmla="*/ 3078958 w 3217557"/>
              <a:gd name="connsiteY35" fmla="*/ 2077967 h 2702049"/>
              <a:gd name="connsiteX36" fmla="*/ 2505887 w 3217557"/>
              <a:gd name="connsiteY36" fmla="*/ 1713434 h 2702049"/>
              <a:gd name="connsiteX37" fmla="*/ 2886641 w 3217557"/>
              <a:gd name="connsiteY37" fmla="*/ 1713434 h 2702049"/>
              <a:gd name="connsiteX38" fmla="*/ 3217557 w 3217557"/>
              <a:gd name="connsiteY38" fmla="*/ 1382518 h 2702049"/>
              <a:gd name="connsiteX39" fmla="*/ 3217557 w 3217557"/>
              <a:gd name="connsiteY39" fmla="*/ 330916 h 2702049"/>
              <a:gd name="connsiteX40" fmla="*/ 2886641 w 3217557"/>
              <a:gd name="connsiteY40" fmla="*/ 0 h 2702049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33810"/>
              <a:gd name="connsiteX1" fmla="*/ 1574067 w 3217557"/>
              <a:gd name="connsiteY1" fmla="*/ 851360 h 2633810"/>
              <a:gd name="connsiteX2" fmla="*/ 1384251 w 3217557"/>
              <a:gd name="connsiteY2" fmla="*/ 1041176 h 2633810"/>
              <a:gd name="connsiteX3" fmla="*/ 1194435 w 3217557"/>
              <a:gd name="connsiteY3" fmla="*/ 851360 h 2633810"/>
              <a:gd name="connsiteX4" fmla="*/ 1384251 w 3217557"/>
              <a:gd name="connsiteY4" fmla="*/ 661544 h 2633810"/>
              <a:gd name="connsiteX5" fmla="*/ 1993421 w 3217557"/>
              <a:gd name="connsiteY5" fmla="*/ 661544 h 2633810"/>
              <a:gd name="connsiteX6" fmla="*/ 2183237 w 3217557"/>
              <a:gd name="connsiteY6" fmla="*/ 851360 h 2633810"/>
              <a:gd name="connsiteX7" fmla="*/ 1993421 w 3217557"/>
              <a:gd name="connsiteY7" fmla="*/ 1041176 h 2633810"/>
              <a:gd name="connsiteX8" fmla="*/ 1803605 w 3217557"/>
              <a:gd name="connsiteY8" fmla="*/ 851360 h 2633810"/>
              <a:gd name="connsiteX9" fmla="*/ 1993421 w 3217557"/>
              <a:gd name="connsiteY9" fmla="*/ 661544 h 2633810"/>
              <a:gd name="connsiteX10" fmla="*/ 2602591 w 3217557"/>
              <a:gd name="connsiteY10" fmla="*/ 661544 h 2633810"/>
              <a:gd name="connsiteX11" fmla="*/ 2792407 w 3217557"/>
              <a:gd name="connsiteY11" fmla="*/ 851360 h 2633810"/>
              <a:gd name="connsiteX12" fmla="*/ 2602591 w 3217557"/>
              <a:gd name="connsiteY12" fmla="*/ 1041176 h 2633810"/>
              <a:gd name="connsiteX13" fmla="*/ 2412775 w 3217557"/>
              <a:gd name="connsiteY13" fmla="*/ 851360 h 2633810"/>
              <a:gd name="connsiteX14" fmla="*/ 2602591 w 3217557"/>
              <a:gd name="connsiteY14" fmla="*/ 661544 h 2633810"/>
              <a:gd name="connsiteX15" fmla="*/ 677114 w 3217557"/>
              <a:gd name="connsiteY15" fmla="*/ 569491 h 2633810"/>
              <a:gd name="connsiteX16" fmla="*/ 330916 w 3217557"/>
              <a:gd name="connsiteY16" fmla="*/ 569491 h 2633810"/>
              <a:gd name="connsiteX17" fmla="*/ 0 w 3217557"/>
              <a:gd name="connsiteY17" fmla="*/ 900407 h 2633810"/>
              <a:gd name="connsiteX18" fmla="*/ 0 w 3217557"/>
              <a:gd name="connsiteY18" fmla="*/ 1952009 h 2633810"/>
              <a:gd name="connsiteX19" fmla="*/ 330916 w 3217557"/>
              <a:gd name="connsiteY19" fmla="*/ 2282925 h 2633810"/>
              <a:gd name="connsiteX20" fmla="*/ 711670 w 3217557"/>
              <a:gd name="connsiteY20" fmla="*/ 2282925 h 2633810"/>
              <a:gd name="connsiteX21" fmla="*/ 165895 w 3217557"/>
              <a:gd name="connsiteY21" fmla="*/ 2633810 h 2633810"/>
              <a:gd name="connsiteX22" fmla="*/ 1294529 w 3217557"/>
              <a:gd name="connsiteY22" fmla="*/ 2282925 h 2633810"/>
              <a:gd name="connsiteX23" fmla="*/ 2117356 w 3217557"/>
              <a:gd name="connsiteY23" fmla="*/ 2282925 h 2633810"/>
              <a:gd name="connsiteX24" fmla="*/ 2418395 w 3217557"/>
              <a:gd name="connsiteY24" fmla="*/ 2087951 h 2633810"/>
              <a:gd name="connsiteX25" fmla="*/ 1830857 w 3217557"/>
              <a:gd name="connsiteY25" fmla="*/ 1799347 h 2633810"/>
              <a:gd name="connsiteX26" fmla="*/ 1008030 w 3217557"/>
              <a:gd name="connsiteY26" fmla="*/ 1799347 h 2633810"/>
              <a:gd name="connsiteX27" fmla="*/ 677114 w 3217557"/>
              <a:gd name="connsiteY27" fmla="*/ 1468431 h 2633810"/>
              <a:gd name="connsiteX28" fmla="*/ 677114 w 3217557"/>
              <a:gd name="connsiteY28" fmla="*/ 569491 h 2633810"/>
              <a:gd name="connsiteX29" fmla="*/ 2886641 w 3217557"/>
              <a:gd name="connsiteY29" fmla="*/ 0 h 2633810"/>
              <a:gd name="connsiteX30" fmla="*/ 1100201 w 3217557"/>
              <a:gd name="connsiteY30" fmla="*/ 0 h 2633810"/>
              <a:gd name="connsiteX31" fmla="*/ 769285 w 3217557"/>
              <a:gd name="connsiteY31" fmla="*/ 330916 h 2633810"/>
              <a:gd name="connsiteX32" fmla="*/ 769285 w 3217557"/>
              <a:gd name="connsiteY32" fmla="*/ 1382518 h 2633810"/>
              <a:gd name="connsiteX33" fmla="*/ 1100201 w 3217557"/>
              <a:gd name="connsiteY33" fmla="*/ 1713434 h 2633810"/>
              <a:gd name="connsiteX34" fmla="*/ 1923028 w 3217557"/>
              <a:gd name="connsiteY34" fmla="*/ 1713434 h 2633810"/>
              <a:gd name="connsiteX35" fmla="*/ 3078958 w 3217557"/>
              <a:gd name="connsiteY35" fmla="*/ 2077967 h 2633810"/>
              <a:gd name="connsiteX36" fmla="*/ 2505887 w 3217557"/>
              <a:gd name="connsiteY36" fmla="*/ 1713434 h 2633810"/>
              <a:gd name="connsiteX37" fmla="*/ 2886641 w 3217557"/>
              <a:gd name="connsiteY37" fmla="*/ 1713434 h 2633810"/>
              <a:gd name="connsiteX38" fmla="*/ 3217557 w 3217557"/>
              <a:gd name="connsiteY38" fmla="*/ 1382518 h 2633810"/>
              <a:gd name="connsiteX39" fmla="*/ 3217557 w 3217557"/>
              <a:gd name="connsiteY39" fmla="*/ 330916 h 2633810"/>
              <a:gd name="connsiteX40" fmla="*/ 2886641 w 3217557"/>
              <a:gd name="connsiteY40" fmla="*/ 0 h 2633810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  <a:gd name="connsiteX0" fmla="*/ 1384251 w 3217557"/>
              <a:gd name="connsiteY0" fmla="*/ 661544 h 2654282"/>
              <a:gd name="connsiteX1" fmla="*/ 1574067 w 3217557"/>
              <a:gd name="connsiteY1" fmla="*/ 851360 h 2654282"/>
              <a:gd name="connsiteX2" fmla="*/ 1384251 w 3217557"/>
              <a:gd name="connsiteY2" fmla="*/ 1041176 h 2654282"/>
              <a:gd name="connsiteX3" fmla="*/ 1194435 w 3217557"/>
              <a:gd name="connsiteY3" fmla="*/ 851360 h 2654282"/>
              <a:gd name="connsiteX4" fmla="*/ 1384251 w 3217557"/>
              <a:gd name="connsiteY4" fmla="*/ 661544 h 2654282"/>
              <a:gd name="connsiteX5" fmla="*/ 1993421 w 3217557"/>
              <a:gd name="connsiteY5" fmla="*/ 661544 h 2654282"/>
              <a:gd name="connsiteX6" fmla="*/ 2183237 w 3217557"/>
              <a:gd name="connsiteY6" fmla="*/ 851360 h 2654282"/>
              <a:gd name="connsiteX7" fmla="*/ 1993421 w 3217557"/>
              <a:gd name="connsiteY7" fmla="*/ 1041176 h 2654282"/>
              <a:gd name="connsiteX8" fmla="*/ 1803605 w 3217557"/>
              <a:gd name="connsiteY8" fmla="*/ 851360 h 2654282"/>
              <a:gd name="connsiteX9" fmla="*/ 1993421 w 3217557"/>
              <a:gd name="connsiteY9" fmla="*/ 661544 h 2654282"/>
              <a:gd name="connsiteX10" fmla="*/ 2602591 w 3217557"/>
              <a:gd name="connsiteY10" fmla="*/ 661544 h 2654282"/>
              <a:gd name="connsiteX11" fmla="*/ 2792407 w 3217557"/>
              <a:gd name="connsiteY11" fmla="*/ 851360 h 2654282"/>
              <a:gd name="connsiteX12" fmla="*/ 2602591 w 3217557"/>
              <a:gd name="connsiteY12" fmla="*/ 1041176 h 2654282"/>
              <a:gd name="connsiteX13" fmla="*/ 2412775 w 3217557"/>
              <a:gd name="connsiteY13" fmla="*/ 851360 h 2654282"/>
              <a:gd name="connsiteX14" fmla="*/ 2602591 w 3217557"/>
              <a:gd name="connsiteY14" fmla="*/ 661544 h 2654282"/>
              <a:gd name="connsiteX15" fmla="*/ 677114 w 3217557"/>
              <a:gd name="connsiteY15" fmla="*/ 569491 h 2654282"/>
              <a:gd name="connsiteX16" fmla="*/ 330916 w 3217557"/>
              <a:gd name="connsiteY16" fmla="*/ 569491 h 2654282"/>
              <a:gd name="connsiteX17" fmla="*/ 0 w 3217557"/>
              <a:gd name="connsiteY17" fmla="*/ 900407 h 2654282"/>
              <a:gd name="connsiteX18" fmla="*/ 0 w 3217557"/>
              <a:gd name="connsiteY18" fmla="*/ 1952009 h 2654282"/>
              <a:gd name="connsiteX19" fmla="*/ 330916 w 3217557"/>
              <a:gd name="connsiteY19" fmla="*/ 2282925 h 2654282"/>
              <a:gd name="connsiteX20" fmla="*/ 711670 w 3217557"/>
              <a:gd name="connsiteY20" fmla="*/ 2282925 h 2654282"/>
              <a:gd name="connsiteX21" fmla="*/ 275077 w 3217557"/>
              <a:gd name="connsiteY21" fmla="*/ 2654282 h 2654282"/>
              <a:gd name="connsiteX22" fmla="*/ 1294529 w 3217557"/>
              <a:gd name="connsiteY22" fmla="*/ 2282925 h 2654282"/>
              <a:gd name="connsiteX23" fmla="*/ 2117356 w 3217557"/>
              <a:gd name="connsiteY23" fmla="*/ 2282925 h 2654282"/>
              <a:gd name="connsiteX24" fmla="*/ 2418395 w 3217557"/>
              <a:gd name="connsiteY24" fmla="*/ 2087951 h 2654282"/>
              <a:gd name="connsiteX25" fmla="*/ 1830857 w 3217557"/>
              <a:gd name="connsiteY25" fmla="*/ 1799347 h 2654282"/>
              <a:gd name="connsiteX26" fmla="*/ 1008030 w 3217557"/>
              <a:gd name="connsiteY26" fmla="*/ 1799347 h 2654282"/>
              <a:gd name="connsiteX27" fmla="*/ 677114 w 3217557"/>
              <a:gd name="connsiteY27" fmla="*/ 1468431 h 2654282"/>
              <a:gd name="connsiteX28" fmla="*/ 677114 w 3217557"/>
              <a:gd name="connsiteY28" fmla="*/ 569491 h 2654282"/>
              <a:gd name="connsiteX29" fmla="*/ 2886641 w 3217557"/>
              <a:gd name="connsiteY29" fmla="*/ 0 h 2654282"/>
              <a:gd name="connsiteX30" fmla="*/ 1100201 w 3217557"/>
              <a:gd name="connsiteY30" fmla="*/ 0 h 2654282"/>
              <a:gd name="connsiteX31" fmla="*/ 769285 w 3217557"/>
              <a:gd name="connsiteY31" fmla="*/ 330916 h 2654282"/>
              <a:gd name="connsiteX32" fmla="*/ 769285 w 3217557"/>
              <a:gd name="connsiteY32" fmla="*/ 1382518 h 2654282"/>
              <a:gd name="connsiteX33" fmla="*/ 1100201 w 3217557"/>
              <a:gd name="connsiteY33" fmla="*/ 1713434 h 2654282"/>
              <a:gd name="connsiteX34" fmla="*/ 1923028 w 3217557"/>
              <a:gd name="connsiteY34" fmla="*/ 1713434 h 2654282"/>
              <a:gd name="connsiteX35" fmla="*/ 3078958 w 3217557"/>
              <a:gd name="connsiteY35" fmla="*/ 2077967 h 2654282"/>
              <a:gd name="connsiteX36" fmla="*/ 2505887 w 3217557"/>
              <a:gd name="connsiteY36" fmla="*/ 1713434 h 2654282"/>
              <a:gd name="connsiteX37" fmla="*/ 2886641 w 3217557"/>
              <a:gd name="connsiteY37" fmla="*/ 1713434 h 2654282"/>
              <a:gd name="connsiteX38" fmla="*/ 3217557 w 3217557"/>
              <a:gd name="connsiteY38" fmla="*/ 1382518 h 2654282"/>
              <a:gd name="connsiteX39" fmla="*/ 3217557 w 3217557"/>
              <a:gd name="connsiteY39" fmla="*/ 330916 h 2654282"/>
              <a:gd name="connsiteX40" fmla="*/ 2886641 w 3217557"/>
              <a:gd name="connsiteY40" fmla="*/ 0 h 26542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</a:cxnLst>
            <a:rect l="l" t="t" r="r" b="b"/>
            <a:pathLst>
              <a:path w="3217557" h="2654282">
                <a:moveTo>
                  <a:pt x="1384251" y="661544"/>
                </a:moveTo>
                <a:cubicBezTo>
                  <a:pt x="1489083" y="661544"/>
                  <a:pt x="1574067" y="746528"/>
                  <a:pt x="1574067" y="851360"/>
                </a:cubicBezTo>
                <a:cubicBezTo>
                  <a:pt x="1574067" y="956192"/>
                  <a:pt x="1489083" y="1041176"/>
                  <a:pt x="1384251" y="1041176"/>
                </a:cubicBezTo>
                <a:cubicBezTo>
                  <a:pt x="1279419" y="1041176"/>
                  <a:pt x="1194435" y="956192"/>
                  <a:pt x="1194435" y="851360"/>
                </a:cubicBezTo>
                <a:cubicBezTo>
                  <a:pt x="1194435" y="746528"/>
                  <a:pt x="1279419" y="661544"/>
                  <a:pt x="1384251" y="661544"/>
                </a:cubicBezTo>
                <a:close/>
                <a:moveTo>
                  <a:pt x="1993421" y="661544"/>
                </a:moveTo>
                <a:cubicBezTo>
                  <a:pt x="2098253" y="661544"/>
                  <a:pt x="2183237" y="746528"/>
                  <a:pt x="2183237" y="851360"/>
                </a:cubicBezTo>
                <a:cubicBezTo>
                  <a:pt x="2183237" y="956192"/>
                  <a:pt x="2098253" y="1041176"/>
                  <a:pt x="1993421" y="1041176"/>
                </a:cubicBezTo>
                <a:cubicBezTo>
                  <a:pt x="1888589" y="1041176"/>
                  <a:pt x="1803605" y="956192"/>
                  <a:pt x="1803605" y="851360"/>
                </a:cubicBezTo>
                <a:cubicBezTo>
                  <a:pt x="1803605" y="746528"/>
                  <a:pt x="1888589" y="661544"/>
                  <a:pt x="1993421" y="661544"/>
                </a:cubicBezTo>
                <a:close/>
                <a:moveTo>
                  <a:pt x="2602591" y="661544"/>
                </a:moveTo>
                <a:cubicBezTo>
                  <a:pt x="2707423" y="661544"/>
                  <a:pt x="2792407" y="746528"/>
                  <a:pt x="2792407" y="851360"/>
                </a:cubicBezTo>
                <a:cubicBezTo>
                  <a:pt x="2792407" y="956192"/>
                  <a:pt x="2707423" y="1041176"/>
                  <a:pt x="2602591" y="1041176"/>
                </a:cubicBezTo>
                <a:cubicBezTo>
                  <a:pt x="2497759" y="1041176"/>
                  <a:pt x="2412775" y="956192"/>
                  <a:pt x="2412775" y="851360"/>
                </a:cubicBezTo>
                <a:cubicBezTo>
                  <a:pt x="2412775" y="746528"/>
                  <a:pt x="2497759" y="661544"/>
                  <a:pt x="2602591" y="661544"/>
                </a:cubicBezTo>
                <a:close/>
                <a:moveTo>
                  <a:pt x="677114" y="569491"/>
                </a:moveTo>
                <a:lnTo>
                  <a:pt x="330916" y="569491"/>
                </a:lnTo>
                <a:cubicBezTo>
                  <a:pt x="148156" y="569491"/>
                  <a:pt x="0" y="717647"/>
                  <a:pt x="0" y="900407"/>
                </a:cubicBezTo>
                <a:lnTo>
                  <a:pt x="0" y="1952009"/>
                </a:lnTo>
                <a:cubicBezTo>
                  <a:pt x="0" y="2134769"/>
                  <a:pt x="148156" y="2282925"/>
                  <a:pt x="330916" y="2282925"/>
                </a:cubicBezTo>
                <a:lnTo>
                  <a:pt x="711670" y="2282925"/>
                </a:lnTo>
                <a:cubicBezTo>
                  <a:pt x="639726" y="2394386"/>
                  <a:pt x="647101" y="2475544"/>
                  <a:pt x="275077" y="2654282"/>
                </a:cubicBezTo>
                <a:cubicBezTo>
                  <a:pt x="900998" y="2583693"/>
                  <a:pt x="998412" y="2552618"/>
                  <a:pt x="1294529" y="2282925"/>
                </a:cubicBezTo>
                <a:lnTo>
                  <a:pt x="2117356" y="2282925"/>
                </a:lnTo>
                <a:cubicBezTo>
                  <a:pt x="2251554" y="2282925"/>
                  <a:pt x="2367095" y="2203043"/>
                  <a:pt x="2418395" y="2087951"/>
                </a:cubicBezTo>
                <a:cubicBezTo>
                  <a:pt x="2205538" y="2022975"/>
                  <a:pt x="2032941" y="1932583"/>
                  <a:pt x="1830857" y="1799347"/>
                </a:cubicBezTo>
                <a:lnTo>
                  <a:pt x="1008030" y="1799347"/>
                </a:lnTo>
                <a:cubicBezTo>
                  <a:pt x="825270" y="1799347"/>
                  <a:pt x="677114" y="1651191"/>
                  <a:pt x="677114" y="1468431"/>
                </a:cubicBezTo>
                <a:lnTo>
                  <a:pt x="677114" y="569491"/>
                </a:lnTo>
                <a:close/>
                <a:moveTo>
                  <a:pt x="2886641" y="0"/>
                </a:moveTo>
                <a:lnTo>
                  <a:pt x="1100201" y="0"/>
                </a:lnTo>
                <a:cubicBezTo>
                  <a:pt x="917441" y="0"/>
                  <a:pt x="769285" y="148156"/>
                  <a:pt x="769285" y="330916"/>
                </a:cubicBezTo>
                <a:lnTo>
                  <a:pt x="769285" y="1382518"/>
                </a:lnTo>
                <a:cubicBezTo>
                  <a:pt x="769285" y="1565278"/>
                  <a:pt x="917441" y="1713434"/>
                  <a:pt x="1100201" y="1713434"/>
                </a:cubicBezTo>
                <a:lnTo>
                  <a:pt x="1923028" y="1713434"/>
                </a:lnTo>
                <a:cubicBezTo>
                  <a:pt x="2301032" y="1962656"/>
                  <a:pt x="2453037" y="2007378"/>
                  <a:pt x="3078958" y="2077967"/>
                </a:cubicBezTo>
                <a:cubicBezTo>
                  <a:pt x="2713759" y="1878758"/>
                  <a:pt x="2673367" y="1899957"/>
                  <a:pt x="2505887" y="1713434"/>
                </a:cubicBezTo>
                <a:lnTo>
                  <a:pt x="2886641" y="1713434"/>
                </a:lnTo>
                <a:cubicBezTo>
                  <a:pt x="3069401" y="1713434"/>
                  <a:pt x="3217557" y="1565278"/>
                  <a:pt x="3217557" y="1382518"/>
                </a:cubicBezTo>
                <a:lnTo>
                  <a:pt x="3217557" y="330916"/>
                </a:lnTo>
                <a:cubicBezTo>
                  <a:pt x="3217557" y="148156"/>
                  <a:pt x="3069401" y="0"/>
                  <a:pt x="288664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accent6"/>
              </a:solidFill>
            </a:endParaRPr>
          </a:p>
        </p:txBody>
      </p:sp>
      <p:sp>
        <p:nvSpPr>
          <p:cNvPr id="489" name="Round Same Side Corner Rectangle 11">
            <a:extLst>
              <a:ext uri="{FF2B5EF4-FFF2-40B4-BE49-F238E27FC236}">
                <a16:creationId xmlns:a16="http://schemas.microsoft.com/office/drawing/2014/main" id="{C0CB316D-FBC4-45FC-893E-C8E7343F7184}"/>
              </a:ext>
            </a:extLst>
          </p:cNvPr>
          <p:cNvSpPr>
            <a:spLocks noChangeAspect="1"/>
          </p:cNvSpPr>
          <p:nvPr/>
        </p:nvSpPr>
        <p:spPr>
          <a:xfrm rot="9900000">
            <a:off x="5196100" y="3008763"/>
            <a:ext cx="475758" cy="404065"/>
          </a:xfrm>
          <a:custGeom>
            <a:avLst/>
            <a:gdLst/>
            <a:ahLst/>
            <a:cxnLst/>
            <a:rect l="l" t="t" r="r" b="b"/>
            <a:pathLst>
              <a:path w="2911009" h="2472345">
                <a:moveTo>
                  <a:pt x="2219598" y="1335309"/>
                </a:moveTo>
                <a:lnTo>
                  <a:pt x="2219598" y="1222573"/>
                </a:lnTo>
                <a:cubicBezTo>
                  <a:pt x="2219598" y="1176944"/>
                  <a:pt x="2241926" y="1136530"/>
                  <a:pt x="2277694" y="1113650"/>
                </a:cubicBezTo>
                <a:lnTo>
                  <a:pt x="2277694" y="137786"/>
                </a:lnTo>
                <a:cubicBezTo>
                  <a:pt x="2277694" y="61689"/>
                  <a:pt x="2339383" y="0"/>
                  <a:pt x="2415480" y="0"/>
                </a:cubicBezTo>
                <a:lnTo>
                  <a:pt x="2545196" y="0"/>
                </a:lnTo>
                <a:cubicBezTo>
                  <a:pt x="2621293" y="0"/>
                  <a:pt x="2682982" y="61689"/>
                  <a:pt x="2682982" y="137786"/>
                </a:cubicBezTo>
                <a:lnTo>
                  <a:pt x="2682982" y="1099067"/>
                </a:lnTo>
                <a:cubicBezTo>
                  <a:pt x="2730197" y="1120049"/>
                  <a:pt x="2762708" y="1167515"/>
                  <a:pt x="2762708" y="1222573"/>
                </a:cubicBezTo>
                <a:lnTo>
                  <a:pt x="2762708" y="1480834"/>
                </a:lnTo>
                <a:close/>
                <a:moveTo>
                  <a:pt x="241900" y="1676361"/>
                </a:moveTo>
                <a:cubicBezTo>
                  <a:pt x="69371" y="1631107"/>
                  <a:pt x="-34146" y="1454930"/>
                  <a:pt x="10296" y="1282189"/>
                </a:cubicBezTo>
                <a:cubicBezTo>
                  <a:pt x="54739" y="1109449"/>
                  <a:pt x="230428" y="1005105"/>
                  <a:pt x="403375" y="1048736"/>
                </a:cubicBezTo>
                <a:cubicBezTo>
                  <a:pt x="349550" y="1257945"/>
                  <a:pt x="295726" y="1467153"/>
                  <a:pt x="241900" y="1676361"/>
                </a:cubicBezTo>
                <a:close/>
                <a:moveTo>
                  <a:pt x="2578947" y="2467929"/>
                </a:moveTo>
                <a:lnTo>
                  <a:pt x="1957545" y="2301425"/>
                </a:lnTo>
                <a:lnTo>
                  <a:pt x="2194209" y="1418183"/>
                </a:lnTo>
                <a:lnTo>
                  <a:pt x="2815611" y="1584687"/>
                </a:lnTo>
                <a:cubicBezTo>
                  <a:pt x="2884250" y="1603079"/>
                  <a:pt x="2924985" y="1673632"/>
                  <a:pt x="2906593" y="1742272"/>
                </a:cubicBezTo>
                <a:lnTo>
                  <a:pt x="2736532" y="2376947"/>
                </a:lnTo>
                <a:cubicBezTo>
                  <a:pt x="2718140" y="2445587"/>
                  <a:pt x="2647586" y="2486321"/>
                  <a:pt x="2578947" y="2467929"/>
                </a:cubicBezTo>
                <a:close/>
                <a:moveTo>
                  <a:pt x="610249" y="2287120"/>
                </a:moveTo>
                <a:lnTo>
                  <a:pt x="1020264" y="756923"/>
                </a:lnTo>
                <a:lnTo>
                  <a:pt x="2107356" y="1398691"/>
                </a:lnTo>
                <a:lnTo>
                  <a:pt x="1872582" y="2274879"/>
                </a:lnTo>
                <a:close/>
                <a:moveTo>
                  <a:pt x="426016" y="2349577"/>
                </a:moveTo>
                <a:lnTo>
                  <a:pt x="243978" y="2300800"/>
                </a:lnTo>
                <a:cubicBezTo>
                  <a:pt x="205115" y="2290387"/>
                  <a:pt x="182051" y="2250439"/>
                  <a:pt x="192464" y="2211576"/>
                </a:cubicBezTo>
                <a:lnTo>
                  <a:pt x="620679" y="613455"/>
                </a:lnTo>
                <a:cubicBezTo>
                  <a:pt x="631093" y="574592"/>
                  <a:pt x="671040" y="551528"/>
                  <a:pt x="709903" y="561941"/>
                </a:cubicBezTo>
                <a:lnTo>
                  <a:pt x="891942" y="610718"/>
                </a:lnTo>
                <a:cubicBezTo>
                  <a:pt x="930805" y="621132"/>
                  <a:pt x="953869" y="661079"/>
                  <a:pt x="943455" y="699942"/>
                </a:cubicBezTo>
                <a:lnTo>
                  <a:pt x="515240" y="2298064"/>
                </a:lnTo>
                <a:cubicBezTo>
                  <a:pt x="504827" y="2336927"/>
                  <a:pt x="464879" y="2359990"/>
                  <a:pt x="426016" y="2349577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0" name="Rounded Rectangle 27">
            <a:extLst>
              <a:ext uri="{FF2B5EF4-FFF2-40B4-BE49-F238E27FC236}">
                <a16:creationId xmlns:a16="http://schemas.microsoft.com/office/drawing/2014/main" id="{69603288-0C8A-4A2A-9B21-48131B37024D}"/>
              </a:ext>
            </a:extLst>
          </p:cNvPr>
          <p:cNvSpPr/>
          <p:nvPr/>
        </p:nvSpPr>
        <p:spPr>
          <a:xfrm>
            <a:off x="1348802" y="5202597"/>
            <a:ext cx="429110" cy="329614"/>
          </a:xfrm>
          <a:custGeom>
            <a:avLst/>
            <a:gdLst/>
            <a:ahLst/>
            <a:cxnLst/>
            <a:rect l="l" t="t" r="r" b="b"/>
            <a:pathLst>
              <a:path w="3186824" h="2447912">
                <a:moveTo>
                  <a:pt x="1917737" y="1021643"/>
                </a:moveTo>
                <a:cubicBezTo>
                  <a:pt x="2188548" y="1021643"/>
                  <a:pt x="2408083" y="1241178"/>
                  <a:pt x="2408083" y="1511989"/>
                </a:cubicBezTo>
                <a:cubicBezTo>
                  <a:pt x="2408083" y="1782800"/>
                  <a:pt x="2188548" y="2002335"/>
                  <a:pt x="1917737" y="2002335"/>
                </a:cubicBezTo>
                <a:cubicBezTo>
                  <a:pt x="1646926" y="2002335"/>
                  <a:pt x="1427391" y="1782800"/>
                  <a:pt x="1427391" y="1511989"/>
                </a:cubicBezTo>
                <a:cubicBezTo>
                  <a:pt x="1427391" y="1241178"/>
                  <a:pt x="1646926" y="1021643"/>
                  <a:pt x="1917737" y="1021643"/>
                </a:cubicBezTo>
                <a:close/>
                <a:moveTo>
                  <a:pt x="1917737" y="827913"/>
                </a:moveTo>
                <a:cubicBezTo>
                  <a:pt x="1539932" y="827913"/>
                  <a:pt x="1233661" y="1134184"/>
                  <a:pt x="1233661" y="1511989"/>
                </a:cubicBezTo>
                <a:cubicBezTo>
                  <a:pt x="1233661" y="1889794"/>
                  <a:pt x="1539932" y="2196065"/>
                  <a:pt x="1917737" y="2196065"/>
                </a:cubicBezTo>
                <a:cubicBezTo>
                  <a:pt x="2295542" y="2196065"/>
                  <a:pt x="2601813" y="1889794"/>
                  <a:pt x="2601813" y="1511989"/>
                </a:cubicBezTo>
                <a:cubicBezTo>
                  <a:pt x="2601813" y="1134184"/>
                  <a:pt x="2295542" y="827913"/>
                  <a:pt x="1917737" y="827913"/>
                </a:cubicBezTo>
                <a:close/>
                <a:moveTo>
                  <a:pt x="1112286" y="675885"/>
                </a:moveTo>
                <a:lnTo>
                  <a:pt x="1112286" y="830188"/>
                </a:lnTo>
                <a:lnTo>
                  <a:pt x="1328310" y="830188"/>
                </a:lnTo>
                <a:lnTo>
                  <a:pt x="1328310" y="675885"/>
                </a:lnTo>
                <a:close/>
                <a:moveTo>
                  <a:pt x="2586084" y="626422"/>
                </a:moveTo>
                <a:lnTo>
                  <a:pt x="2586084" y="830188"/>
                </a:lnTo>
                <a:lnTo>
                  <a:pt x="3001340" y="830188"/>
                </a:lnTo>
                <a:lnTo>
                  <a:pt x="3001340" y="626422"/>
                </a:lnTo>
                <a:close/>
                <a:moveTo>
                  <a:pt x="1593701" y="108218"/>
                </a:moveTo>
                <a:lnTo>
                  <a:pt x="1593701" y="432905"/>
                </a:lnTo>
                <a:lnTo>
                  <a:pt x="2241773" y="432905"/>
                </a:lnTo>
                <a:lnTo>
                  <a:pt x="2241773" y="108218"/>
                </a:lnTo>
                <a:close/>
                <a:moveTo>
                  <a:pt x="1452512" y="0"/>
                </a:moveTo>
                <a:lnTo>
                  <a:pt x="2382963" y="0"/>
                </a:lnTo>
                <a:cubicBezTo>
                  <a:pt x="2433311" y="0"/>
                  <a:pt x="2474127" y="40816"/>
                  <a:pt x="2474127" y="91164"/>
                </a:cubicBezTo>
                <a:lnTo>
                  <a:pt x="2474127" y="432905"/>
                </a:lnTo>
                <a:lnTo>
                  <a:pt x="2933014" y="432905"/>
                </a:lnTo>
                <a:cubicBezTo>
                  <a:pt x="3073189" y="432905"/>
                  <a:pt x="3186824" y="546540"/>
                  <a:pt x="3186824" y="686715"/>
                </a:cubicBezTo>
                <a:lnTo>
                  <a:pt x="3186824" y="2194102"/>
                </a:lnTo>
                <a:cubicBezTo>
                  <a:pt x="3186824" y="2334277"/>
                  <a:pt x="3073189" y="2447912"/>
                  <a:pt x="2933014" y="2447912"/>
                </a:cubicBezTo>
                <a:lnTo>
                  <a:pt x="253810" y="2447912"/>
                </a:lnTo>
                <a:cubicBezTo>
                  <a:pt x="113635" y="2447912"/>
                  <a:pt x="0" y="2334277"/>
                  <a:pt x="0" y="2194102"/>
                </a:cubicBezTo>
                <a:lnTo>
                  <a:pt x="0" y="686715"/>
                </a:lnTo>
                <a:cubicBezTo>
                  <a:pt x="0" y="546540"/>
                  <a:pt x="113635" y="432905"/>
                  <a:pt x="253810" y="432905"/>
                </a:cubicBezTo>
                <a:lnTo>
                  <a:pt x="307082" y="432905"/>
                </a:lnTo>
                <a:lnTo>
                  <a:pt x="307082" y="313169"/>
                </a:lnTo>
                <a:cubicBezTo>
                  <a:pt x="307082" y="287995"/>
                  <a:pt x="327490" y="267587"/>
                  <a:pt x="352664" y="267587"/>
                </a:cubicBezTo>
                <a:lnTo>
                  <a:pt x="817888" y="267587"/>
                </a:lnTo>
                <a:cubicBezTo>
                  <a:pt x="843062" y="267587"/>
                  <a:pt x="863470" y="287995"/>
                  <a:pt x="863470" y="313169"/>
                </a:cubicBezTo>
                <a:lnTo>
                  <a:pt x="863470" y="432905"/>
                </a:lnTo>
                <a:lnTo>
                  <a:pt x="1361348" y="432905"/>
                </a:lnTo>
                <a:lnTo>
                  <a:pt x="1361348" y="91164"/>
                </a:lnTo>
                <a:cubicBezTo>
                  <a:pt x="1361348" y="40816"/>
                  <a:pt x="1402164" y="0"/>
                  <a:pt x="1452512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491" name="Donut 24">
            <a:extLst>
              <a:ext uri="{FF2B5EF4-FFF2-40B4-BE49-F238E27FC236}">
                <a16:creationId xmlns:a16="http://schemas.microsoft.com/office/drawing/2014/main" id="{6D541842-E931-47C7-8EA2-33EC45CA3351}"/>
              </a:ext>
            </a:extLst>
          </p:cNvPr>
          <p:cNvSpPr/>
          <p:nvPr/>
        </p:nvSpPr>
        <p:spPr>
          <a:xfrm>
            <a:off x="7051129" y="1856031"/>
            <a:ext cx="518519" cy="522741"/>
          </a:xfrm>
          <a:custGeom>
            <a:avLst/>
            <a:gdLst/>
            <a:ahLst/>
            <a:cxnLst/>
            <a:rect l="l" t="t" r="r" b="b"/>
            <a:pathLst>
              <a:path w="3208412" h="3234532">
                <a:moveTo>
                  <a:pt x="1561445" y="1065858"/>
                </a:moveTo>
                <a:cubicBezTo>
                  <a:pt x="1654998" y="1065858"/>
                  <a:pt x="1743610" y="1087015"/>
                  <a:pt x="1821879" y="1126644"/>
                </a:cubicBezTo>
                <a:lnTo>
                  <a:pt x="1611352" y="1337172"/>
                </a:lnTo>
                <a:cubicBezTo>
                  <a:pt x="1595200" y="1333388"/>
                  <a:pt x="1578468" y="1332141"/>
                  <a:pt x="1561445" y="1332141"/>
                </a:cubicBezTo>
                <a:cubicBezTo>
                  <a:pt x="1373145" y="1332141"/>
                  <a:pt x="1220499" y="1484787"/>
                  <a:pt x="1220499" y="1673087"/>
                </a:cubicBezTo>
                <a:cubicBezTo>
                  <a:pt x="1220499" y="1861387"/>
                  <a:pt x="1373145" y="2014033"/>
                  <a:pt x="1561445" y="2014033"/>
                </a:cubicBezTo>
                <a:cubicBezTo>
                  <a:pt x="1749745" y="2014033"/>
                  <a:pt x="1902391" y="1861387"/>
                  <a:pt x="1902391" y="1673087"/>
                </a:cubicBezTo>
                <a:cubicBezTo>
                  <a:pt x="1902391" y="1643675"/>
                  <a:pt x="1898667" y="1615133"/>
                  <a:pt x="1890450" y="1588219"/>
                </a:cubicBezTo>
                <a:lnTo>
                  <a:pt x="2093156" y="1385512"/>
                </a:lnTo>
                <a:cubicBezTo>
                  <a:pt x="2142229" y="1470075"/>
                  <a:pt x="2168674" y="1568493"/>
                  <a:pt x="2168674" y="1673087"/>
                </a:cubicBezTo>
                <a:cubicBezTo>
                  <a:pt x="2168674" y="2008450"/>
                  <a:pt x="1896808" y="2280316"/>
                  <a:pt x="1561445" y="2280316"/>
                </a:cubicBezTo>
                <a:cubicBezTo>
                  <a:pt x="1226082" y="2280316"/>
                  <a:pt x="954217" y="2008450"/>
                  <a:pt x="954217" y="1673087"/>
                </a:cubicBezTo>
                <a:cubicBezTo>
                  <a:pt x="954217" y="1337724"/>
                  <a:pt x="1226082" y="1065858"/>
                  <a:pt x="1561445" y="1065858"/>
                </a:cubicBezTo>
                <a:close/>
                <a:moveTo>
                  <a:pt x="1561445" y="580076"/>
                </a:moveTo>
                <a:cubicBezTo>
                  <a:pt x="1790175" y="580076"/>
                  <a:pt x="2002494" y="650333"/>
                  <a:pt x="2177834" y="770690"/>
                </a:cubicBezTo>
                <a:lnTo>
                  <a:pt x="1968030" y="980494"/>
                </a:lnTo>
                <a:cubicBezTo>
                  <a:pt x="1849962" y="907198"/>
                  <a:pt x="1710422" y="866794"/>
                  <a:pt x="1561445" y="866794"/>
                </a:cubicBezTo>
                <a:cubicBezTo>
                  <a:pt x="1116142" y="866794"/>
                  <a:pt x="755153" y="1227784"/>
                  <a:pt x="755153" y="1673087"/>
                </a:cubicBezTo>
                <a:cubicBezTo>
                  <a:pt x="755153" y="2118390"/>
                  <a:pt x="1116142" y="2479380"/>
                  <a:pt x="1561445" y="2479380"/>
                </a:cubicBezTo>
                <a:cubicBezTo>
                  <a:pt x="2006748" y="2479380"/>
                  <a:pt x="2367738" y="2118390"/>
                  <a:pt x="2367738" y="1673087"/>
                </a:cubicBezTo>
                <a:cubicBezTo>
                  <a:pt x="2367738" y="1513043"/>
                  <a:pt x="2321108" y="1363890"/>
                  <a:pt x="2239307" y="1239362"/>
                </a:cubicBezTo>
                <a:lnTo>
                  <a:pt x="2445928" y="1032741"/>
                </a:lnTo>
                <a:cubicBezTo>
                  <a:pt x="2577451" y="1212149"/>
                  <a:pt x="2654457" y="1433625"/>
                  <a:pt x="2654457" y="1673087"/>
                </a:cubicBezTo>
                <a:cubicBezTo>
                  <a:pt x="2654457" y="2276741"/>
                  <a:pt x="2165099" y="2766099"/>
                  <a:pt x="1561445" y="2766099"/>
                </a:cubicBezTo>
                <a:cubicBezTo>
                  <a:pt x="957792" y="2766099"/>
                  <a:pt x="468434" y="2276741"/>
                  <a:pt x="468434" y="1673087"/>
                </a:cubicBezTo>
                <a:cubicBezTo>
                  <a:pt x="468434" y="1069433"/>
                  <a:pt x="957792" y="580076"/>
                  <a:pt x="1561445" y="580076"/>
                </a:cubicBezTo>
                <a:close/>
                <a:moveTo>
                  <a:pt x="1561445" y="111642"/>
                </a:moveTo>
                <a:cubicBezTo>
                  <a:pt x="1890473" y="111642"/>
                  <a:pt x="2195731" y="213411"/>
                  <a:pt x="2447076" y="387744"/>
                </a:cubicBezTo>
                <a:lnTo>
                  <a:pt x="2453780" y="494744"/>
                </a:lnTo>
                <a:lnTo>
                  <a:pt x="2309436" y="639088"/>
                </a:lnTo>
                <a:cubicBezTo>
                  <a:pt x="2099826" y="485554"/>
                  <a:pt x="1841132" y="395669"/>
                  <a:pt x="1561445" y="395669"/>
                </a:cubicBezTo>
                <a:cubicBezTo>
                  <a:pt x="855947" y="395669"/>
                  <a:pt x="284027" y="967589"/>
                  <a:pt x="284027" y="1673087"/>
                </a:cubicBezTo>
                <a:cubicBezTo>
                  <a:pt x="284027" y="2378585"/>
                  <a:pt x="855947" y="2950505"/>
                  <a:pt x="1561445" y="2950505"/>
                </a:cubicBezTo>
                <a:cubicBezTo>
                  <a:pt x="2266943" y="2950505"/>
                  <a:pt x="2838863" y="2378585"/>
                  <a:pt x="2838863" y="1673087"/>
                </a:cubicBezTo>
                <a:cubicBezTo>
                  <a:pt x="2838863" y="1382650"/>
                  <a:pt x="2741936" y="1114852"/>
                  <a:pt x="2577529" y="901139"/>
                </a:cubicBezTo>
                <a:lnTo>
                  <a:pt x="2706681" y="771988"/>
                </a:lnTo>
                <a:lnTo>
                  <a:pt x="2841540" y="780437"/>
                </a:lnTo>
                <a:cubicBezTo>
                  <a:pt x="3019168" y="1032973"/>
                  <a:pt x="3122890" y="1340917"/>
                  <a:pt x="3122890" y="1673087"/>
                </a:cubicBezTo>
                <a:cubicBezTo>
                  <a:pt x="3122890" y="2535449"/>
                  <a:pt x="2423807" y="3234532"/>
                  <a:pt x="1561445" y="3234532"/>
                </a:cubicBezTo>
                <a:cubicBezTo>
                  <a:pt x="699083" y="3234532"/>
                  <a:pt x="0" y="2535449"/>
                  <a:pt x="0" y="1673087"/>
                </a:cubicBezTo>
                <a:cubicBezTo>
                  <a:pt x="0" y="810725"/>
                  <a:pt x="699083" y="111642"/>
                  <a:pt x="1561445" y="111642"/>
                </a:cubicBezTo>
                <a:close/>
                <a:moveTo>
                  <a:pt x="2909110" y="0"/>
                </a:moveTo>
                <a:lnTo>
                  <a:pt x="2926757" y="281655"/>
                </a:lnTo>
                <a:lnTo>
                  <a:pt x="3208412" y="299301"/>
                </a:lnTo>
                <a:lnTo>
                  <a:pt x="2863230" y="644483"/>
                </a:lnTo>
                <a:lnTo>
                  <a:pt x="2685547" y="633351"/>
                </a:lnTo>
                <a:lnTo>
                  <a:pt x="1718098" y="1600799"/>
                </a:lnTo>
                <a:cubicBezTo>
                  <a:pt x="1729236" y="1622491"/>
                  <a:pt x="1734939" y="1647123"/>
                  <a:pt x="1734939" y="1673087"/>
                </a:cubicBezTo>
                <a:cubicBezTo>
                  <a:pt x="1734939" y="1768905"/>
                  <a:pt x="1657263" y="1846581"/>
                  <a:pt x="1561445" y="1846581"/>
                </a:cubicBezTo>
                <a:cubicBezTo>
                  <a:pt x="1465627" y="1846581"/>
                  <a:pt x="1387951" y="1768905"/>
                  <a:pt x="1387951" y="1673087"/>
                </a:cubicBezTo>
                <a:cubicBezTo>
                  <a:pt x="1387951" y="1577269"/>
                  <a:pt x="1465627" y="1499593"/>
                  <a:pt x="1561445" y="1499593"/>
                </a:cubicBezTo>
                <a:lnTo>
                  <a:pt x="1591006" y="1505561"/>
                </a:lnTo>
                <a:lnTo>
                  <a:pt x="2574981" y="521587"/>
                </a:lnTo>
                <a:lnTo>
                  <a:pt x="2563928" y="34518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0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4CCC6"/>
      </a:accent1>
      <a:accent2>
        <a:srgbClr val="F8D45E"/>
      </a:accent2>
      <a:accent3>
        <a:srgbClr val="F27161"/>
      </a:accent3>
      <a:accent4>
        <a:srgbClr val="7CC8EC"/>
      </a:accent4>
      <a:accent5>
        <a:srgbClr val="525168"/>
      </a:accent5>
      <a:accent6>
        <a:srgbClr val="1A6BA5"/>
      </a:accent6>
      <a:hlink>
        <a:srgbClr val="FFFFFF"/>
      </a:hlink>
      <a:folHlink>
        <a:srgbClr val="00000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11221</TotalTime>
  <Words>76</Words>
  <Application>Microsoft Office PowerPoint</Application>
  <PresentationFormat>와이드스크린</PresentationFormat>
  <Paragraphs>11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22</cp:revision>
  <dcterms:created xsi:type="dcterms:W3CDTF">2018-02-18T19:39:47Z</dcterms:created>
  <dcterms:modified xsi:type="dcterms:W3CDTF">2022-10-28T07:27:55Z</dcterms:modified>
</cp:coreProperties>
</file>