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3" name="그룹 452">
            <a:extLst>
              <a:ext uri="{FF2B5EF4-FFF2-40B4-BE49-F238E27FC236}">
                <a16:creationId xmlns:a16="http://schemas.microsoft.com/office/drawing/2014/main" id="{559E52F0-7C4A-4E96-9524-F805B6E057B5}"/>
              </a:ext>
            </a:extLst>
          </p:cNvPr>
          <p:cNvGrpSpPr/>
          <p:nvPr/>
        </p:nvGrpSpPr>
        <p:grpSpPr>
          <a:xfrm>
            <a:off x="1057275" y="4860860"/>
            <a:ext cx="4229100" cy="1394641"/>
            <a:chOff x="1504950" y="4457978"/>
            <a:chExt cx="4229100" cy="1394641"/>
          </a:xfrm>
        </p:grpSpPr>
        <p:sp>
          <p:nvSpPr>
            <p:cNvPr id="454" name="사각형: 둥근 모서리 453">
              <a:extLst>
                <a:ext uri="{FF2B5EF4-FFF2-40B4-BE49-F238E27FC236}">
                  <a16:creationId xmlns:a16="http://schemas.microsoft.com/office/drawing/2014/main" id="{97C0E8D8-78AA-441C-BB15-C8263656FAE6}"/>
                </a:ext>
              </a:extLst>
            </p:cNvPr>
            <p:cNvSpPr/>
            <p:nvPr/>
          </p:nvSpPr>
          <p:spPr>
            <a:xfrm>
              <a:off x="2019300" y="4972328"/>
              <a:ext cx="3714750" cy="88029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5" name="타원 454">
              <a:extLst>
                <a:ext uri="{FF2B5EF4-FFF2-40B4-BE49-F238E27FC236}">
                  <a16:creationId xmlns:a16="http://schemas.microsoft.com/office/drawing/2014/main" id="{812E1E3F-BE2E-44E5-8EF1-A0ACF848BDFB}"/>
                </a:ext>
              </a:extLst>
            </p:cNvPr>
            <p:cNvSpPr/>
            <p:nvPr/>
          </p:nvSpPr>
          <p:spPr>
            <a:xfrm>
              <a:off x="1504950" y="4457978"/>
              <a:ext cx="1028700" cy="1028700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6" name="타원 455">
              <a:extLst>
                <a:ext uri="{FF2B5EF4-FFF2-40B4-BE49-F238E27FC236}">
                  <a16:creationId xmlns:a16="http://schemas.microsoft.com/office/drawing/2014/main" id="{73DF1BE8-C6F2-478F-A6F0-4237F0EE53C9}"/>
                </a:ext>
              </a:extLst>
            </p:cNvPr>
            <p:cNvSpPr/>
            <p:nvPr/>
          </p:nvSpPr>
          <p:spPr>
            <a:xfrm>
              <a:off x="1581150" y="4534178"/>
              <a:ext cx="876300" cy="87630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57" name="그룹 456">
            <a:extLst>
              <a:ext uri="{FF2B5EF4-FFF2-40B4-BE49-F238E27FC236}">
                <a16:creationId xmlns:a16="http://schemas.microsoft.com/office/drawing/2014/main" id="{0E18EC5B-6B92-4224-973B-DD5F6C3597DA}"/>
              </a:ext>
            </a:extLst>
          </p:cNvPr>
          <p:cNvGrpSpPr/>
          <p:nvPr/>
        </p:nvGrpSpPr>
        <p:grpSpPr>
          <a:xfrm>
            <a:off x="2968625" y="3778653"/>
            <a:ext cx="4229100" cy="1394641"/>
            <a:chOff x="2968625" y="3832971"/>
            <a:chExt cx="4229100" cy="1394641"/>
          </a:xfrm>
        </p:grpSpPr>
        <p:sp>
          <p:nvSpPr>
            <p:cNvPr id="458" name="사각형: 둥근 모서리 457">
              <a:extLst>
                <a:ext uri="{FF2B5EF4-FFF2-40B4-BE49-F238E27FC236}">
                  <a16:creationId xmlns:a16="http://schemas.microsoft.com/office/drawing/2014/main" id="{FAF1E689-8FE5-48BB-9DEE-EE24915AF6F1}"/>
                </a:ext>
              </a:extLst>
            </p:cNvPr>
            <p:cNvSpPr/>
            <p:nvPr/>
          </p:nvSpPr>
          <p:spPr>
            <a:xfrm>
              <a:off x="3482975" y="4347321"/>
              <a:ext cx="3714750" cy="8802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9" name="타원 458">
              <a:extLst>
                <a:ext uri="{FF2B5EF4-FFF2-40B4-BE49-F238E27FC236}">
                  <a16:creationId xmlns:a16="http://schemas.microsoft.com/office/drawing/2014/main" id="{9E0E63C8-75CA-4EBA-9B26-301218ACB346}"/>
                </a:ext>
              </a:extLst>
            </p:cNvPr>
            <p:cNvSpPr/>
            <p:nvPr/>
          </p:nvSpPr>
          <p:spPr>
            <a:xfrm>
              <a:off x="2968625" y="3832971"/>
              <a:ext cx="1028700" cy="1028700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0" name="타원 459">
              <a:extLst>
                <a:ext uri="{FF2B5EF4-FFF2-40B4-BE49-F238E27FC236}">
                  <a16:creationId xmlns:a16="http://schemas.microsoft.com/office/drawing/2014/main" id="{0A9A037D-9354-448B-BE5C-0B228E48F809}"/>
                </a:ext>
              </a:extLst>
            </p:cNvPr>
            <p:cNvSpPr/>
            <p:nvPr/>
          </p:nvSpPr>
          <p:spPr>
            <a:xfrm>
              <a:off x="3044825" y="3909171"/>
              <a:ext cx="876300" cy="87630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1" name="그룹 460">
            <a:extLst>
              <a:ext uri="{FF2B5EF4-FFF2-40B4-BE49-F238E27FC236}">
                <a16:creationId xmlns:a16="http://schemas.microsoft.com/office/drawing/2014/main" id="{835D73E3-2527-431F-A87E-7AD676F3A3C4}"/>
              </a:ext>
            </a:extLst>
          </p:cNvPr>
          <p:cNvGrpSpPr/>
          <p:nvPr/>
        </p:nvGrpSpPr>
        <p:grpSpPr>
          <a:xfrm>
            <a:off x="4879975" y="2696446"/>
            <a:ext cx="4229100" cy="1394641"/>
            <a:chOff x="4879975" y="2750764"/>
            <a:chExt cx="4229100" cy="1394641"/>
          </a:xfrm>
        </p:grpSpPr>
        <p:sp>
          <p:nvSpPr>
            <p:cNvPr id="462" name="사각형: 둥근 모서리 461">
              <a:extLst>
                <a:ext uri="{FF2B5EF4-FFF2-40B4-BE49-F238E27FC236}">
                  <a16:creationId xmlns:a16="http://schemas.microsoft.com/office/drawing/2014/main" id="{5E4FA649-931D-473B-9920-D444D96480E4}"/>
                </a:ext>
              </a:extLst>
            </p:cNvPr>
            <p:cNvSpPr/>
            <p:nvPr/>
          </p:nvSpPr>
          <p:spPr>
            <a:xfrm>
              <a:off x="5394325" y="3265114"/>
              <a:ext cx="3714750" cy="88029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3" name="타원 462">
              <a:extLst>
                <a:ext uri="{FF2B5EF4-FFF2-40B4-BE49-F238E27FC236}">
                  <a16:creationId xmlns:a16="http://schemas.microsoft.com/office/drawing/2014/main" id="{FB7A6AD7-2980-4E99-A0C8-BD999E24ADD7}"/>
                </a:ext>
              </a:extLst>
            </p:cNvPr>
            <p:cNvSpPr/>
            <p:nvPr/>
          </p:nvSpPr>
          <p:spPr>
            <a:xfrm>
              <a:off x="4879975" y="2750764"/>
              <a:ext cx="1028700" cy="102870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4" name="타원 463">
              <a:extLst>
                <a:ext uri="{FF2B5EF4-FFF2-40B4-BE49-F238E27FC236}">
                  <a16:creationId xmlns:a16="http://schemas.microsoft.com/office/drawing/2014/main" id="{93B91816-4DD3-4559-AF25-961FD5B7E5FD}"/>
                </a:ext>
              </a:extLst>
            </p:cNvPr>
            <p:cNvSpPr/>
            <p:nvPr/>
          </p:nvSpPr>
          <p:spPr>
            <a:xfrm>
              <a:off x="4956175" y="2840728"/>
              <a:ext cx="876300" cy="87630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5" name="그룹 464">
            <a:extLst>
              <a:ext uri="{FF2B5EF4-FFF2-40B4-BE49-F238E27FC236}">
                <a16:creationId xmlns:a16="http://schemas.microsoft.com/office/drawing/2014/main" id="{FB0516C4-161F-496E-A484-EEEBFBE3B518}"/>
              </a:ext>
            </a:extLst>
          </p:cNvPr>
          <p:cNvGrpSpPr/>
          <p:nvPr/>
        </p:nvGrpSpPr>
        <p:grpSpPr>
          <a:xfrm>
            <a:off x="6791325" y="1614239"/>
            <a:ext cx="4229100" cy="1394641"/>
            <a:chOff x="6791325" y="1668557"/>
            <a:chExt cx="4229100" cy="1394641"/>
          </a:xfrm>
        </p:grpSpPr>
        <p:sp>
          <p:nvSpPr>
            <p:cNvPr id="466" name="사각형: 둥근 모서리 465">
              <a:extLst>
                <a:ext uri="{FF2B5EF4-FFF2-40B4-BE49-F238E27FC236}">
                  <a16:creationId xmlns:a16="http://schemas.microsoft.com/office/drawing/2014/main" id="{1B365ED3-F65D-468B-A7AE-3F682C7E69BE}"/>
                </a:ext>
              </a:extLst>
            </p:cNvPr>
            <p:cNvSpPr/>
            <p:nvPr/>
          </p:nvSpPr>
          <p:spPr>
            <a:xfrm>
              <a:off x="7305675" y="2182907"/>
              <a:ext cx="3714750" cy="88029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7" name="타원 466">
              <a:extLst>
                <a:ext uri="{FF2B5EF4-FFF2-40B4-BE49-F238E27FC236}">
                  <a16:creationId xmlns:a16="http://schemas.microsoft.com/office/drawing/2014/main" id="{17BFFCB4-3F16-49FB-9EA7-11222248E8EC}"/>
                </a:ext>
              </a:extLst>
            </p:cNvPr>
            <p:cNvSpPr/>
            <p:nvPr/>
          </p:nvSpPr>
          <p:spPr>
            <a:xfrm>
              <a:off x="6791325" y="1668557"/>
              <a:ext cx="1028700" cy="1028700"/>
            </a:xfrm>
            <a:prstGeom prst="ellipse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8" name="타원 467">
              <a:extLst>
                <a:ext uri="{FF2B5EF4-FFF2-40B4-BE49-F238E27FC236}">
                  <a16:creationId xmlns:a16="http://schemas.microsoft.com/office/drawing/2014/main" id="{1580A626-F408-4A57-A7E4-37A1DAA37950}"/>
                </a:ext>
              </a:extLst>
            </p:cNvPr>
            <p:cNvSpPr/>
            <p:nvPr/>
          </p:nvSpPr>
          <p:spPr>
            <a:xfrm>
              <a:off x="6867525" y="1738471"/>
              <a:ext cx="876300" cy="87630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69" name="원호 468">
            <a:extLst>
              <a:ext uri="{FF2B5EF4-FFF2-40B4-BE49-F238E27FC236}">
                <a16:creationId xmlns:a16="http://schemas.microsoft.com/office/drawing/2014/main" id="{3985D49A-C524-4637-A6DE-C5F4E6E49228}"/>
              </a:ext>
            </a:extLst>
          </p:cNvPr>
          <p:cNvSpPr/>
          <p:nvPr/>
        </p:nvSpPr>
        <p:spPr>
          <a:xfrm>
            <a:off x="1515117" y="3778653"/>
            <a:ext cx="2513317" cy="2513317"/>
          </a:xfrm>
          <a:prstGeom prst="arc">
            <a:avLst>
              <a:gd name="adj1" fmla="val 11679425"/>
              <a:gd name="adj2" fmla="val 16945678"/>
            </a:avLst>
          </a:prstGeom>
          <a:ln w="1905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0" name="원호 469">
            <a:extLst>
              <a:ext uri="{FF2B5EF4-FFF2-40B4-BE49-F238E27FC236}">
                <a16:creationId xmlns:a16="http://schemas.microsoft.com/office/drawing/2014/main" id="{F18299E2-6EB1-4ED7-8664-E2EAF2663129}"/>
              </a:ext>
            </a:extLst>
          </p:cNvPr>
          <p:cNvSpPr/>
          <p:nvPr/>
        </p:nvSpPr>
        <p:spPr>
          <a:xfrm>
            <a:off x="3375666" y="2723060"/>
            <a:ext cx="2513317" cy="2513317"/>
          </a:xfrm>
          <a:prstGeom prst="arc">
            <a:avLst>
              <a:gd name="adj1" fmla="val 11679425"/>
              <a:gd name="adj2" fmla="val 16945678"/>
            </a:avLst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1" name="원호 470">
            <a:extLst>
              <a:ext uri="{FF2B5EF4-FFF2-40B4-BE49-F238E27FC236}">
                <a16:creationId xmlns:a16="http://schemas.microsoft.com/office/drawing/2014/main" id="{C63984DB-2EAD-4D36-98DC-7D9FB22D86A5}"/>
              </a:ext>
            </a:extLst>
          </p:cNvPr>
          <p:cNvSpPr/>
          <p:nvPr/>
        </p:nvSpPr>
        <p:spPr>
          <a:xfrm>
            <a:off x="5236215" y="1667467"/>
            <a:ext cx="2513317" cy="2513317"/>
          </a:xfrm>
          <a:prstGeom prst="arc">
            <a:avLst>
              <a:gd name="adj1" fmla="val 11679425"/>
              <a:gd name="adj2" fmla="val 16945678"/>
            </a:avLst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2" name="화살표: 위쪽 471">
            <a:extLst>
              <a:ext uri="{FF2B5EF4-FFF2-40B4-BE49-F238E27FC236}">
                <a16:creationId xmlns:a16="http://schemas.microsoft.com/office/drawing/2014/main" id="{37EF5514-E9FF-416F-8CB7-721993C4837B}"/>
              </a:ext>
            </a:extLst>
          </p:cNvPr>
          <p:cNvSpPr/>
          <p:nvPr/>
        </p:nvSpPr>
        <p:spPr>
          <a:xfrm>
            <a:off x="10474966" y="1684153"/>
            <a:ext cx="545459" cy="1139871"/>
          </a:xfrm>
          <a:prstGeom prst="upArrow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73" name="Group 97">
            <a:extLst>
              <a:ext uri="{FF2B5EF4-FFF2-40B4-BE49-F238E27FC236}">
                <a16:creationId xmlns:a16="http://schemas.microsoft.com/office/drawing/2014/main" id="{803D9DB4-8F3E-4E25-B873-7104231FE82F}"/>
              </a:ext>
            </a:extLst>
          </p:cNvPr>
          <p:cNvGrpSpPr/>
          <p:nvPr/>
        </p:nvGrpSpPr>
        <p:grpSpPr>
          <a:xfrm>
            <a:off x="7978135" y="2196553"/>
            <a:ext cx="2567324" cy="726743"/>
            <a:chOff x="4965552" y="1736224"/>
            <a:chExt cx="1374974" cy="726743"/>
          </a:xfrm>
        </p:grpSpPr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0C890A5A-17EA-4717-B208-294D536B15C0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07B54993-9FDC-43BF-9BB9-8F2772C6BA8F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6" name="Group 97">
            <a:extLst>
              <a:ext uri="{FF2B5EF4-FFF2-40B4-BE49-F238E27FC236}">
                <a16:creationId xmlns:a16="http://schemas.microsoft.com/office/drawing/2014/main" id="{2B784809-22DE-4936-9ACD-4A97FCF6F8D4}"/>
              </a:ext>
            </a:extLst>
          </p:cNvPr>
          <p:cNvGrpSpPr/>
          <p:nvPr/>
        </p:nvGrpSpPr>
        <p:grpSpPr>
          <a:xfrm>
            <a:off x="6067842" y="3281031"/>
            <a:ext cx="2567324" cy="726743"/>
            <a:chOff x="4965552" y="1736224"/>
            <a:chExt cx="1374974" cy="726743"/>
          </a:xfrm>
        </p:grpSpPr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40B0CCCF-49FC-4777-9921-431D9C6E31B1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D60EDD3C-B277-424E-BE35-04C4B3F6D99F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9" name="Group 97">
            <a:extLst>
              <a:ext uri="{FF2B5EF4-FFF2-40B4-BE49-F238E27FC236}">
                <a16:creationId xmlns:a16="http://schemas.microsoft.com/office/drawing/2014/main" id="{B2CF73B8-1CDB-494A-89FD-808F237D6DFE}"/>
              </a:ext>
            </a:extLst>
          </p:cNvPr>
          <p:cNvGrpSpPr/>
          <p:nvPr/>
        </p:nvGrpSpPr>
        <p:grpSpPr>
          <a:xfrm>
            <a:off x="4157550" y="4365509"/>
            <a:ext cx="2567324" cy="726743"/>
            <a:chOff x="4965552" y="1736224"/>
            <a:chExt cx="1374974" cy="726743"/>
          </a:xfrm>
        </p:grpSpPr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D969DA79-5BC9-4E33-A912-3F09EF605117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9ABF5352-A2DE-4038-BE23-0E2EAE0177D9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2" name="Group 97">
            <a:extLst>
              <a:ext uri="{FF2B5EF4-FFF2-40B4-BE49-F238E27FC236}">
                <a16:creationId xmlns:a16="http://schemas.microsoft.com/office/drawing/2014/main" id="{48E5D0AD-B787-4F64-92FA-9DB73336455E}"/>
              </a:ext>
            </a:extLst>
          </p:cNvPr>
          <p:cNvGrpSpPr/>
          <p:nvPr/>
        </p:nvGrpSpPr>
        <p:grpSpPr>
          <a:xfrm>
            <a:off x="2247258" y="5449988"/>
            <a:ext cx="2567324" cy="726743"/>
            <a:chOff x="4965552" y="1736224"/>
            <a:chExt cx="1374974" cy="726743"/>
          </a:xfrm>
        </p:grpSpPr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B9EAF4A1-7761-4E6D-BCC4-98148583924D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179AA880-6CB2-4647-B71A-10DEAAC68164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5" name="화살표: 위쪽 484">
            <a:extLst>
              <a:ext uri="{FF2B5EF4-FFF2-40B4-BE49-F238E27FC236}">
                <a16:creationId xmlns:a16="http://schemas.microsoft.com/office/drawing/2014/main" id="{4EFD8B25-67DB-4523-9A6A-F7ACEEE98CC5}"/>
              </a:ext>
            </a:extLst>
          </p:cNvPr>
          <p:cNvSpPr/>
          <p:nvPr/>
        </p:nvSpPr>
        <p:spPr>
          <a:xfrm>
            <a:off x="8541295" y="2874604"/>
            <a:ext cx="545459" cy="1076342"/>
          </a:xfrm>
          <a:prstGeom prst="upArrow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6" name="화살표: 위쪽 485">
            <a:extLst>
              <a:ext uri="{FF2B5EF4-FFF2-40B4-BE49-F238E27FC236}">
                <a16:creationId xmlns:a16="http://schemas.microsoft.com/office/drawing/2014/main" id="{314D1095-23C9-4163-ADB2-E3AC0642E6C2}"/>
              </a:ext>
            </a:extLst>
          </p:cNvPr>
          <p:cNvSpPr/>
          <p:nvPr/>
        </p:nvSpPr>
        <p:spPr>
          <a:xfrm>
            <a:off x="6594795" y="3979718"/>
            <a:ext cx="545459" cy="1076342"/>
          </a:xfrm>
          <a:prstGeom prst="upArrow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7" name="화살표: 위쪽 486">
            <a:extLst>
              <a:ext uri="{FF2B5EF4-FFF2-40B4-BE49-F238E27FC236}">
                <a16:creationId xmlns:a16="http://schemas.microsoft.com/office/drawing/2014/main" id="{09BB1D3B-3F59-41FE-9AB9-B75F38338C12}"/>
              </a:ext>
            </a:extLst>
          </p:cNvPr>
          <p:cNvSpPr/>
          <p:nvPr/>
        </p:nvSpPr>
        <p:spPr>
          <a:xfrm>
            <a:off x="4670809" y="5078042"/>
            <a:ext cx="545459" cy="1076342"/>
          </a:xfrm>
          <a:prstGeom prst="upArrow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8" name="Rounded Rectangle 5">
            <a:extLst>
              <a:ext uri="{FF2B5EF4-FFF2-40B4-BE49-F238E27FC236}">
                <a16:creationId xmlns:a16="http://schemas.microsoft.com/office/drawing/2014/main" id="{A9670F11-CAFC-4853-87CA-E3C37F8E8597}"/>
              </a:ext>
            </a:extLst>
          </p:cNvPr>
          <p:cNvSpPr/>
          <p:nvPr/>
        </p:nvSpPr>
        <p:spPr>
          <a:xfrm flipH="1">
            <a:off x="3228217" y="4100102"/>
            <a:ext cx="485211" cy="40026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89" name="Round Same Side Corner Rectangle 11">
            <a:extLst>
              <a:ext uri="{FF2B5EF4-FFF2-40B4-BE49-F238E27FC236}">
                <a16:creationId xmlns:a16="http://schemas.microsoft.com/office/drawing/2014/main" id="{C0CB316D-FBC4-45FC-893E-C8E7343F7184}"/>
              </a:ext>
            </a:extLst>
          </p:cNvPr>
          <p:cNvSpPr>
            <a:spLocks noChangeAspect="1"/>
          </p:cNvSpPr>
          <p:nvPr/>
        </p:nvSpPr>
        <p:spPr>
          <a:xfrm rot="9900000">
            <a:off x="5196100" y="3008763"/>
            <a:ext cx="475758" cy="40406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0" name="Rounded Rectangle 27">
            <a:extLst>
              <a:ext uri="{FF2B5EF4-FFF2-40B4-BE49-F238E27FC236}">
                <a16:creationId xmlns:a16="http://schemas.microsoft.com/office/drawing/2014/main" id="{69603288-0C8A-4A2A-9B21-48131B37024D}"/>
              </a:ext>
            </a:extLst>
          </p:cNvPr>
          <p:cNvSpPr/>
          <p:nvPr/>
        </p:nvSpPr>
        <p:spPr>
          <a:xfrm>
            <a:off x="1348802" y="5202597"/>
            <a:ext cx="429110" cy="3296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1" name="Donut 24">
            <a:extLst>
              <a:ext uri="{FF2B5EF4-FFF2-40B4-BE49-F238E27FC236}">
                <a16:creationId xmlns:a16="http://schemas.microsoft.com/office/drawing/2014/main" id="{6D541842-E931-47C7-8EA2-33EC45CA3351}"/>
              </a:ext>
            </a:extLst>
          </p:cNvPr>
          <p:cNvSpPr/>
          <p:nvPr/>
        </p:nvSpPr>
        <p:spPr>
          <a:xfrm>
            <a:off x="7051129" y="1856031"/>
            <a:ext cx="518519" cy="52274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76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2022-10-28T07:27:55Z</dcterms:modified>
</cp:coreProperties>
</file>