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8" d="100"/>
          <a:sy n="98" d="100"/>
        </p:scale>
        <p:origin x="1980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902626081521203E-2"/>
          <c:y val="1.8843674426077067E-2"/>
          <c:w val="0.92984998507314165"/>
          <c:h val="1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AFD740"/>
            </a:solidFill>
          </c:spPr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CB17-4E42-96E1-F04DB23E8BF4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</c:spPr>
            <c:extLst>
              <c:ext xmlns:c16="http://schemas.microsoft.com/office/drawing/2014/chart" uri="{C3380CC4-5D6E-409C-BE32-E72D297353CC}">
                <c16:uniqueId val="{00000003-CB17-4E42-96E1-F04DB23E8BF4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60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B17-4E42-96E1-F04DB23E8B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902626081521203E-2"/>
          <c:y val="1.8843674426077067E-2"/>
          <c:w val="0.92984998507314165"/>
          <c:h val="1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AFD740"/>
            </a:solidFill>
          </c:spPr>
          <c:dPt>
            <c:idx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6B5E-4E9C-AD9F-EF187ADF299A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</c:spPr>
            <c:extLst>
              <c:ext xmlns:c16="http://schemas.microsoft.com/office/drawing/2014/chart" uri="{C3380CC4-5D6E-409C-BE32-E72D297353CC}">
                <c16:uniqueId val="{00000003-6B5E-4E9C-AD9F-EF187ADF299A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60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B5E-4E9C-AD9F-EF187ADF29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902626081521203E-2"/>
          <c:y val="1.8843674426077067E-2"/>
          <c:w val="0.92984998507314165"/>
          <c:h val="1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AFD740"/>
            </a:solidFill>
          </c:spPr>
          <c:dPt>
            <c:idx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F253-4109-8103-8A0960E2D72D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</c:spPr>
            <c:extLst>
              <c:ext xmlns:c16="http://schemas.microsoft.com/office/drawing/2014/chart" uri="{C3380CC4-5D6E-409C-BE32-E72D297353CC}">
                <c16:uniqueId val="{00000003-F253-4109-8103-8A0960E2D72D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50</c:v>
                </c:pt>
                <c:pt idx="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253-4109-8103-8A0960E2D7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902626081521203E-2"/>
          <c:y val="1.8843674426077067E-2"/>
          <c:w val="0.92984998507314165"/>
          <c:h val="1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AFD740"/>
            </a:solidFill>
          </c:spPr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A57C-4738-BE5D-4BD77808FDF4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</c:spPr>
            <c:extLst>
              <c:ext xmlns:c16="http://schemas.microsoft.com/office/drawing/2014/chart" uri="{C3380CC4-5D6E-409C-BE32-E72D297353CC}">
                <c16:uniqueId val="{00000003-A57C-4738-BE5D-4BD77808FDF4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50</c:v>
                </c:pt>
                <c:pt idx="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57C-4738-BE5D-4BD77808FD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75" name="그룹 374">
            <a:extLst>
              <a:ext uri="{FF2B5EF4-FFF2-40B4-BE49-F238E27FC236}">
                <a16:creationId xmlns:a16="http://schemas.microsoft.com/office/drawing/2014/main" id="{520EF68A-5A5F-4EED-9F7D-43A835AF42BA}"/>
              </a:ext>
            </a:extLst>
          </p:cNvPr>
          <p:cNvGrpSpPr/>
          <p:nvPr/>
        </p:nvGrpSpPr>
        <p:grpSpPr>
          <a:xfrm>
            <a:off x="2715622" y="2106627"/>
            <a:ext cx="1433358" cy="1433358"/>
            <a:chOff x="3969568" y="1789969"/>
            <a:chExt cx="1219200" cy="1219200"/>
          </a:xfrm>
        </p:grpSpPr>
        <p:sp>
          <p:nvSpPr>
            <p:cNvPr id="376" name="Oval 11">
              <a:extLst>
                <a:ext uri="{FF2B5EF4-FFF2-40B4-BE49-F238E27FC236}">
                  <a16:creationId xmlns:a16="http://schemas.microsoft.com/office/drawing/2014/main" id="{D7225627-9A35-40DE-8F8F-7B12423AA220}"/>
                </a:ext>
              </a:extLst>
            </p:cNvPr>
            <p:cNvSpPr/>
            <p:nvPr/>
          </p:nvSpPr>
          <p:spPr>
            <a:xfrm>
              <a:off x="3969568" y="1789969"/>
              <a:ext cx="1219200" cy="12192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77" name="Group 8">
              <a:extLst>
                <a:ext uri="{FF2B5EF4-FFF2-40B4-BE49-F238E27FC236}">
                  <a16:creationId xmlns:a16="http://schemas.microsoft.com/office/drawing/2014/main" id="{7473DCF9-1F01-4C70-81BF-69D1D008C22A}"/>
                </a:ext>
              </a:extLst>
            </p:cNvPr>
            <p:cNvGrpSpPr/>
            <p:nvPr/>
          </p:nvGrpSpPr>
          <p:grpSpPr>
            <a:xfrm>
              <a:off x="4021506" y="1860719"/>
              <a:ext cx="1115325" cy="1077701"/>
              <a:chOff x="10069881" y="1900650"/>
              <a:chExt cx="1115325" cy="1077701"/>
            </a:xfrm>
          </p:grpSpPr>
          <p:graphicFrame>
            <p:nvGraphicFramePr>
              <p:cNvPr id="378" name="Chart 2">
                <a:extLst>
                  <a:ext uri="{FF2B5EF4-FFF2-40B4-BE49-F238E27FC236}">
                    <a16:creationId xmlns:a16="http://schemas.microsoft.com/office/drawing/2014/main" id="{F7EC5EC2-9701-4E13-AD0D-86A7E870A2D5}"/>
                  </a:ext>
                </a:extLst>
              </p:cNvPr>
              <p:cNvGraphicFramePr/>
              <p:nvPr/>
            </p:nvGraphicFramePr>
            <p:xfrm>
              <a:off x="10069881" y="1900650"/>
              <a:ext cx="1115325" cy="1077701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  <p:sp>
            <p:nvSpPr>
              <p:cNvPr id="379" name="TextBox 378">
                <a:extLst>
                  <a:ext uri="{FF2B5EF4-FFF2-40B4-BE49-F238E27FC236}">
                    <a16:creationId xmlns:a16="http://schemas.microsoft.com/office/drawing/2014/main" id="{95B194C6-F86A-4C24-B7BA-0E0CD88550DE}"/>
                  </a:ext>
                </a:extLst>
              </p:cNvPr>
              <p:cNvSpPr txBox="1"/>
              <p:nvPr/>
            </p:nvSpPr>
            <p:spPr>
              <a:xfrm>
                <a:off x="10311133" y="2239445"/>
                <a:ext cx="649913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2000" b="1" dirty="0">
                    <a:solidFill>
                      <a:schemeClr val="accent1"/>
                    </a:solidFill>
                    <a:cs typeface="Arial" pitchFamily="34" charset="0"/>
                  </a:rPr>
                  <a:t>60</a:t>
                </a:r>
                <a:r>
                  <a:rPr lang="en-US" altLang="ko-KR" sz="1400" b="1" dirty="0">
                    <a:solidFill>
                      <a:schemeClr val="accent1"/>
                    </a:solidFill>
                    <a:cs typeface="Arial" pitchFamily="34" charset="0"/>
                  </a:rPr>
                  <a:t>%</a:t>
                </a:r>
                <a:endParaRPr lang="ko-KR" altLang="en-US" sz="1400" b="1" dirty="0">
                  <a:solidFill>
                    <a:schemeClr val="accent1"/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380" name="그룹 379">
            <a:extLst>
              <a:ext uri="{FF2B5EF4-FFF2-40B4-BE49-F238E27FC236}">
                <a16:creationId xmlns:a16="http://schemas.microsoft.com/office/drawing/2014/main" id="{D722A259-8A6E-4C3A-88C2-C243DBC767D3}"/>
              </a:ext>
            </a:extLst>
          </p:cNvPr>
          <p:cNvGrpSpPr/>
          <p:nvPr/>
        </p:nvGrpSpPr>
        <p:grpSpPr>
          <a:xfrm>
            <a:off x="2715622" y="4466270"/>
            <a:ext cx="1433358" cy="1433358"/>
            <a:chOff x="6810174" y="1789969"/>
            <a:chExt cx="1219200" cy="1219200"/>
          </a:xfrm>
        </p:grpSpPr>
        <p:sp>
          <p:nvSpPr>
            <p:cNvPr id="381" name="Oval 12">
              <a:extLst>
                <a:ext uri="{FF2B5EF4-FFF2-40B4-BE49-F238E27FC236}">
                  <a16:creationId xmlns:a16="http://schemas.microsoft.com/office/drawing/2014/main" id="{9E09B063-7C47-429F-9D4F-8C2E0E235D9D}"/>
                </a:ext>
              </a:extLst>
            </p:cNvPr>
            <p:cNvSpPr/>
            <p:nvPr/>
          </p:nvSpPr>
          <p:spPr>
            <a:xfrm>
              <a:off x="6810174" y="1789969"/>
              <a:ext cx="1219200" cy="1219200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82" name="Group 9">
              <a:extLst>
                <a:ext uri="{FF2B5EF4-FFF2-40B4-BE49-F238E27FC236}">
                  <a16:creationId xmlns:a16="http://schemas.microsoft.com/office/drawing/2014/main" id="{EC67F4BB-2313-4C8A-82C7-A1AD770B85B0}"/>
                </a:ext>
              </a:extLst>
            </p:cNvPr>
            <p:cNvGrpSpPr/>
            <p:nvPr/>
          </p:nvGrpSpPr>
          <p:grpSpPr>
            <a:xfrm>
              <a:off x="6864719" y="1860719"/>
              <a:ext cx="1115325" cy="1077701"/>
              <a:chOff x="10069881" y="3411533"/>
              <a:chExt cx="1115325" cy="1077701"/>
            </a:xfrm>
          </p:grpSpPr>
          <p:graphicFrame>
            <p:nvGraphicFramePr>
              <p:cNvPr id="383" name="Chart 9">
                <a:extLst>
                  <a:ext uri="{FF2B5EF4-FFF2-40B4-BE49-F238E27FC236}">
                    <a16:creationId xmlns:a16="http://schemas.microsoft.com/office/drawing/2014/main" id="{BF054D8E-C8B7-4FBA-BF2D-FD4FA94228C5}"/>
                  </a:ext>
                </a:extLst>
              </p:cNvPr>
              <p:cNvGraphicFramePr/>
              <p:nvPr/>
            </p:nvGraphicFramePr>
            <p:xfrm>
              <a:off x="10069881" y="3411533"/>
              <a:ext cx="1115325" cy="1077701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4"/>
              </a:graphicData>
            </a:graphic>
          </p:graphicFrame>
          <p:sp>
            <p:nvSpPr>
              <p:cNvPr id="384" name="TextBox 383">
                <a:extLst>
                  <a:ext uri="{FF2B5EF4-FFF2-40B4-BE49-F238E27FC236}">
                    <a16:creationId xmlns:a16="http://schemas.microsoft.com/office/drawing/2014/main" id="{5E4C4339-C6A0-4AC0-A7D9-4F2B9CCD9D14}"/>
                  </a:ext>
                </a:extLst>
              </p:cNvPr>
              <p:cNvSpPr txBox="1"/>
              <p:nvPr/>
            </p:nvSpPr>
            <p:spPr>
              <a:xfrm>
                <a:off x="10311133" y="3750328"/>
                <a:ext cx="649913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2000" b="1" dirty="0">
                    <a:solidFill>
                      <a:schemeClr val="accent3"/>
                    </a:solidFill>
                    <a:cs typeface="Arial" pitchFamily="34" charset="0"/>
                  </a:rPr>
                  <a:t>80</a:t>
                </a:r>
                <a:r>
                  <a:rPr lang="en-US" altLang="ko-KR" sz="1400" b="1" dirty="0">
                    <a:solidFill>
                      <a:schemeClr val="accent3"/>
                    </a:solidFill>
                    <a:cs typeface="Arial" pitchFamily="34" charset="0"/>
                  </a:rPr>
                  <a:t>%</a:t>
                </a:r>
                <a:endParaRPr lang="ko-KR" altLang="en-US" sz="1400" b="1" dirty="0">
                  <a:solidFill>
                    <a:schemeClr val="accent3"/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385" name="그룹 384">
            <a:extLst>
              <a:ext uri="{FF2B5EF4-FFF2-40B4-BE49-F238E27FC236}">
                <a16:creationId xmlns:a16="http://schemas.microsoft.com/office/drawing/2014/main" id="{A9C85652-33AD-414F-8670-3BDAF7339F6D}"/>
              </a:ext>
            </a:extLst>
          </p:cNvPr>
          <p:cNvGrpSpPr/>
          <p:nvPr/>
        </p:nvGrpSpPr>
        <p:grpSpPr>
          <a:xfrm>
            <a:off x="8043021" y="2106627"/>
            <a:ext cx="1433358" cy="1433358"/>
            <a:chOff x="9660305" y="1789969"/>
            <a:chExt cx="1219200" cy="1219200"/>
          </a:xfrm>
        </p:grpSpPr>
        <p:sp>
          <p:nvSpPr>
            <p:cNvPr id="386" name="Oval 13">
              <a:extLst>
                <a:ext uri="{FF2B5EF4-FFF2-40B4-BE49-F238E27FC236}">
                  <a16:creationId xmlns:a16="http://schemas.microsoft.com/office/drawing/2014/main" id="{A82D73C0-F0A7-468D-AB8F-E8782D9BCDD6}"/>
                </a:ext>
              </a:extLst>
            </p:cNvPr>
            <p:cNvSpPr/>
            <p:nvPr/>
          </p:nvSpPr>
          <p:spPr>
            <a:xfrm>
              <a:off x="9660305" y="1789969"/>
              <a:ext cx="1219200" cy="1219200"/>
            </a:xfrm>
            <a:prstGeom prst="ellipse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87" name="Group 10">
              <a:extLst>
                <a:ext uri="{FF2B5EF4-FFF2-40B4-BE49-F238E27FC236}">
                  <a16:creationId xmlns:a16="http://schemas.microsoft.com/office/drawing/2014/main" id="{BA28A336-0343-492D-B6D6-75DE2262D46A}"/>
                </a:ext>
              </a:extLst>
            </p:cNvPr>
            <p:cNvGrpSpPr/>
            <p:nvPr/>
          </p:nvGrpSpPr>
          <p:grpSpPr>
            <a:xfrm>
              <a:off x="9707931" y="1860719"/>
              <a:ext cx="1115325" cy="1077701"/>
              <a:chOff x="10069881" y="4909323"/>
              <a:chExt cx="1115325" cy="1077701"/>
            </a:xfrm>
          </p:grpSpPr>
          <p:graphicFrame>
            <p:nvGraphicFramePr>
              <p:cNvPr id="388" name="Chart 9">
                <a:extLst>
                  <a:ext uri="{FF2B5EF4-FFF2-40B4-BE49-F238E27FC236}">
                    <a16:creationId xmlns:a16="http://schemas.microsoft.com/office/drawing/2014/main" id="{79AD1EB3-2D8D-4431-8094-651B2CEA46D2}"/>
                  </a:ext>
                </a:extLst>
              </p:cNvPr>
              <p:cNvGraphicFramePr/>
              <p:nvPr/>
            </p:nvGraphicFramePr>
            <p:xfrm>
              <a:off x="10069881" y="4909323"/>
              <a:ext cx="1115325" cy="1077701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5"/>
              </a:graphicData>
            </a:graphic>
          </p:graphicFrame>
          <p:sp>
            <p:nvSpPr>
              <p:cNvPr id="389" name="TextBox 388">
                <a:extLst>
                  <a:ext uri="{FF2B5EF4-FFF2-40B4-BE49-F238E27FC236}">
                    <a16:creationId xmlns:a16="http://schemas.microsoft.com/office/drawing/2014/main" id="{748FED1E-0ADF-437C-B7F6-E1D26EDD437E}"/>
                  </a:ext>
                </a:extLst>
              </p:cNvPr>
              <p:cNvSpPr txBox="1"/>
              <p:nvPr/>
            </p:nvSpPr>
            <p:spPr>
              <a:xfrm>
                <a:off x="10311133" y="5248118"/>
                <a:ext cx="649913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2000" b="1" dirty="0">
                    <a:solidFill>
                      <a:schemeClr val="accent4"/>
                    </a:solidFill>
                    <a:cs typeface="Arial" pitchFamily="34" charset="0"/>
                  </a:rPr>
                  <a:t>50</a:t>
                </a:r>
                <a:r>
                  <a:rPr lang="en-US" altLang="ko-KR" sz="1400" b="1" dirty="0">
                    <a:solidFill>
                      <a:schemeClr val="accent4"/>
                    </a:solidFill>
                    <a:cs typeface="Arial" pitchFamily="34" charset="0"/>
                  </a:rPr>
                  <a:t>%</a:t>
                </a:r>
                <a:endParaRPr lang="ko-KR" altLang="en-US" sz="1400" b="1" dirty="0">
                  <a:solidFill>
                    <a:schemeClr val="accent4"/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390" name="그룹 389">
            <a:extLst>
              <a:ext uri="{FF2B5EF4-FFF2-40B4-BE49-F238E27FC236}">
                <a16:creationId xmlns:a16="http://schemas.microsoft.com/office/drawing/2014/main" id="{79E3F45B-418C-4A1A-8580-5E01F713D2A5}"/>
              </a:ext>
            </a:extLst>
          </p:cNvPr>
          <p:cNvGrpSpPr/>
          <p:nvPr/>
        </p:nvGrpSpPr>
        <p:grpSpPr>
          <a:xfrm>
            <a:off x="8043021" y="4466270"/>
            <a:ext cx="1433358" cy="1433358"/>
            <a:chOff x="9660305" y="1789969"/>
            <a:chExt cx="1219200" cy="1219200"/>
          </a:xfrm>
        </p:grpSpPr>
        <p:sp>
          <p:nvSpPr>
            <p:cNvPr id="391" name="Oval 13">
              <a:extLst>
                <a:ext uri="{FF2B5EF4-FFF2-40B4-BE49-F238E27FC236}">
                  <a16:creationId xmlns:a16="http://schemas.microsoft.com/office/drawing/2014/main" id="{51F44BE9-CA63-46AC-BF98-538FC782DF32}"/>
                </a:ext>
              </a:extLst>
            </p:cNvPr>
            <p:cNvSpPr/>
            <p:nvPr/>
          </p:nvSpPr>
          <p:spPr>
            <a:xfrm>
              <a:off x="9660305" y="1789969"/>
              <a:ext cx="1219200" cy="1219200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92" name="Group 10">
              <a:extLst>
                <a:ext uri="{FF2B5EF4-FFF2-40B4-BE49-F238E27FC236}">
                  <a16:creationId xmlns:a16="http://schemas.microsoft.com/office/drawing/2014/main" id="{BA4B0433-D298-4F45-8339-0B32D4BF1DBD}"/>
                </a:ext>
              </a:extLst>
            </p:cNvPr>
            <p:cNvGrpSpPr/>
            <p:nvPr/>
          </p:nvGrpSpPr>
          <p:grpSpPr>
            <a:xfrm>
              <a:off x="9707931" y="1860719"/>
              <a:ext cx="1115325" cy="1077701"/>
              <a:chOff x="10069881" y="4909323"/>
              <a:chExt cx="1115325" cy="1077701"/>
            </a:xfrm>
          </p:grpSpPr>
          <p:graphicFrame>
            <p:nvGraphicFramePr>
              <p:cNvPr id="393" name="Chart 9">
                <a:extLst>
                  <a:ext uri="{FF2B5EF4-FFF2-40B4-BE49-F238E27FC236}">
                    <a16:creationId xmlns:a16="http://schemas.microsoft.com/office/drawing/2014/main" id="{7591270B-0D64-4A49-8AAE-06B26463C778}"/>
                  </a:ext>
                </a:extLst>
              </p:cNvPr>
              <p:cNvGraphicFramePr/>
              <p:nvPr/>
            </p:nvGraphicFramePr>
            <p:xfrm>
              <a:off x="10069881" y="4909323"/>
              <a:ext cx="1115325" cy="1077701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6"/>
              </a:graphicData>
            </a:graphic>
          </p:graphicFrame>
          <p:sp>
            <p:nvSpPr>
              <p:cNvPr id="394" name="TextBox 393">
                <a:extLst>
                  <a:ext uri="{FF2B5EF4-FFF2-40B4-BE49-F238E27FC236}">
                    <a16:creationId xmlns:a16="http://schemas.microsoft.com/office/drawing/2014/main" id="{E971C439-C1E6-473E-89ED-EDB83D2F288D}"/>
                  </a:ext>
                </a:extLst>
              </p:cNvPr>
              <p:cNvSpPr txBox="1"/>
              <p:nvPr/>
            </p:nvSpPr>
            <p:spPr>
              <a:xfrm>
                <a:off x="10311133" y="5248118"/>
                <a:ext cx="649913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2000" b="1" dirty="0">
                    <a:solidFill>
                      <a:schemeClr val="accent2"/>
                    </a:solidFill>
                    <a:cs typeface="Arial" pitchFamily="34" charset="0"/>
                  </a:rPr>
                  <a:t>70</a:t>
                </a:r>
                <a:r>
                  <a:rPr lang="en-US" altLang="ko-KR" sz="1400" b="1" dirty="0">
                    <a:solidFill>
                      <a:schemeClr val="accent2"/>
                    </a:solidFill>
                    <a:cs typeface="Arial" pitchFamily="34" charset="0"/>
                  </a:rPr>
                  <a:t>%</a:t>
                </a:r>
                <a:endParaRPr lang="ko-KR" altLang="en-US" sz="1400" b="1" dirty="0">
                  <a:solidFill>
                    <a:schemeClr val="accent2"/>
                  </a:solidFill>
                  <a:cs typeface="Arial" pitchFamily="34" charset="0"/>
                </a:endParaRPr>
              </a:p>
            </p:txBody>
          </p:sp>
        </p:grpSp>
      </p:grpSp>
      <p:sp>
        <p:nvSpPr>
          <p:cNvPr id="395" name="사각형: 둥근 모서리 394">
            <a:extLst>
              <a:ext uri="{FF2B5EF4-FFF2-40B4-BE49-F238E27FC236}">
                <a16:creationId xmlns:a16="http://schemas.microsoft.com/office/drawing/2014/main" id="{B03BE975-D1C7-4293-9911-2716A8599A1E}"/>
              </a:ext>
            </a:extLst>
          </p:cNvPr>
          <p:cNvSpPr/>
          <p:nvPr/>
        </p:nvSpPr>
        <p:spPr>
          <a:xfrm>
            <a:off x="791913" y="1812167"/>
            <a:ext cx="1669415" cy="2022278"/>
          </a:xfrm>
          <a:prstGeom prst="roundRect">
            <a:avLst>
              <a:gd name="adj" fmla="val 4676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6" name="사각형: 둥근 모서리 395">
            <a:extLst>
              <a:ext uri="{FF2B5EF4-FFF2-40B4-BE49-F238E27FC236}">
                <a16:creationId xmlns:a16="http://schemas.microsoft.com/office/drawing/2014/main" id="{4042C234-71A5-41A9-B893-511F92E3DEC1}"/>
              </a:ext>
            </a:extLst>
          </p:cNvPr>
          <p:cNvSpPr/>
          <p:nvPr/>
        </p:nvSpPr>
        <p:spPr>
          <a:xfrm>
            <a:off x="791913" y="4171810"/>
            <a:ext cx="1669415" cy="2022278"/>
          </a:xfrm>
          <a:prstGeom prst="roundRect">
            <a:avLst>
              <a:gd name="adj" fmla="val 4676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7" name="사각형: 둥근 모서리 396">
            <a:extLst>
              <a:ext uri="{FF2B5EF4-FFF2-40B4-BE49-F238E27FC236}">
                <a16:creationId xmlns:a16="http://schemas.microsoft.com/office/drawing/2014/main" id="{C9634DAE-7F1C-47E2-A879-0FF1E7A2AE32}"/>
              </a:ext>
            </a:extLst>
          </p:cNvPr>
          <p:cNvSpPr/>
          <p:nvPr/>
        </p:nvSpPr>
        <p:spPr>
          <a:xfrm>
            <a:off x="9730672" y="1812167"/>
            <a:ext cx="1669415" cy="2022278"/>
          </a:xfrm>
          <a:prstGeom prst="roundRect">
            <a:avLst>
              <a:gd name="adj" fmla="val 4676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8" name="사각형: 둥근 모서리 397">
            <a:extLst>
              <a:ext uri="{FF2B5EF4-FFF2-40B4-BE49-F238E27FC236}">
                <a16:creationId xmlns:a16="http://schemas.microsoft.com/office/drawing/2014/main" id="{D6CD65AF-33D0-4F0D-99F2-4797BFEB781E}"/>
              </a:ext>
            </a:extLst>
          </p:cNvPr>
          <p:cNvSpPr/>
          <p:nvPr/>
        </p:nvSpPr>
        <p:spPr>
          <a:xfrm>
            <a:off x="9730672" y="4171810"/>
            <a:ext cx="1669415" cy="2022278"/>
          </a:xfrm>
          <a:prstGeom prst="roundRect">
            <a:avLst>
              <a:gd name="adj" fmla="val 467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9" name="TextBox 398">
            <a:extLst>
              <a:ext uri="{FF2B5EF4-FFF2-40B4-BE49-F238E27FC236}">
                <a16:creationId xmlns:a16="http://schemas.microsoft.com/office/drawing/2014/main" id="{77ADE6E2-D823-4848-A47B-8D6588AFE1F9}"/>
              </a:ext>
            </a:extLst>
          </p:cNvPr>
          <p:cNvSpPr txBox="1"/>
          <p:nvPr/>
        </p:nvSpPr>
        <p:spPr>
          <a:xfrm>
            <a:off x="929853" y="2284697"/>
            <a:ext cx="1393534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1600" dirty="0">
                <a:solidFill>
                  <a:schemeClr val="bg1"/>
                </a:solidFill>
                <a:cs typeface="Arial" pitchFamily="34" charset="0"/>
              </a:rPr>
              <a:t>L</a:t>
            </a:r>
            <a:r>
              <a:rPr lang="en-US" altLang="ko-KR" sz="1600" dirty="0">
                <a:solidFill>
                  <a:schemeClr val="bg1"/>
                </a:solidFill>
                <a:cs typeface="Arial" pitchFamily="34" charset="0"/>
              </a:rPr>
              <a:t>OREM IPSUM</a:t>
            </a:r>
          </a:p>
          <a:p>
            <a:r>
              <a:rPr lang="en-US" altLang="ko-KR" sz="1600" dirty="0">
                <a:solidFill>
                  <a:schemeClr val="bg1"/>
                </a:solidFill>
                <a:cs typeface="Arial" pitchFamily="34" charset="0"/>
              </a:rPr>
              <a:t>DOLOR SIT AMET, </a:t>
            </a:r>
            <a:endParaRPr lang="ko-KR" altLang="en-US" sz="16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00" name="TextBox 399">
            <a:extLst>
              <a:ext uri="{FF2B5EF4-FFF2-40B4-BE49-F238E27FC236}">
                <a16:creationId xmlns:a16="http://schemas.microsoft.com/office/drawing/2014/main" id="{3BAB5D50-CAEE-4B67-8847-B48D631019A8}"/>
              </a:ext>
            </a:extLst>
          </p:cNvPr>
          <p:cNvSpPr txBox="1"/>
          <p:nvPr/>
        </p:nvSpPr>
        <p:spPr>
          <a:xfrm>
            <a:off x="929853" y="4644340"/>
            <a:ext cx="1393534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1600" dirty="0">
                <a:solidFill>
                  <a:schemeClr val="bg1"/>
                </a:solidFill>
                <a:cs typeface="Arial" pitchFamily="34" charset="0"/>
              </a:rPr>
              <a:t>L</a:t>
            </a:r>
            <a:r>
              <a:rPr lang="en-US" altLang="ko-KR" sz="1600" dirty="0">
                <a:solidFill>
                  <a:schemeClr val="bg1"/>
                </a:solidFill>
                <a:cs typeface="Arial" pitchFamily="34" charset="0"/>
              </a:rPr>
              <a:t>OREM IPSUM</a:t>
            </a:r>
          </a:p>
          <a:p>
            <a:r>
              <a:rPr lang="en-US" altLang="ko-KR" sz="1600" dirty="0">
                <a:solidFill>
                  <a:schemeClr val="bg1"/>
                </a:solidFill>
                <a:cs typeface="Arial" pitchFamily="34" charset="0"/>
              </a:rPr>
              <a:t>DOLOR SIT AMET, </a:t>
            </a:r>
            <a:endParaRPr lang="ko-KR" altLang="en-US" sz="16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01" name="TextBox 400">
            <a:extLst>
              <a:ext uri="{FF2B5EF4-FFF2-40B4-BE49-F238E27FC236}">
                <a16:creationId xmlns:a16="http://schemas.microsoft.com/office/drawing/2014/main" id="{E9B482E4-23FE-4A34-A106-D10F51636711}"/>
              </a:ext>
            </a:extLst>
          </p:cNvPr>
          <p:cNvSpPr txBox="1"/>
          <p:nvPr/>
        </p:nvSpPr>
        <p:spPr>
          <a:xfrm>
            <a:off x="9868612" y="4644340"/>
            <a:ext cx="1393534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1600" dirty="0">
                <a:solidFill>
                  <a:schemeClr val="bg1"/>
                </a:solidFill>
                <a:cs typeface="Arial" pitchFamily="34" charset="0"/>
              </a:rPr>
              <a:t>L</a:t>
            </a:r>
            <a:r>
              <a:rPr lang="en-US" altLang="ko-KR" sz="1600" dirty="0">
                <a:solidFill>
                  <a:schemeClr val="bg1"/>
                </a:solidFill>
                <a:cs typeface="Arial" pitchFamily="34" charset="0"/>
              </a:rPr>
              <a:t>OREM IPSUM</a:t>
            </a:r>
          </a:p>
          <a:p>
            <a:r>
              <a:rPr lang="en-US" altLang="ko-KR" sz="1600" dirty="0">
                <a:solidFill>
                  <a:schemeClr val="bg1"/>
                </a:solidFill>
                <a:cs typeface="Arial" pitchFamily="34" charset="0"/>
              </a:rPr>
              <a:t>DOLOR SIT AMET, </a:t>
            </a:r>
            <a:endParaRPr lang="ko-KR" altLang="en-US" sz="16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02" name="TextBox 401">
            <a:extLst>
              <a:ext uri="{FF2B5EF4-FFF2-40B4-BE49-F238E27FC236}">
                <a16:creationId xmlns:a16="http://schemas.microsoft.com/office/drawing/2014/main" id="{A368F6D2-3D47-42D3-A465-B50B6596D194}"/>
              </a:ext>
            </a:extLst>
          </p:cNvPr>
          <p:cNvSpPr txBox="1"/>
          <p:nvPr/>
        </p:nvSpPr>
        <p:spPr>
          <a:xfrm>
            <a:off x="9868612" y="2284697"/>
            <a:ext cx="1393534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1600" dirty="0">
                <a:solidFill>
                  <a:schemeClr val="bg1"/>
                </a:solidFill>
                <a:cs typeface="Arial" pitchFamily="34" charset="0"/>
              </a:rPr>
              <a:t>L</a:t>
            </a:r>
            <a:r>
              <a:rPr lang="en-US" altLang="ko-KR" sz="1600" dirty="0">
                <a:solidFill>
                  <a:schemeClr val="bg1"/>
                </a:solidFill>
                <a:cs typeface="Arial" pitchFamily="34" charset="0"/>
              </a:rPr>
              <a:t>OREM IPSUM</a:t>
            </a:r>
          </a:p>
          <a:p>
            <a:r>
              <a:rPr lang="en-US" altLang="ko-KR" sz="1600" dirty="0">
                <a:solidFill>
                  <a:schemeClr val="bg1"/>
                </a:solidFill>
                <a:cs typeface="Arial" pitchFamily="34" charset="0"/>
              </a:rPr>
              <a:t>DOLOR SIT AMET, </a:t>
            </a:r>
            <a:endParaRPr lang="ko-KR" altLang="en-US" sz="1600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403" name="Group 25">
            <a:extLst>
              <a:ext uri="{FF2B5EF4-FFF2-40B4-BE49-F238E27FC236}">
                <a16:creationId xmlns:a16="http://schemas.microsoft.com/office/drawing/2014/main" id="{A508D74C-DE08-447D-B2EC-BA1CAC4509A5}"/>
              </a:ext>
            </a:extLst>
          </p:cNvPr>
          <p:cNvGrpSpPr/>
          <p:nvPr/>
        </p:nvGrpSpPr>
        <p:grpSpPr>
          <a:xfrm>
            <a:off x="6199955" y="2176357"/>
            <a:ext cx="1749276" cy="1293898"/>
            <a:chOff x="3921390" y="4148064"/>
            <a:chExt cx="1441967" cy="1433600"/>
          </a:xfrm>
        </p:grpSpPr>
        <p:sp>
          <p:nvSpPr>
            <p:cNvPr id="404" name="TextBox 403">
              <a:extLst>
                <a:ext uri="{FF2B5EF4-FFF2-40B4-BE49-F238E27FC236}">
                  <a16:creationId xmlns:a16="http://schemas.microsoft.com/office/drawing/2014/main" id="{C6AFB331-8B04-4E7F-B137-4AB166FFF9C7}"/>
                </a:ext>
              </a:extLst>
            </p:cNvPr>
            <p:cNvSpPr txBox="1"/>
            <p:nvPr/>
          </p:nvSpPr>
          <p:spPr>
            <a:xfrm>
              <a:off x="3921390" y="4148064"/>
              <a:ext cx="1441967" cy="34100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405" name="TextBox 404">
              <a:extLst>
                <a:ext uri="{FF2B5EF4-FFF2-40B4-BE49-F238E27FC236}">
                  <a16:creationId xmlns:a16="http://schemas.microsoft.com/office/drawing/2014/main" id="{CFC9D5F1-897C-4974-A348-DDE18DBB65DE}"/>
                </a:ext>
              </a:extLst>
            </p:cNvPr>
            <p:cNvSpPr txBox="1"/>
            <p:nvPr/>
          </p:nvSpPr>
          <p:spPr>
            <a:xfrm>
              <a:off x="3921391" y="4456340"/>
              <a:ext cx="1441966" cy="1125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06" name="Group 22">
            <a:extLst>
              <a:ext uri="{FF2B5EF4-FFF2-40B4-BE49-F238E27FC236}">
                <a16:creationId xmlns:a16="http://schemas.microsoft.com/office/drawing/2014/main" id="{56AB60AD-F225-432A-BDFC-A76202AF731B}"/>
              </a:ext>
            </a:extLst>
          </p:cNvPr>
          <p:cNvGrpSpPr/>
          <p:nvPr/>
        </p:nvGrpSpPr>
        <p:grpSpPr>
          <a:xfrm>
            <a:off x="4242770" y="4536000"/>
            <a:ext cx="1749276" cy="1293898"/>
            <a:chOff x="3921390" y="4148064"/>
            <a:chExt cx="1441967" cy="1433600"/>
          </a:xfrm>
        </p:grpSpPr>
        <p:sp>
          <p:nvSpPr>
            <p:cNvPr id="407" name="TextBox 406">
              <a:extLst>
                <a:ext uri="{FF2B5EF4-FFF2-40B4-BE49-F238E27FC236}">
                  <a16:creationId xmlns:a16="http://schemas.microsoft.com/office/drawing/2014/main" id="{2624AEAA-0E7B-4BB3-8CB1-8E50238C822C}"/>
                </a:ext>
              </a:extLst>
            </p:cNvPr>
            <p:cNvSpPr txBox="1"/>
            <p:nvPr/>
          </p:nvSpPr>
          <p:spPr>
            <a:xfrm>
              <a:off x="3921390" y="4148064"/>
              <a:ext cx="1441967" cy="34100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408" name="TextBox 407">
              <a:extLst>
                <a:ext uri="{FF2B5EF4-FFF2-40B4-BE49-F238E27FC236}">
                  <a16:creationId xmlns:a16="http://schemas.microsoft.com/office/drawing/2014/main" id="{C6F0FE91-4C88-4DED-923F-F886C2D36F16}"/>
                </a:ext>
              </a:extLst>
            </p:cNvPr>
            <p:cNvSpPr txBox="1"/>
            <p:nvPr/>
          </p:nvSpPr>
          <p:spPr>
            <a:xfrm>
              <a:off x="3921391" y="4456340"/>
              <a:ext cx="1441966" cy="1125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09" name="Group 16">
            <a:extLst>
              <a:ext uri="{FF2B5EF4-FFF2-40B4-BE49-F238E27FC236}">
                <a16:creationId xmlns:a16="http://schemas.microsoft.com/office/drawing/2014/main" id="{BF4006AE-5286-44BE-B5EB-8B1FFB53DD1A}"/>
              </a:ext>
            </a:extLst>
          </p:cNvPr>
          <p:cNvGrpSpPr/>
          <p:nvPr/>
        </p:nvGrpSpPr>
        <p:grpSpPr>
          <a:xfrm>
            <a:off x="4242770" y="2176357"/>
            <a:ext cx="1749276" cy="1293898"/>
            <a:chOff x="2479422" y="4105902"/>
            <a:chExt cx="1441967" cy="1433600"/>
          </a:xfrm>
        </p:grpSpPr>
        <p:sp>
          <p:nvSpPr>
            <p:cNvPr id="410" name="TextBox 409">
              <a:extLst>
                <a:ext uri="{FF2B5EF4-FFF2-40B4-BE49-F238E27FC236}">
                  <a16:creationId xmlns:a16="http://schemas.microsoft.com/office/drawing/2014/main" id="{E90BE67A-1F78-48AF-AD33-725063277828}"/>
                </a:ext>
              </a:extLst>
            </p:cNvPr>
            <p:cNvSpPr txBox="1"/>
            <p:nvPr/>
          </p:nvSpPr>
          <p:spPr>
            <a:xfrm>
              <a:off x="2479422" y="4105902"/>
              <a:ext cx="1441967" cy="34100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411" name="TextBox 410">
              <a:extLst>
                <a:ext uri="{FF2B5EF4-FFF2-40B4-BE49-F238E27FC236}">
                  <a16:creationId xmlns:a16="http://schemas.microsoft.com/office/drawing/2014/main" id="{20C1C868-5B06-4860-9752-08473C44867A}"/>
                </a:ext>
              </a:extLst>
            </p:cNvPr>
            <p:cNvSpPr txBox="1"/>
            <p:nvPr/>
          </p:nvSpPr>
          <p:spPr>
            <a:xfrm>
              <a:off x="2479423" y="4414178"/>
              <a:ext cx="1441966" cy="1125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12" name="Group 19">
            <a:extLst>
              <a:ext uri="{FF2B5EF4-FFF2-40B4-BE49-F238E27FC236}">
                <a16:creationId xmlns:a16="http://schemas.microsoft.com/office/drawing/2014/main" id="{638010FD-43E1-441B-86BB-B41CC5FAA812}"/>
              </a:ext>
            </a:extLst>
          </p:cNvPr>
          <p:cNvGrpSpPr/>
          <p:nvPr/>
        </p:nvGrpSpPr>
        <p:grpSpPr>
          <a:xfrm>
            <a:off x="6199955" y="4536000"/>
            <a:ext cx="1749276" cy="1293898"/>
            <a:chOff x="3921390" y="4148064"/>
            <a:chExt cx="1441967" cy="1433600"/>
          </a:xfrm>
        </p:grpSpPr>
        <p:sp>
          <p:nvSpPr>
            <p:cNvPr id="413" name="TextBox 412">
              <a:extLst>
                <a:ext uri="{FF2B5EF4-FFF2-40B4-BE49-F238E27FC236}">
                  <a16:creationId xmlns:a16="http://schemas.microsoft.com/office/drawing/2014/main" id="{50FE8E3D-277F-4D30-B032-C8009FE7E5B9}"/>
                </a:ext>
              </a:extLst>
            </p:cNvPr>
            <p:cNvSpPr txBox="1"/>
            <p:nvPr/>
          </p:nvSpPr>
          <p:spPr>
            <a:xfrm>
              <a:off x="3921390" y="4148064"/>
              <a:ext cx="1441967" cy="34100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414" name="TextBox 413">
              <a:extLst>
                <a:ext uri="{FF2B5EF4-FFF2-40B4-BE49-F238E27FC236}">
                  <a16:creationId xmlns:a16="http://schemas.microsoft.com/office/drawing/2014/main" id="{B06BB2AB-2A69-4477-9E5F-EF9A9256C0B5}"/>
                </a:ext>
              </a:extLst>
            </p:cNvPr>
            <p:cNvSpPr txBox="1"/>
            <p:nvPr/>
          </p:nvSpPr>
          <p:spPr>
            <a:xfrm>
              <a:off x="3921391" y="4456340"/>
              <a:ext cx="1441966" cy="1125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E657A"/>
      </a:accent1>
      <a:accent2>
        <a:srgbClr val="FFDC49"/>
      </a:accent2>
      <a:accent3>
        <a:srgbClr val="92DB5B"/>
      </a:accent3>
      <a:accent4>
        <a:srgbClr val="05C3E7"/>
      </a:accent4>
      <a:accent5>
        <a:srgbClr val="18689F"/>
      </a:accent5>
      <a:accent6>
        <a:srgbClr val="7F7F7F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11215</TotalTime>
  <Words>132</Words>
  <Application>Microsoft Office PowerPoint</Application>
  <PresentationFormat>와이드스크린</PresentationFormat>
  <Paragraphs>23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21</cp:revision>
  <dcterms:created xsi:type="dcterms:W3CDTF">2018-02-18T19:39:47Z</dcterms:created>
  <dcterms:modified xsi:type="dcterms:W3CDTF">2022-10-25T05:33:48Z</dcterms:modified>
</cp:coreProperties>
</file>