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8" name="Group 2">
            <a:extLst>
              <a:ext uri="{FF2B5EF4-FFF2-40B4-BE49-F238E27FC236}">
                <a16:creationId xmlns:a16="http://schemas.microsoft.com/office/drawing/2014/main" id="{CD88628A-8EFE-444E-B736-961AE5BE2491}"/>
              </a:ext>
            </a:extLst>
          </p:cNvPr>
          <p:cNvGrpSpPr/>
          <p:nvPr/>
        </p:nvGrpSpPr>
        <p:grpSpPr>
          <a:xfrm>
            <a:off x="4190877" y="1574838"/>
            <a:ext cx="3810245" cy="4777315"/>
            <a:chOff x="7598204" y="117587"/>
            <a:chExt cx="2352799" cy="2949958"/>
          </a:xfrm>
        </p:grpSpPr>
        <p:sp>
          <p:nvSpPr>
            <p:cNvPr id="339" name="Freeform: Shape 3">
              <a:extLst>
                <a:ext uri="{FF2B5EF4-FFF2-40B4-BE49-F238E27FC236}">
                  <a16:creationId xmlns:a16="http://schemas.microsoft.com/office/drawing/2014/main" id="{F4B65B8E-FC77-48D7-90BF-C816218AEEE5}"/>
                </a:ext>
              </a:extLst>
            </p:cNvPr>
            <p:cNvSpPr/>
            <p:nvPr/>
          </p:nvSpPr>
          <p:spPr>
            <a:xfrm>
              <a:off x="7598204" y="1085850"/>
              <a:ext cx="2352799" cy="1981695"/>
            </a:xfrm>
            <a:custGeom>
              <a:avLst/>
              <a:gdLst>
                <a:gd name="connsiteX0" fmla="*/ 2276375 w 2352798"/>
                <a:gd name="connsiteY0" fmla="*/ 74221 h 1981694"/>
                <a:gd name="connsiteX1" fmla="*/ 1838472 w 2352798"/>
                <a:gd name="connsiteY1" fmla="*/ 161801 h 1981694"/>
                <a:gd name="connsiteX2" fmla="*/ 1416157 w 2352798"/>
                <a:gd name="connsiteY2" fmla="*/ 191490 h 1981694"/>
                <a:gd name="connsiteX3" fmla="*/ 794186 w 2352798"/>
                <a:gd name="connsiteY3" fmla="*/ 184068 h 1981694"/>
                <a:gd name="connsiteX4" fmla="*/ 676175 w 2352798"/>
                <a:gd name="connsiteY4" fmla="*/ 177388 h 1981694"/>
                <a:gd name="connsiteX5" fmla="*/ 315462 w 2352798"/>
                <a:gd name="connsiteY5" fmla="*/ 132855 h 1981694"/>
                <a:gd name="connsiteX6" fmla="*/ 44557 w 2352798"/>
                <a:gd name="connsiteY6" fmla="*/ 55666 h 1981694"/>
                <a:gd name="connsiteX7" fmla="*/ 6704 w 2352798"/>
                <a:gd name="connsiteY7" fmla="*/ 0 h 1981694"/>
                <a:gd name="connsiteX8" fmla="*/ 9673 w 2352798"/>
                <a:gd name="connsiteY8" fmla="*/ 42306 h 1981694"/>
                <a:gd name="connsiteX9" fmla="*/ 102449 w 2352798"/>
                <a:gd name="connsiteY9" fmla="*/ 138793 h 1981694"/>
                <a:gd name="connsiteX10" fmla="*/ 141044 w 2352798"/>
                <a:gd name="connsiteY10" fmla="*/ 187779 h 1981694"/>
                <a:gd name="connsiteX11" fmla="*/ 350346 w 2352798"/>
                <a:gd name="connsiteY11" fmla="*/ 508412 h 1981694"/>
                <a:gd name="connsiteX12" fmla="*/ 762271 w 2352798"/>
                <a:gd name="connsiteY12" fmla="*/ 813460 h 1981694"/>
                <a:gd name="connsiteX13" fmla="*/ 780084 w 2352798"/>
                <a:gd name="connsiteY13" fmla="*/ 854281 h 1981694"/>
                <a:gd name="connsiteX14" fmla="*/ 693988 w 2352798"/>
                <a:gd name="connsiteY14" fmla="*/ 1082881 h 1981694"/>
                <a:gd name="connsiteX15" fmla="*/ 480975 w 2352798"/>
                <a:gd name="connsiteY15" fmla="*/ 1743446 h 1981694"/>
                <a:gd name="connsiteX16" fmla="*/ 507694 w 2352798"/>
                <a:gd name="connsiteY16" fmla="*/ 1786494 h 1981694"/>
                <a:gd name="connsiteX17" fmla="*/ 553711 w 2352798"/>
                <a:gd name="connsiteY17" fmla="*/ 1767939 h 1981694"/>
                <a:gd name="connsiteX18" fmla="*/ 609377 w 2352798"/>
                <a:gd name="connsiteY18" fmla="*/ 1590551 h 1981694"/>
                <a:gd name="connsiteX19" fmla="*/ 697699 w 2352798"/>
                <a:gd name="connsiteY19" fmla="*/ 1309997 h 1981694"/>
                <a:gd name="connsiteX20" fmla="*/ 754849 w 2352798"/>
                <a:gd name="connsiteY20" fmla="*/ 1335974 h 1981694"/>
                <a:gd name="connsiteX21" fmla="*/ 1108140 w 2352798"/>
                <a:gd name="connsiteY21" fmla="*/ 1395351 h 1981694"/>
                <a:gd name="connsiteX22" fmla="*/ 1173454 w 2352798"/>
                <a:gd name="connsiteY22" fmla="*/ 1459181 h 1981694"/>
                <a:gd name="connsiteX23" fmla="*/ 1172712 w 2352798"/>
                <a:gd name="connsiteY23" fmla="*/ 1945327 h 1981694"/>
                <a:gd name="connsiteX24" fmla="*/ 1210565 w 2352798"/>
                <a:gd name="connsiteY24" fmla="*/ 1982437 h 1981694"/>
                <a:gd name="connsiteX25" fmla="*/ 1240253 w 2352798"/>
                <a:gd name="connsiteY25" fmla="*/ 1944584 h 1981694"/>
                <a:gd name="connsiteX26" fmla="*/ 1240253 w 2352798"/>
                <a:gd name="connsiteY26" fmla="*/ 1432461 h 1981694"/>
                <a:gd name="connsiteX27" fmla="*/ 1265488 w 2352798"/>
                <a:gd name="connsiteY27" fmla="*/ 1394609 h 1981694"/>
                <a:gd name="connsiteX28" fmla="*/ 1482213 w 2352798"/>
                <a:gd name="connsiteY28" fmla="*/ 1379764 h 1981694"/>
                <a:gd name="connsiteX29" fmla="*/ 1689289 w 2352798"/>
                <a:gd name="connsiteY29" fmla="*/ 1320388 h 1981694"/>
                <a:gd name="connsiteX30" fmla="*/ 1730852 w 2352798"/>
                <a:gd name="connsiteY30" fmla="*/ 1339685 h 1981694"/>
                <a:gd name="connsiteX31" fmla="*/ 1866677 w 2352798"/>
                <a:gd name="connsiteY31" fmla="*/ 1770166 h 1981694"/>
                <a:gd name="connsiteX32" fmla="*/ 1894881 w 2352798"/>
                <a:gd name="connsiteY32" fmla="*/ 1789463 h 1981694"/>
                <a:gd name="connsiteX33" fmla="*/ 1931991 w 2352798"/>
                <a:gd name="connsiteY33" fmla="*/ 1773877 h 1981694"/>
                <a:gd name="connsiteX34" fmla="*/ 1937186 w 2352798"/>
                <a:gd name="connsiteY34" fmla="*/ 1753095 h 1981694"/>
                <a:gd name="connsiteX35" fmla="*/ 1914920 w 2352798"/>
                <a:gd name="connsiteY35" fmla="*/ 1675905 h 1981694"/>
                <a:gd name="connsiteX36" fmla="*/ 1630654 w 2352798"/>
                <a:gd name="connsiteY36" fmla="*/ 832757 h 1981694"/>
                <a:gd name="connsiteX37" fmla="*/ 1649952 w 2352798"/>
                <a:gd name="connsiteY37" fmla="*/ 785256 h 1981694"/>
                <a:gd name="connsiteX38" fmla="*/ 1900076 w 2352798"/>
                <a:gd name="connsiteY38" fmla="*/ 611579 h 1981694"/>
                <a:gd name="connsiteX39" fmla="*/ 2190279 w 2352798"/>
                <a:gd name="connsiteY39" fmla="*/ 231569 h 1981694"/>
                <a:gd name="connsiteX40" fmla="*/ 2279344 w 2352798"/>
                <a:gd name="connsiteY40" fmla="*/ 132855 h 1981694"/>
                <a:gd name="connsiteX41" fmla="*/ 2353565 w 2352798"/>
                <a:gd name="connsiteY41" fmla="*/ 13360 h 1981694"/>
                <a:gd name="connsiteX42" fmla="*/ 2276375 w 2352798"/>
                <a:gd name="connsiteY42" fmla="*/ 74221 h 1981694"/>
                <a:gd name="connsiteX43" fmla="*/ 855047 w 2352798"/>
                <a:gd name="connsiteY43" fmla="*/ 868383 h 1981694"/>
                <a:gd name="connsiteX44" fmla="*/ 882509 w 2352798"/>
                <a:gd name="connsiteY44" fmla="*/ 854281 h 1981694"/>
                <a:gd name="connsiteX45" fmla="*/ 1146735 w 2352798"/>
                <a:gd name="connsiteY45" fmla="*/ 890649 h 1981694"/>
                <a:gd name="connsiteX46" fmla="*/ 1173454 w 2352798"/>
                <a:gd name="connsiteY46" fmla="*/ 919596 h 1981694"/>
                <a:gd name="connsiteX47" fmla="*/ 1173454 w 2352798"/>
                <a:gd name="connsiteY47" fmla="*/ 1108116 h 1981694"/>
                <a:gd name="connsiteX48" fmla="*/ 1145251 w 2352798"/>
                <a:gd name="connsiteY48" fmla="*/ 1135578 h 1981694"/>
                <a:gd name="connsiteX49" fmla="*/ 734810 w 2352798"/>
                <a:gd name="connsiteY49" fmla="*/ 1203119 h 1981694"/>
                <a:gd name="connsiteX50" fmla="*/ 855047 w 2352798"/>
                <a:gd name="connsiteY50" fmla="*/ 868383 h 1981694"/>
                <a:gd name="connsiteX51" fmla="*/ 753365 w 2352798"/>
                <a:gd name="connsiteY51" fmla="*/ 1258042 h 1981694"/>
                <a:gd name="connsiteX52" fmla="*/ 1173454 w 2352798"/>
                <a:gd name="connsiteY52" fmla="*/ 1187532 h 1981694"/>
                <a:gd name="connsiteX53" fmla="*/ 1173454 w 2352798"/>
                <a:gd name="connsiteY53" fmla="*/ 1328552 h 1981694"/>
                <a:gd name="connsiteX54" fmla="*/ 753365 w 2352798"/>
                <a:gd name="connsiteY54" fmla="*/ 1258042 h 1981694"/>
                <a:gd name="connsiteX55" fmla="*/ 1240253 w 2352798"/>
                <a:gd name="connsiteY55" fmla="*/ 1328552 h 1981694"/>
                <a:gd name="connsiteX56" fmla="*/ 1240253 w 2352798"/>
                <a:gd name="connsiteY56" fmla="*/ 1188275 h 1981694"/>
                <a:gd name="connsiteX57" fmla="*/ 1633623 w 2352798"/>
                <a:gd name="connsiteY57" fmla="*/ 1258042 h 1981694"/>
                <a:gd name="connsiteX58" fmla="*/ 1240253 w 2352798"/>
                <a:gd name="connsiteY58" fmla="*/ 1328552 h 1981694"/>
                <a:gd name="connsiteX59" fmla="*/ 1685578 w 2352798"/>
                <a:gd name="connsiteY59" fmla="*/ 1207572 h 1981694"/>
                <a:gd name="connsiteX60" fmla="*/ 1364202 w 2352798"/>
                <a:gd name="connsiteY60" fmla="*/ 1142258 h 1981694"/>
                <a:gd name="connsiteX61" fmla="*/ 1264746 w 2352798"/>
                <a:gd name="connsiteY61" fmla="*/ 1136320 h 1981694"/>
                <a:gd name="connsiteX62" fmla="*/ 1239511 w 2352798"/>
                <a:gd name="connsiteY62" fmla="*/ 1109601 h 1981694"/>
                <a:gd name="connsiteX63" fmla="*/ 1239511 w 2352798"/>
                <a:gd name="connsiteY63" fmla="*/ 916627 h 1981694"/>
                <a:gd name="connsiteX64" fmla="*/ 1258066 w 2352798"/>
                <a:gd name="connsiteY64" fmla="*/ 891392 h 1981694"/>
                <a:gd name="connsiteX65" fmla="*/ 1526745 w 2352798"/>
                <a:gd name="connsiteY65" fmla="*/ 829046 h 1981694"/>
                <a:gd name="connsiteX66" fmla="*/ 1557918 w 2352798"/>
                <a:gd name="connsiteY66" fmla="*/ 855023 h 1981694"/>
                <a:gd name="connsiteX67" fmla="*/ 1685578 w 2352798"/>
                <a:gd name="connsiteY67" fmla="*/ 1207572 h 198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352798" h="1981694">
                  <a:moveTo>
                    <a:pt x="2276375" y="74221"/>
                  </a:moveTo>
                  <a:cubicBezTo>
                    <a:pt x="2135356" y="128402"/>
                    <a:pt x="1986914" y="145473"/>
                    <a:pt x="1838472" y="161801"/>
                  </a:cubicBezTo>
                  <a:cubicBezTo>
                    <a:pt x="1698195" y="177388"/>
                    <a:pt x="1557176" y="188521"/>
                    <a:pt x="1416157" y="191490"/>
                  </a:cubicBezTo>
                  <a:cubicBezTo>
                    <a:pt x="1209080" y="196685"/>
                    <a:pt x="1001262" y="196685"/>
                    <a:pt x="794186" y="184068"/>
                  </a:cubicBezTo>
                  <a:cubicBezTo>
                    <a:pt x="754849" y="181841"/>
                    <a:pt x="715512" y="181841"/>
                    <a:pt x="676175" y="177388"/>
                  </a:cubicBezTo>
                  <a:cubicBezTo>
                    <a:pt x="555937" y="163286"/>
                    <a:pt x="434958" y="155864"/>
                    <a:pt x="315462" y="132855"/>
                  </a:cubicBezTo>
                  <a:cubicBezTo>
                    <a:pt x="223428" y="115042"/>
                    <a:pt x="129168" y="100940"/>
                    <a:pt x="44557" y="55666"/>
                  </a:cubicBezTo>
                  <a:cubicBezTo>
                    <a:pt x="21548" y="43048"/>
                    <a:pt x="5219" y="27462"/>
                    <a:pt x="6704" y="0"/>
                  </a:cubicBezTo>
                  <a:cubicBezTo>
                    <a:pt x="-3687" y="14844"/>
                    <a:pt x="-1460" y="28204"/>
                    <a:pt x="9673" y="42306"/>
                  </a:cubicBezTo>
                  <a:cubicBezTo>
                    <a:pt x="35650" y="74963"/>
                    <a:pt x="66080" y="119495"/>
                    <a:pt x="102449" y="138793"/>
                  </a:cubicBezTo>
                  <a:cubicBezTo>
                    <a:pt x="124715" y="150668"/>
                    <a:pt x="135106" y="166255"/>
                    <a:pt x="141044" y="187779"/>
                  </a:cubicBezTo>
                  <a:cubicBezTo>
                    <a:pt x="182607" y="330282"/>
                    <a:pt x="254601" y="397081"/>
                    <a:pt x="350346" y="508412"/>
                  </a:cubicBezTo>
                  <a:cubicBezTo>
                    <a:pt x="463161" y="640525"/>
                    <a:pt x="601954" y="746661"/>
                    <a:pt x="762271" y="813460"/>
                  </a:cubicBezTo>
                  <a:cubicBezTo>
                    <a:pt x="786764" y="823851"/>
                    <a:pt x="787506" y="832757"/>
                    <a:pt x="780084" y="854281"/>
                  </a:cubicBezTo>
                  <a:cubicBezTo>
                    <a:pt x="750396" y="942604"/>
                    <a:pt x="722934" y="994558"/>
                    <a:pt x="693988" y="1082881"/>
                  </a:cubicBezTo>
                  <a:cubicBezTo>
                    <a:pt x="623479" y="1298122"/>
                    <a:pt x="552969" y="1528206"/>
                    <a:pt x="480975" y="1743446"/>
                  </a:cubicBezTo>
                  <a:cubicBezTo>
                    <a:pt x="470584" y="1774619"/>
                    <a:pt x="486912" y="1779072"/>
                    <a:pt x="507694" y="1786494"/>
                  </a:cubicBezTo>
                  <a:cubicBezTo>
                    <a:pt x="529218" y="1793916"/>
                    <a:pt x="544804" y="1798370"/>
                    <a:pt x="553711" y="1767939"/>
                  </a:cubicBezTo>
                  <a:cubicBezTo>
                    <a:pt x="572266" y="1703367"/>
                    <a:pt x="588595" y="1655123"/>
                    <a:pt x="609377" y="1590551"/>
                  </a:cubicBezTo>
                  <a:cubicBezTo>
                    <a:pt x="636838" y="1506682"/>
                    <a:pt x="670980" y="1393124"/>
                    <a:pt x="697699" y="1309997"/>
                  </a:cubicBezTo>
                  <a:cubicBezTo>
                    <a:pt x="719223" y="1319646"/>
                    <a:pt x="736294" y="1328552"/>
                    <a:pt x="754849" y="1335974"/>
                  </a:cubicBezTo>
                  <a:cubicBezTo>
                    <a:pt x="868407" y="1379022"/>
                    <a:pt x="987160" y="1393124"/>
                    <a:pt x="1108140" y="1395351"/>
                  </a:cubicBezTo>
                  <a:cubicBezTo>
                    <a:pt x="1173454" y="1396093"/>
                    <a:pt x="1173454" y="1395351"/>
                    <a:pt x="1173454" y="1459181"/>
                  </a:cubicBezTo>
                  <a:cubicBezTo>
                    <a:pt x="1173454" y="1616529"/>
                    <a:pt x="1174197" y="1787979"/>
                    <a:pt x="1172712" y="1945327"/>
                  </a:cubicBezTo>
                  <a:cubicBezTo>
                    <a:pt x="1172712" y="1975015"/>
                    <a:pt x="1182361" y="1982437"/>
                    <a:pt x="1210565" y="1982437"/>
                  </a:cubicBezTo>
                  <a:cubicBezTo>
                    <a:pt x="1240995" y="1982437"/>
                    <a:pt x="1240253" y="1966109"/>
                    <a:pt x="1240253" y="1944584"/>
                  </a:cubicBezTo>
                  <a:cubicBezTo>
                    <a:pt x="1240253" y="1779072"/>
                    <a:pt x="1240253" y="1597973"/>
                    <a:pt x="1240253" y="1432461"/>
                  </a:cubicBezTo>
                  <a:cubicBezTo>
                    <a:pt x="1240253" y="1414648"/>
                    <a:pt x="1234316" y="1393124"/>
                    <a:pt x="1265488" y="1394609"/>
                  </a:cubicBezTo>
                  <a:cubicBezTo>
                    <a:pt x="1338225" y="1398320"/>
                    <a:pt x="1410219" y="1390898"/>
                    <a:pt x="1482213" y="1379764"/>
                  </a:cubicBezTo>
                  <a:cubicBezTo>
                    <a:pt x="1553465" y="1368631"/>
                    <a:pt x="1625459" y="1356756"/>
                    <a:pt x="1689289" y="1320388"/>
                  </a:cubicBezTo>
                  <a:cubicBezTo>
                    <a:pt x="1718977" y="1303317"/>
                    <a:pt x="1722688" y="1313708"/>
                    <a:pt x="1730852" y="1339685"/>
                  </a:cubicBezTo>
                  <a:cubicBezTo>
                    <a:pt x="1774643" y="1478478"/>
                    <a:pt x="1820660" y="1632115"/>
                    <a:pt x="1866677" y="1770166"/>
                  </a:cubicBezTo>
                  <a:cubicBezTo>
                    <a:pt x="1870388" y="1782041"/>
                    <a:pt x="1870388" y="1799112"/>
                    <a:pt x="1894881" y="1789463"/>
                  </a:cubicBezTo>
                  <a:cubicBezTo>
                    <a:pt x="1918631" y="1780557"/>
                    <a:pt x="1919373" y="1776846"/>
                    <a:pt x="1931991" y="1773877"/>
                  </a:cubicBezTo>
                  <a:cubicBezTo>
                    <a:pt x="1946093" y="1770908"/>
                    <a:pt x="1938671" y="1759775"/>
                    <a:pt x="1937186" y="1753095"/>
                  </a:cubicBezTo>
                  <a:cubicBezTo>
                    <a:pt x="1930506" y="1727118"/>
                    <a:pt x="1923084" y="1701140"/>
                    <a:pt x="1914920" y="1675905"/>
                  </a:cubicBezTo>
                  <a:cubicBezTo>
                    <a:pt x="1811753" y="1360467"/>
                    <a:pt x="1717493" y="1094014"/>
                    <a:pt x="1630654" y="832757"/>
                  </a:cubicBezTo>
                  <a:cubicBezTo>
                    <a:pt x="1622490" y="807522"/>
                    <a:pt x="1625459" y="796389"/>
                    <a:pt x="1649952" y="785256"/>
                  </a:cubicBezTo>
                  <a:cubicBezTo>
                    <a:pt x="1741985" y="742950"/>
                    <a:pt x="1825855" y="679120"/>
                    <a:pt x="1900076" y="611579"/>
                  </a:cubicBezTo>
                  <a:cubicBezTo>
                    <a:pt x="2030704" y="493568"/>
                    <a:pt x="2130161" y="397081"/>
                    <a:pt x="2190279" y="231569"/>
                  </a:cubicBezTo>
                  <a:cubicBezTo>
                    <a:pt x="2210319" y="175903"/>
                    <a:pt x="2222937" y="167739"/>
                    <a:pt x="2279344" y="132855"/>
                  </a:cubicBezTo>
                  <a:cubicBezTo>
                    <a:pt x="2331299" y="100198"/>
                    <a:pt x="2353565" y="48244"/>
                    <a:pt x="2353565" y="13360"/>
                  </a:cubicBezTo>
                  <a:cubicBezTo>
                    <a:pt x="2345401" y="40821"/>
                    <a:pt x="2291961" y="68283"/>
                    <a:pt x="2276375" y="74221"/>
                  </a:cubicBezTo>
                  <a:close/>
                  <a:moveTo>
                    <a:pt x="855047" y="868383"/>
                  </a:moveTo>
                  <a:cubicBezTo>
                    <a:pt x="859501" y="853539"/>
                    <a:pt x="868407" y="849828"/>
                    <a:pt x="882509" y="854281"/>
                  </a:cubicBezTo>
                  <a:cubicBezTo>
                    <a:pt x="968605" y="878032"/>
                    <a:pt x="1056186" y="895103"/>
                    <a:pt x="1146735" y="890649"/>
                  </a:cubicBezTo>
                  <a:cubicBezTo>
                    <a:pt x="1169001" y="889907"/>
                    <a:pt x="1173454" y="899556"/>
                    <a:pt x="1173454" y="919596"/>
                  </a:cubicBezTo>
                  <a:cubicBezTo>
                    <a:pt x="1172712" y="994558"/>
                    <a:pt x="1172712" y="1033153"/>
                    <a:pt x="1173454" y="1108116"/>
                  </a:cubicBezTo>
                  <a:cubicBezTo>
                    <a:pt x="1173454" y="1128898"/>
                    <a:pt x="1166032" y="1135578"/>
                    <a:pt x="1145251" y="1135578"/>
                  </a:cubicBezTo>
                  <a:cubicBezTo>
                    <a:pt x="1007942" y="1140031"/>
                    <a:pt x="872118" y="1151907"/>
                    <a:pt x="734810" y="1203119"/>
                  </a:cubicBezTo>
                  <a:cubicBezTo>
                    <a:pt x="771178" y="1073232"/>
                    <a:pt x="817195" y="990847"/>
                    <a:pt x="855047" y="868383"/>
                  </a:cubicBezTo>
                  <a:close/>
                  <a:moveTo>
                    <a:pt x="753365" y="1258042"/>
                  </a:moveTo>
                  <a:cubicBezTo>
                    <a:pt x="753365" y="1220190"/>
                    <a:pt x="939659" y="1189017"/>
                    <a:pt x="1173454" y="1187532"/>
                  </a:cubicBezTo>
                  <a:lnTo>
                    <a:pt x="1173454" y="1328552"/>
                  </a:lnTo>
                  <a:cubicBezTo>
                    <a:pt x="939659" y="1327068"/>
                    <a:pt x="753365" y="1295895"/>
                    <a:pt x="753365" y="1258042"/>
                  </a:cubicBezTo>
                  <a:close/>
                  <a:moveTo>
                    <a:pt x="1240253" y="1328552"/>
                  </a:moveTo>
                  <a:lnTo>
                    <a:pt x="1240253" y="1188275"/>
                  </a:lnTo>
                  <a:cubicBezTo>
                    <a:pt x="1461431" y="1191986"/>
                    <a:pt x="1633623" y="1221674"/>
                    <a:pt x="1633623" y="1258042"/>
                  </a:cubicBezTo>
                  <a:cubicBezTo>
                    <a:pt x="1633623" y="1294411"/>
                    <a:pt x="1461431" y="1324841"/>
                    <a:pt x="1240253" y="1328552"/>
                  </a:cubicBezTo>
                  <a:close/>
                  <a:moveTo>
                    <a:pt x="1685578" y="1207572"/>
                  </a:moveTo>
                  <a:cubicBezTo>
                    <a:pt x="1577958" y="1165266"/>
                    <a:pt x="1472564" y="1148938"/>
                    <a:pt x="1364202" y="1142258"/>
                  </a:cubicBezTo>
                  <a:cubicBezTo>
                    <a:pt x="1331545" y="1140031"/>
                    <a:pt x="1298145" y="1135578"/>
                    <a:pt x="1264746" y="1136320"/>
                  </a:cubicBezTo>
                  <a:cubicBezTo>
                    <a:pt x="1244706" y="1137062"/>
                    <a:pt x="1239511" y="1127414"/>
                    <a:pt x="1239511" y="1109601"/>
                  </a:cubicBezTo>
                  <a:cubicBezTo>
                    <a:pt x="1240253" y="1033153"/>
                    <a:pt x="1239511" y="993074"/>
                    <a:pt x="1239511" y="916627"/>
                  </a:cubicBezTo>
                  <a:cubicBezTo>
                    <a:pt x="1239511" y="904009"/>
                    <a:pt x="1239511" y="892134"/>
                    <a:pt x="1258066" y="891392"/>
                  </a:cubicBezTo>
                  <a:cubicBezTo>
                    <a:pt x="1350100" y="884712"/>
                    <a:pt x="1439907" y="861703"/>
                    <a:pt x="1526745" y="829046"/>
                  </a:cubicBezTo>
                  <a:cubicBezTo>
                    <a:pt x="1549011" y="820882"/>
                    <a:pt x="1553465" y="840921"/>
                    <a:pt x="1557918" y="855023"/>
                  </a:cubicBezTo>
                  <a:cubicBezTo>
                    <a:pt x="1600966" y="982683"/>
                    <a:pt x="1642530" y="1073232"/>
                    <a:pt x="1685578" y="120757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4">
              <a:extLst>
                <a:ext uri="{FF2B5EF4-FFF2-40B4-BE49-F238E27FC236}">
                  <a16:creationId xmlns:a16="http://schemas.microsoft.com/office/drawing/2014/main" id="{54F78242-B50C-4966-85EC-80819DCB582D}"/>
                </a:ext>
              </a:extLst>
            </p:cNvPr>
            <p:cNvSpPr/>
            <p:nvPr/>
          </p:nvSpPr>
          <p:spPr>
            <a:xfrm>
              <a:off x="7605650" y="1084366"/>
              <a:ext cx="7422" cy="7422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1484 h 0"/>
                <a:gd name="connsiteX2" fmla="*/ 0 w 0"/>
                <a:gd name="connsiteY2" fmla="*/ 0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742"/>
                    <a:pt x="0" y="742"/>
                    <a:pt x="0" y="1484"/>
                  </a:cubicBezTo>
                  <a:cubicBezTo>
                    <a:pt x="0" y="1484"/>
                    <a:pt x="0" y="1484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26262"/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5">
              <a:extLst>
                <a:ext uri="{FF2B5EF4-FFF2-40B4-BE49-F238E27FC236}">
                  <a16:creationId xmlns:a16="http://schemas.microsoft.com/office/drawing/2014/main" id="{E3AA4927-9027-46CF-9185-97F6AA89A3EC}"/>
                </a:ext>
              </a:extLst>
            </p:cNvPr>
            <p:cNvSpPr/>
            <p:nvPr/>
          </p:nvSpPr>
          <p:spPr>
            <a:xfrm>
              <a:off x="8553449" y="1540081"/>
              <a:ext cx="1009403" cy="356260"/>
            </a:xfrm>
            <a:custGeom>
              <a:avLst/>
              <a:gdLst>
                <a:gd name="connsiteX0" fmla="*/ 1011630 w 1009402"/>
                <a:gd name="connsiteY0" fmla="*/ 0 h 356259"/>
                <a:gd name="connsiteX1" fmla="*/ 0 w 1009402"/>
                <a:gd name="connsiteY1" fmla="*/ 315438 h 356259"/>
                <a:gd name="connsiteX2" fmla="*/ 1011630 w 1009402"/>
                <a:gd name="connsiteY2" fmla="*/ 0 h 3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9402" h="356259">
                  <a:moveTo>
                    <a:pt x="1011630" y="0"/>
                  </a:moveTo>
                  <a:cubicBezTo>
                    <a:pt x="795647" y="261257"/>
                    <a:pt x="406730" y="456458"/>
                    <a:pt x="0" y="315438"/>
                  </a:cubicBezTo>
                  <a:cubicBezTo>
                    <a:pt x="431223" y="398566"/>
                    <a:pt x="678378" y="264226"/>
                    <a:pt x="1011630" y="0"/>
                  </a:cubicBezTo>
                  <a:close/>
                </a:path>
              </a:pathLst>
            </a:custGeom>
            <a:solidFill>
              <a:srgbClr val="FEFEFE"/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6">
              <a:extLst>
                <a:ext uri="{FF2B5EF4-FFF2-40B4-BE49-F238E27FC236}">
                  <a16:creationId xmlns:a16="http://schemas.microsoft.com/office/drawing/2014/main" id="{5CA0ABD4-6462-49B8-87CC-6524E48F3BDC}"/>
                </a:ext>
              </a:extLst>
            </p:cNvPr>
            <p:cNvSpPr/>
            <p:nvPr/>
          </p:nvSpPr>
          <p:spPr>
            <a:xfrm>
              <a:off x="8588246" y="173995"/>
              <a:ext cx="282039" cy="682831"/>
            </a:xfrm>
            <a:custGeom>
              <a:avLst/>
              <a:gdLst>
                <a:gd name="connsiteX0" fmla="*/ 29473 w 282038"/>
                <a:gd name="connsiteY0" fmla="*/ 686542 h 682831"/>
                <a:gd name="connsiteX1" fmla="*/ 154164 w 282038"/>
                <a:gd name="connsiteY1" fmla="*/ 0 h 682831"/>
                <a:gd name="connsiteX2" fmla="*/ 29473 w 282038"/>
                <a:gd name="connsiteY2" fmla="*/ 686542 h 68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038" h="682831">
                  <a:moveTo>
                    <a:pt x="29473" y="686542"/>
                  </a:moveTo>
                  <a:cubicBezTo>
                    <a:pt x="-117484" y="302821"/>
                    <a:pt x="342685" y="327314"/>
                    <a:pt x="154164" y="0"/>
                  </a:cubicBezTo>
                  <a:cubicBezTo>
                    <a:pt x="502260" y="283523"/>
                    <a:pt x="43575" y="336962"/>
                    <a:pt x="29473" y="68654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7">
              <a:extLst>
                <a:ext uri="{FF2B5EF4-FFF2-40B4-BE49-F238E27FC236}">
                  <a16:creationId xmlns:a16="http://schemas.microsoft.com/office/drawing/2014/main" id="{0EA1102D-48AB-436E-9D81-E5E1E42FAE98}"/>
                </a:ext>
              </a:extLst>
            </p:cNvPr>
            <p:cNvSpPr/>
            <p:nvPr/>
          </p:nvSpPr>
          <p:spPr>
            <a:xfrm>
              <a:off x="8785865" y="117587"/>
              <a:ext cx="341416" cy="764474"/>
            </a:xfrm>
            <a:custGeom>
              <a:avLst/>
              <a:gdLst>
                <a:gd name="connsiteX0" fmla="*/ 86431 w 341415"/>
                <a:gd name="connsiteY0" fmla="*/ 0 h 764474"/>
                <a:gd name="connsiteX1" fmla="*/ 41899 w 341415"/>
                <a:gd name="connsiteY1" fmla="*/ 766701 h 764474"/>
                <a:gd name="connsiteX2" fmla="*/ 86431 w 341415"/>
                <a:gd name="connsiteY2" fmla="*/ 0 h 76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415" h="764474">
                  <a:moveTo>
                    <a:pt x="86431" y="0"/>
                  </a:moveTo>
                  <a:cubicBezTo>
                    <a:pt x="663127" y="329540"/>
                    <a:pt x="100533" y="329540"/>
                    <a:pt x="41899" y="766701"/>
                  </a:cubicBezTo>
                  <a:cubicBezTo>
                    <a:pt x="-168146" y="296883"/>
                    <a:pt x="501325" y="329540"/>
                    <a:pt x="8643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4" name="Freeform: Shape 8">
              <a:extLst>
                <a:ext uri="{FF2B5EF4-FFF2-40B4-BE49-F238E27FC236}">
                  <a16:creationId xmlns:a16="http://schemas.microsoft.com/office/drawing/2014/main" id="{C7DD5F5F-EDF4-4F3B-90DB-BFEA6F012A0E}"/>
                </a:ext>
              </a:extLst>
            </p:cNvPr>
            <p:cNvSpPr/>
            <p:nvPr/>
          </p:nvSpPr>
          <p:spPr>
            <a:xfrm>
              <a:off x="7603424" y="912173"/>
              <a:ext cx="2337955" cy="319149"/>
            </a:xfrm>
            <a:custGeom>
              <a:avLst/>
              <a:gdLst>
                <a:gd name="connsiteX0" fmla="*/ 2343893 w 2337954"/>
                <a:gd name="connsiteY0" fmla="*/ 160317 h 319149"/>
                <a:gd name="connsiteX1" fmla="*/ 1171946 w 2337954"/>
                <a:gd name="connsiteY1" fmla="*/ 320634 h 319149"/>
                <a:gd name="connsiteX2" fmla="*/ 0 w 2337954"/>
                <a:gd name="connsiteY2" fmla="*/ 160317 h 319149"/>
                <a:gd name="connsiteX3" fmla="*/ 1171946 w 2337954"/>
                <a:gd name="connsiteY3" fmla="*/ 0 h 319149"/>
                <a:gd name="connsiteX4" fmla="*/ 2343893 w 2337954"/>
                <a:gd name="connsiteY4" fmla="*/ 160317 h 31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7954" h="319149">
                  <a:moveTo>
                    <a:pt x="2343893" y="160317"/>
                  </a:moveTo>
                  <a:cubicBezTo>
                    <a:pt x="2343893" y="248857"/>
                    <a:pt x="1819194" y="320634"/>
                    <a:pt x="1171946" y="320634"/>
                  </a:cubicBezTo>
                  <a:cubicBezTo>
                    <a:pt x="524698" y="320634"/>
                    <a:pt x="0" y="248857"/>
                    <a:pt x="0" y="160317"/>
                  </a:cubicBezTo>
                  <a:cubicBezTo>
                    <a:pt x="0" y="71776"/>
                    <a:pt x="524698" y="0"/>
                    <a:pt x="1171946" y="0"/>
                  </a:cubicBezTo>
                  <a:cubicBezTo>
                    <a:pt x="1819194" y="0"/>
                    <a:pt x="2343893" y="71776"/>
                    <a:pt x="2343893" y="160317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9">
              <a:extLst>
                <a:ext uri="{FF2B5EF4-FFF2-40B4-BE49-F238E27FC236}">
                  <a16:creationId xmlns:a16="http://schemas.microsoft.com/office/drawing/2014/main" id="{BBC0C40D-9466-42A6-AEDD-55CC2C006F0C}"/>
                </a:ext>
              </a:extLst>
            </p:cNvPr>
            <p:cNvSpPr/>
            <p:nvPr/>
          </p:nvSpPr>
          <p:spPr>
            <a:xfrm>
              <a:off x="7677644" y="985652"/>
              <a:ext cx="2152403" cy="252351"/>
            </a:xfrm>
            <a:custGeom>
              <a:avLst/>
              <a:gdLst>
                <a:gd name="connsiteX0" fmla="*/ 2158341 w 2152402"/>
                <a:gd name="connsiteY0" fmla="*/ 126917 h 252350"/>
                <a:gd name="connsiteX1" fmla="*/ 1079170 w 2152402"/>
                <a:gd name="connsiteY1" fmla="*/ 253835 h 252350"/>
                <a:gd name="connsiteX2" fmla="*/ 0 w 2152402"/>
                <a:gd name="connsiteY2" fmla="*/ 126917 h 252350"/>
                <a:gd name="connsiteX3" fmla="*/ 1079170 w 2152402"/>
                <a:gd name="connsiteY3" fmla="*/ 0 h 252350"/>
                <a:gd name="connsiteX4" fmla="*/ 2158341 w 2152402"/>
                <a:gd name="connsiteY4" fmla="*/ 126917 h 25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2402" h="252350">
                  <a:moveTo>
                    <a:pt x="2158341" y="126917"/>
                  </a:moveTo>
                  <a:cubicBezTo>
                    <a:pt x="2158341" y="197012"/>
                    <a:pt x="1675180" y="253835"/>
                    <a:pt x="1079170" y="253835"/>
                  </a:cubicBezTo>
                  <a:cubicBezTo>
                    <a:pt x="483161" y="253835"/>
                    <a:pt x="0" y="197012"/>
                    <a:pt x="0" y="126917"/>
                  </a:cubicBezTo>
                  <a:cubicBezTo>
                    <a:pt x="0" y="56823"/>
                    <a:pt x="483161" y="0"/>
                    <a:pt x="1079170" y="0"/>
                  </a:cubicBezTo>
                  <a:cubicBezTo>
                    <a:pt x="1675179" y="0"/>
                    <a:pt x="2158341" y="56823"/>
                    <a:pt x="2158341" y="126917"/>
                  </a:cubicBezTo>
                  <a:close/>
                </a:path>
              </a:pathLst>
            </a:custGeom>
            <a:solidFill>
              <a:srgbClr val="FFFFFF"/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10">
              <a:extLst>
                <a:ext uri="{FF2B5EF4-FFF2-40B4-BE49-F238E27FC236}">
                  <a16:creationId xmlns:a16="http://schemas.microsoft.com/office/drawing/2014/main" id="{68887D89-046C-46AE-A93C-47A7B8F91685}"/>
                </a:ext>
              </a:extLst>
            </p:cNvPr>
            <p:cNvSpPr/>
            <p:nvPr/>
          </p:nvSpPr>
          <p:spPr>
            <a:xfrm>
              <a:off x="7778656" y="1015340"/>
              <a:ext cx="1932025" cy="219694"/>
            </a:xfrm>
            <a:custGeom>
              <a:avLst/>
              <a:gdLst>
                <a:gd name="connsiteX0" fmla="*/ 1870307 w 1932025"/>
                <a:gd name="connsiteY0" fmla="*/ 118011 h 219694"/>
                <a:gd name="connsiteX1" fmla="*/ 1919193 w 1932025"/>
                <a:gd name="connsiteY1" fmla="*/ 118011 h 219694"/>
                <a:gd name="connsiteX2" fmla="*/ 1928186 w 1932025"/>
                <a:gd name="connsiteY2" fmla="*/ 131371 h 219694"/>
                <a:gd name="connsiteX3" fmla="*/ 1922990 w 1932025"/>
                <a:gd name="connsiteY3" fmla="*/ 159575 h 219694"/>
                <a:gd name="connsiteX4" fmla="*/ 1894786 w 1932025"/>
                <a:gd name="connsiteY4" fmla="*/ 154379 h 219694"/>
                <a:gd name="connsiteX5" fmla="*/ 1787683 w 1932025"/>
                <a:gd name="connsiteY5" fmla="*/ 118011 h 219694"/>
                <a:gd name="connsiteX6" fmla="*/ 1834096 w 1932025"/>
                <a:gd name="connsiteY6" fmla="*/ 118011 h 219694"/>
                <a:gd name="connsiteX7" fmla="*/ 1855448 w 1932025"/>
                <a:gd name="connsiteY7" fmla="*/ 155122 h 219694"/>
                <a:gd name="connsiteX8" fmla="*/ 1848026 w 1932025"/>
                <a:gd name="connsiteY8" fmla="*/ 182584 h 219694"/>
                <a:gd name="connsiteX9" fmla="*/ 1820564 w 1932025"/>
                <a:gd name="connsiteY9" fmla="*/ 175162 h 219694"/>
                <a:gd name="connsiteX10" fmla="*/ 1712623 w 1932025"/>
                <a:gd name="connsiteY10" fmla="*/ 118011 h 219694"/>
                <a:gd name="connsiteX11" fmla="*/ 1757416 w 1932025"/>
                <a:gd name="connsiteY11" fmla="*/ 118011 h 219694"/>
                <a:gd name="connsiteX12" fmla="*/ 1785681 w 1932025"/>
                <a:gd name="connsiteY12" fmla="*/ 172936 h 219694"/>
                <a:gd name="connsiteX13" fmla="*/ 1776774 w 1932025"/>
                <a:gd name="connsiteY13" fmla="*/ 199655 h 219694"/>
                <a:gd name="connsiteX14" fmla="*/ 1750055 w 1932025"/>
                <a:gd name="connsiteY14" fmla="*/ 190749 h 219694"/>
                <a:gd name="connsiteX15" fmla="*/ 1626691 w 1932025"/>
                <a:gd name="connsiteY15" fmla="*/ 118011 h 219694"/>
                <a:gd name="connsiteX16" fmla="*/ 1672639 w 1932025"/>
                <a:gd name="connsiteY16" fmla="*/ 118011 h 219694"/>
                <a:gd name="connsiteX17" fmla="*/ 1703296 w 1932025"/>
                <a:gd name="connsiteY17" fmla="*/ 177389 h 219694"/>
                <a:gd name="connsiteX18" fmla="*/ 1694389 w 1932025"/>
                <a:gd name="connsiteY18" fmla="*/ 204851 h 219694"/>
                <a:gd name="connsiteX19" fmla="*/ 1666927 w 1932025"/>
                <a:gd name="connsiteY19" fmla="*/ 195944 h 219694"/>
                <a:gd name="connsiteX20" fmla="*/ 1546808 w 1932025"/>
                <a:gd name="connsiteY20" fmla="*/ 118011 h 219694"/>
                <a:gd name="connsiteX21" fmla="*/ 1590034 w 1932025"/>
                <a:gd name="connsiteY21" fmla="*/ 118011 h 219694"/>
                <a:gd name="connsiteX22" fmla="*/ 1619426 w 1932025"/>
                <a:gd name="connsiteY22" fmla="*/ 184811 h 219694"/>
                <a:gd name="connsiteX23" fmla="*/ 1609035 w 1932025"/>
                <a:gd name="connsiteY23" fmla="*/ 210788 h 219694"/>
                <a:gd name="connsiteX24" fmla="*/ 1583058 w 1932025"/>
                <a:gd name="connsiteY24" fmla="*/ 200397 h 219694"/>
                <a:gd name="connsiteX25" fmla="*/ 1464435 w 1932025"/>
                <a:gd name="connsiteY25" fmla="*/ 118011 h 219694"/>
                <a:gd name="connsiteX26" fmla="*/ 1507382 w 1932025"/>
                <a:gd name="connsiteY26" fmla="*/ 118011 h 219694"/>
                <a:gd name="connsiteX27" fmla="*/ 1534815 w 1932025"/>
                <a:gd name="connsiteY27" fmla="*/ 187780 h 219694"/>
                <a:gd name="connsiteX28" fmla="*/ 1523682 w 1932025"/>
                <a:gd name="connsiteY28" fmla="*/ 213757 h 219694"/>
                <a:gd name="connsiteX29" fmla="*/ 1497704 w 1932025"/>
                <a:gd name="connsiteY29" fmla="*/ 202624 h 219694"/>
                <a:gd name="connsiteX30" fmla="*/ 1389184 w 1932025"/>
                <a:gd name="connsiteY30" fmla="*/ 118011 h 219694"/>
                <a:gd name="connsiteX31" fmla="*/ 1431303 w 1932025"/>
                <a:gd name="connsiteY31" fmla="*/ 118011 h 219694"/>
                <a:gd name="connsiteX32" fmla="*/ 1455399 w 1932025"/>
                <a:gd name="connsiteY32" fmla="*/ 189263 h 219694"/>
                <a:gd name="connsiteX33" fmla="*/ 1442781 w 1932025"/>
                <a:gd name="connsiteY33" fmla="*/ 214498 h 219694"/>
                <a:gd name="connsiteX34" fmla="*/ 1417546 w 1932025"/>
                <a:gd name="connsiteY34" fmla="*/ 201881 h 219694"/>
                <a:gd name="connsiteX35" fmla="*/ 1316957 w 1932025"/>
                <a:gd name="connsiteY35" fmla="*/ 118011 h 219694"/>
                <a:gd name="connsiteX36" fmla="*/ 1358359 w 1932025"/>
                <a:gd name="connsiteY36" fmla="*/ 118011 h 219694"/>
                <a:gd name="connsiteX37" fmla="*/ 1378209 w 1932025"/>
                <a:gd name="connsiteY37" fmla="*/ 191490 h 219694"/>
                <a:gd name="connsiteX38" fmla="*/ 1364107 w 1932025"/>
                <a:gd name="connsiteY38" fmla="*/ 215983 h 219694"/>
                <a:gd name="connsiteX39" fmla="*/ 1339614 w 1932025"/>
                <a:gd name="connsiteY39" fmla="*/ 201881 h 219694"/>
                <a:gd name="connsiteX40" fmla="*/ 1242715 w 1932025"/>
                <a:gd name="connsiteY40" fmla="*/ 118011 h 219694"/>
                <a:gd name="connsiteX41" fmla="*/ 1282774 w 1932025"/>
                <a:gd name="connsiteY41" fmla="*/ 118011 h 219694"/>
                <a:gd name="connsiteX42" fmla="*/ 1293598 w 1932025"/>
                <a:gd name="connsiteY42" fmla="*/ 195943 h 219694"/>
                <a:gd name="connsiteX43" fmla="*/ 1276527 w 1932025"/>
                <a:gd name="connsiteY43" fmla="*/ 218210 h 219694"/>
                <a:gd name="connsiteX44" fmla="*/ 1254260 w 1932025"/>
                <a:gd name="connsiteY44" fmla="*/ 201139 h 219694"/>
                <a:gd name="connsiteX45" fmla="*/ 1158709 w 1932025"/>
                <a:gd name="connsiteY45" fmla="*/ 118011 h 219694"/>
                <a:gd name="connsiteX46" fmla="*/ 1199111 w 1932025"/>
                <a:gd name="connsiteY46" fmla="*/ 118011 h 219694"/>
                <a:gd name="connsiteX47" fmla="*/ 1206017 w 1932025"/>
                <a:gd name="connsiteY47" fmla="*/ 197428 h 219694"/>
                <a:gd name="connsiteX48" fmla="*/ 1188204 w 1932025"/>
                <a:gd name="connsiteY48" fmla="*/ 218952 h 219694"/>
                <a:gd name="connsiteX49" fmla="*/ 1187462 w 1932025"/>
                <a:gd name="connsiteY49" fmla="*/ 218952 h 219694"/>
                <a:gd name="connsiteX50" fmla="*/ 1165937 w 1932025"/>
                <a:gd name="connsiteY50" fmla="*/ 201139 h 219694"/>
                <a:gd name="connsiteX51" fmla="*/ 1082810 w 1932025"/>
                <a:gd name="connsiteY51" fmla="*/ 118011 h 219694"/>
                <a:gd name="connsiteX52" fmla="*/ 1122889 w 1932025"/>
                <a:gd name="connsiteY52" fmla="*/ 118011 h 219694"/>
                <a:gd name="connsiteX53" fmla="*/ 1122889 w 1932025"/>
                <a:gd name="connsiteY53" fmla="*/ 199654 h 219694"/>
                <a:gd name="connsiteX54" fmla="*/ 1102850 w 1932025"/>
                <a:gd name="connsiteY54" fmla="*/ 219694 h 219694"/>
                <a:gd name="connsiteX55" fmla="*/ 1082810 w 1932025"/>
                <a:gd name="connsiteY55" fmla="*/ 199654 h 219694"/>
                <a:gd name="connsiteX56" fmla="*/ 1014527 w 1932025"/>
                <a:gd name="connsiteY56" fmla="*/ 118011 h 219694"/>
                <a:gd name="connsiteX57" fmla="*/ 1054606 w 1932025"/>
                <a:gd name="connsiteY57" fmla="*/ 118011 h 219694"/>
                <a:gd name="connsiteX58" fmla="*/ 1054606 w 1932025"/>
                <a:gd name="connsiteY58" fmla="*/ 196685 h 219694"/>
                <a:gd name="connsiteX59" fmla="*/ 1034566 w 1932025"/>
                <a:gd name="connsiteY59" fmla="*/ 216725 h 219694"/>
                <a:gd name="connsiteX60" fmla="*/ 1014527 w 1932025"/>
                <a:gd name="connsiteY60" fmla="*/ 196685 h 219694"/>
                <a:gd name="connsiteX61" fmla="*/ 946244 w 1932025"/>
                <a:gd name="connsiteY61" fmla="*/ 118011 h 219694"/>
                <a:gd name="connsiteX62" fmla="*/ 986323 w 1932025"/>
                <a:gd name="connsiteY62" fmla="*/ 118011 h 219694"/>
                <a:gd name="connsiteX63" fmla="*/ 986323 w 1932025"/>
                <a:gd name="connsiteY63" fmla="*/ 195201 h 219694"/>
                <a:gd name="connsiteX64" fmla="*/ 966284 w 1932025"/>
                <a:gd name="connsiteY64" fmla="*/ 215240 h 219694"/>
                <a:gd name="connsiteX65" fmla="*/ 946244 w 1932025"/>
                <a:gd name="connsiteY65" fmla="*/ 195201 h 219694"/>
                <a:gd name="connsiteX66" fmla="*/ 871280 w 1932025"/>
                <a:gd name="connsiteY66" fmla="*/ 118011 h 219694"/>
                <a:gd name="connsiteX67" fmla="*/ 911359 w 1932025"/>
                <a:gd name="connsiteY67" fmla="*/ 118011 h 219694"/>
                <a:gd name="connsiteX68" fmla="*/ 911359 w 1932025"/>
                <a:gd name="connsiteY68" fmla="*/ 196685 h 219694"/>
                <a:gd name="connsiteX69" fmla="*/ 891320 w 1932025"/>
                <a:gd name="connsiteY69" fmla="*/ 216725 h 219694"/>
                <a:gd name="connsiteX70" fmla="*/ 871280 w 1932025"/>
                <a:gd name="connsiteY70" fmla="*/ 196685 h 219694"/>
                <a:gd name="connsiteX71" fmla="*/ 801778 w 1932025"/>
                <a:gd name="connsiteY71" fmla="*/ 118011 h 219694"/>
                <a:gd name="connsiteX72" fmla="*/ 841926 w 1932025"/>
                <a:gd name="connsiteY72" fmla="*/ 118011 h 219694"/>
                <a:gd name="connsiteX73" fmla="*/ 838624 w 1932025"/>
                <a:gd name="connsiteY73" fmla="*/ 190005 h 219694"/>
                <a:gd name="connsiteX74" fmla="*/ 817842 w 1932025"/>
                <a:gd name="connsiteY74" fmla="*/ 209303 h 219694"/>
                <a:gd name="connsiteX75" fmla="*/ 798544 w 1932025"/>
                <a:gd name="connsiteY75" fmla="*/ 188521 h 219694"/>
                <a:gd name="connsiteX76" fmla="*/ 726210 w 1932025"/>
                <a:gd name="connsiteY76" fmla="*/ 118011 h 219694"/>
                <a:gd name="connsiteX77" fmla="*/ 765871 w 1932025"/>
                <a:gd name="connsiteY77" fmla="*/ 118011 h 219694"/>
                <a:gd name="connsiteX78" fmla="*/ 759208 w 1932025"/>
                <a:gd name="connsiteY78" fmla="*/ 194459 h 219694"/>
                <a:gd name="connsiteX79" fmla="*/ 737683 w 1932025"/>
                <a:gd name="connsiteY79" fmla="*/ 212272 h 219694"/>
                <a:gd name="connsiteX80" fmla="*/ 719870 w 1932025"/>
                <a:gd name="connsiteY80" fmla="*/ 190748 h 219694"/>
                <a:gd name="connsiteX81" fmla="*/ 648021 w 1932025"/>
                <a:gd name="connsiteY81" fmla="*/ 118011 h 219694"/>
                <a:gd name="connsiteX82" fmla="*/ 688081 w 1932025"/>
                <a:gd name="connsiteY82" fmla="*/ 118011 h 219694"/>
                <a:gd name="connsiteX83" fmla="*/ 677566 w 1932025"/>
                <a:gd name="connsiteY83" fmla="*/ 193717 h 219694"/>
                <a:gd name="connsiteX84" fmla="*/ 655298 w 1932025"/>
                <a:gd name="connsiteY84" fmla="*/ 210788 h 219694"/>
                <a:gd name="connsiteX85" fmla="*/ 638228 w 1932025"/>
                <a:gd name="connsiteY85" fmla="*/ 188521 h 219694"/>
                <a:gd name="connsiteX86" fmla="*/ 571460 w 1932025"/>
                <a:gd name="connsiteY86" fmla="*/ 118011 h 219694"/>
                <a:gd name="connsiteX87" fmla="*/ 612862 w 1932025"/>
                <a:gd name="connsiteY87" fmla="*/ 118011 h 219694"/>
                <a:gd name="connsiteX88" fmla="*/ 592210 w 1932025"/>
                <a:gd name="connsiteY88" fmla="*/ 194459 h 219694"/>
                <a:gd name="connsiteX89" fmla="*/ 567717 w 1932025"/>
                <a:gd name="connsiteY89" fmla="*/ 208561 h 219694"/>
                <a:gd name="connsiteX90" fmla="*/ 553615 w 1932025"/>
                <a:gd name="connsiteY90" fmla="*/ 184068 h 219694"/>
                <a:gd name="connsiteX91" fmla="*/ 498012 w 1932025"/>
                <a:gd name="connsiteY91" fmla="*/ 118011 h 219694"/>
                <a:gd name="connsiteX92" fmla="*/ 540132 w 1932025"/>
                <a:gd name="connsiteY92" fmla="*/ 118011 h 219694"/>
                <a:gd name="connsiteX93" fmla="*/ 514279 w 1932025"/>
                <a:gd name="connsiteY93" fmla="*/ 194459 h 219694"/>
                <a:gd name="connsiteX94" fmla="*/ 489044 w 1932025"/>
                <a:gd name="connsiteY94" fmla="*/ 207076 h 219694"/>
                <a:gd name="connsiteX95" fmla="*/ 476427 w 1932025"/>
                <a:gd name="connsiteY95" fmla="*/ 181841 h 219694"/>
                <a:gd name="connsiteX96" fmla="*/ 421524 w 1932025"/>
                <a:gd name="connsiteY96" fmla="*/ 118011 h 219694"/>
                <a:gd name="connsiteX97" fmla="*/ 464472 w 1932025"/>
                <a:gd name="connsiteY97" fmla="*/ 118011 h 219694"/>
                <a:gd name="connsiteX98" fmla="*/ 434120 w 1932025"/>
                <a:gd name="connsiteY98" fmla="*/ 195202 h 219694"/>
                <a:gd name="connsiteX99" fmla="*/ 408143 w 1932025"/>
                <a:gd name="connsiteY99" fmla="*/ 206335 h 219694"/>
                <a:gd name="connsiteX100" fmla="*/ 397009 w 1932025"/>
                <a:gd name="connsiteY100" fmla="*/ 180358 h 219694"/>
                <a:gd name="connsiteX101" fmla="*/ 339594 w 1932025"/>
                <a:gd name="connsiteY101" fmla="*/ 118011 h 219694"/>
                <a:gd name="connsiteX102" fmla="*/ 382820 w 1932025"/>
                <a:gd name="connsiteY102" fmla="*/ 118011 h 219694"/>
                <a:gd name="connsiteX103" fmla="*/ 349509 w 1932025"/>
                <a:gd name="connsiteY103" fmla="*/ 193717 h 219694"/>
                <a:gd name="connsiteX104" fmla="*/ 323531 w 1932025"/>
                <a:gd name="connsiteY104" fmla="*/ 204108 h 219694"/>
                <a:gd name="connsiteX105" fmla="*/ 313141 w 1932025"/>
                <a:gd name="connsiteY105" fmla="*/ 178131 h 219694"/>
                <a:gd name="connsiteX106" fmla="*/ 256095 w 1932025"/>
                <a:gd name="connsiteY106" fmla="*/ 118011 h 219694"/>
                <a:gd name="connsiteX107" fmla="*/ 302044 w 1932025"/>
                <a:gd name="connsiteY107" fmla="*/ 118011 h 219694"/>
                <a:gd name="connsiteX108" fmla="*/ 265639 w 1932025"/>
                <a:gd name="connsiteY108" fmla="*/ 188522 h 219694"/>
                <a:gd name="connsiteX109" fmla="*/ 238177 w 1932025"/>
                <a:gd name="connsiteY109" fmla="*/ 197429 h 219694"/>
                <a:gd name="connsiteX110" fmla="*/ 229270 w 1932025"/>
                <a:gd name="connsiteY110" fmla="*/ 169967 h 219694"/>
                <a:gd name="connsiteX111" fmla="*/ 170972 w 1932025"/>
                <a:gd name="connsiteY111" fmla="*/ 118011 h 219694"/>
                <a:gd name="connsiteX112" fmla="*/ 215764 w 1932025"/>
                <a:gd name="connsiteY112" fmla="*/ 118011 h 219694"/>
                <a:gd name="connsiteX113" fmla="*/ 181770 w 1932025"/>
                <a:gd name="connsiteY113" fmla="*/ 184069 h 219694"/>
                <a:gd name="connsiteX114" fmla="*/ 155050 w 1932025"/>
                <a:gd name="connsiteY114" fmla="*/ 192975 h 219694"/>
                <a:gd name="connsiteX115" fmla="*/ 146144 w 1932025"/>
                <a:gd name="connsiteY115" fmla="*/ 166256 h 219694"/>
                <a:gd name="connsiteX116" fmla="*/ 93884 w 1932025"/>
                <a:gd name="connsiteY116" fmla="*/ 118011 h 219694"/>
                <a:gd name="connsiteX117" fmla="*/ 140298 w 1932025"/>
                <a:gd name="connsiteY117" fmla="*/ 118011 h 219694"/>
                <a:gd name="connsiteX118" fmla="*/ 111260 w 1932025"/>
                <a:gd name="connsiteY118" fmla="*/ 168482 h 219694"/>
                <a:gd name="connsiteX119" fmla="*/ 83798 w 1932025"/>
                <a:gd name="connsiteY119" fmla="*/ 175904 h 219694"/>
                <a:gd name="connsiteX120" fmla="*/ 76376 w 1932025"/>
                <a:gd name="connsiteY120" fmla="*/ 148442 h 219694"/>
                <a:gd name="connsiteX121" fmla="*/ 7637 w 1932025"/>
                <a:gd name="connsiteY121" fmla="*/ 118011 h 219694"/>
                <a:gd name="connsiteX122" fmla="*/ 56523 w 1932025"/>
                <a:gd name="connsiteY122" fmla="*/ 118011 h 219694"/>
                <a:gd name="connsiteX123" fmla="*/ 37040 w 1932025"/>
                <a:gd name="connsiteY123" fmla="*/ 146957 h 219694"/>
                <a:gd name="connsiteX124" fmla="*/ 8836 w 1932025"/>
                <a:gd name="connsiteY124" fmla="*/ 152153 h 219694"/>
                <a:gd name="connsiteX125" fmla="*/ 3640 w 1932025"/>
                <a:gd name="connsiteY125" fmla="*/ 123949 h 219694"/>
                <a:gd name="connsiteX126" fmla="*/ 1862963 w 1932025"/>
                <a:gd name="connsiteY126" fmla="*/ 46017 h 219694"/>
                <a:gd name="connsiteX127" fmla="*/ 1876230 w 1932025"/>
                <a:gd name="connsiteY127" fmla="*/ 54181 h 219694"/>
                <a:gd name="connsiteX128" fmla="*/ 1899710 w 1932025"/>
                <a:gd name="connsiteY128" fmla="*/ 89065 h 219694"/>
                <a:gd name="connsiteX129" fmla="*/ 1850824 w 1932025"/>
                <a:gd name="connsiteY129" fmla="*/ 89065 h 219694"/>
                <a:gd name="connsiteX130" fmla="*/ 1842831 w 1932025"/>
                <a:gd name="connsiteY130" fmla="*/ 77190 h 219694"/>
                <a:gd name="connsiteX131" fmla="*/ 1848026 w 1932025"/>
                <a:gd name="connsiteY131" fmla="*/ 48986 h 219694"/>
                <a:gd name="connsiteX132" fmla="*/ 1862963 w 1932025"/>
                <a:gd name="connsiteY132" fmla="*/ 46017 h 219694"/>
                <a:gd name="connsiteX133" fmla="*/ 68862 w 1932025"/>
                <a:gd name="connsiteY133" fmla="*/ 38595 h 219694"/>
                <a:gd name="connsiteX134" fmla="*/ 83800 w 1932025"/>
                <a:gd name="connsiteY134" fmla="*/ 41564 h 219694"/>
                <a:gd name="connsiteX135" fmla="*/ 88995 w 1932025"/>
                <a:gd name="connsiteY135" fmla="*/ 69768 h 219694"/>
                <a:gd name="connsiteX136" fmla="*/ 76007 w 1932025"/>
                <a:gd name="connsiteY136" fmla="*/ 89065 h 219694"/>
                <a:gd name="connsiteX137" fmla="*/ 27120 w 1932025"/>
                <a:gd name="connsiteY137" fmla="*/ 89065 h 219694"/>
                <a:gd name="connsiteX138" fmla="*/ 55595 w 1932025"/>
                <a:gd name="connsiteY138" fmla="*/ 46759 h 219694"/>
                <a:gd name="connsiteX139" fmla="*/ 68862 w 1932025"/>
                <a:gd name="connsiteY139" fmla="*/ 38595 h 219694"/>
                <a:gd name="connsiteX140" fmla="*/ 1781042 w 1932025"/>
                <a:gd name="connsiteY140" fmla="*/ 37482 h 219694"/>
                <a:gd name="connsiteX141" fmla="*/ 1793102 w 1932025"/>
                <a:gd name="connsiteY141" fmla="*/ 46760 h 219694"/>
                <a:gd name="connsiteX142" fmla="*/ 1817442 w 1932025"/>
                <a:gd name="connsiteY142" fmla="*/ 89065 h 219694"/>
                <a:gd name="connsiteX143" fmla="*/ 1771029 w 1932025"/>
                <a:gd name="connsiteY143" fmla="*/ 89065 h 219694"/>
                <a:gd name="connsiteX144" fmla="*/ 1758218 w 1932025"/>
                <a:gd name="connsiteY144" fmla="*/ 66799 h 219694"/>
                <a:gd name="connsiteX145" fmla="*/ 1765641 w 1932025"/>
                <a:gd name="connsiteY145" fmla="*/ 39338 h 219694"/>
                <a:gd name="connsiteX146" fmla="*/ 1781042 w 1932025"/>
                <a:gd name="connsiteY146" fmla="*/ 37482 h 219694"/>
                <a:gd name="connsiteX147" fmla="*/ 1708677 w 1932025"/>
                <a:gd name="connsiteY147" fmla="*/ 35719 h 219694"/>
                <a:gd name="connsiteX148" fmla="*/ 1720366 w 1932025"/>
                <a:gd name="connsiteY148" fmla="*/ 46017 h 219694"/>
                <a:gd name="connsiteX149" fmla="*/ 1742519 w 1932025"/>
                <a:gd name="connsiteY149" fmla="*/ 89065 h 219694"/>
                <a:gd name="connsiteX150" fmla="*/ 1697727 w 1932025"/>
                <a:gd name="connsiteY150" fmla="*/ 89065 h 219694"/>
                <a:gd name="connsiteX151" fmla="*/ 1684741 w 1932025"/>
                <a:gd name="connsiteY151" fmla="*/ 63830 h 219694"/>
                <a:gd name="connsiteX152" fmla="*/ 1693647 w 1932025"/>
                <a:gd name="connsiteY152" fmla="*/ 37111 h 219694"/>
                <a:gd name="connsiteX153" fmla="*/ 1708677 w 1932025"/>
                <a:gd name="connsiteY153" fmla="*/ 35719 h 219694"/>
                <a:gd name="connsiteX154" fmla="*/ 150782 w 1932025"/>
                <a:gd name="connsiteY154" fmla="*/ 30802 h 219694"/>
                <a:gd name="connsiteX155" fmla="*/ 166183 w 1932025"/>
                <a:gd name="connsiteY155" fmla="*/ 32658 h 219694"/>
                <a:gd name="connsiteX156" fmla="*/ 173605 w 1932025"/>
                <a:gd name="connsiteY156" fmla="*/ 60119 h 219694"/>
                <a:gd name="connsiteX157" fmla="*/ 156952 w 1932025"/>
                <a:gd name="connsiteY157" fmla="*/ 89065 h 219694"/>
                <a:gd name="connsiteX158" fmla="*/ 110538 w 1932025"/>
                <a:gd name="connsiteY158" fmla="*/ 89065 h 219694"/>
                <a:gd name="connsiteX159" fmla="*/ 138721 w 1932025"/>
                <a:gd name="connsiteY159" fmla="*/ 40080 h 219694"/>
                <a:gd name="connsiteX160" fmla="*/ 150782 w 1932025"/>
                <a:gd name="connsiteY160" fmla="*/ 30802 h 219694"/>
                <a:gd name="connsiteX161" fmla="*/ 1620725 w 1932025"/>
                <a:gd name="connsiteY161" fmla="*/ 30524 h 219694"/>
                <a:gd name="connsiteX162" fmla="*/ 1632786 w 1932025"/>
                <a:gd name="connsiteY162" fmla="*/ 40822 h 219694"/>
                <a:gd name="connsiteX163" fmla="*/ 1657694 w 1932025"/>
                <a:gd name="connsiteY163" fmla="*/ 89065 h 219694"/>
                <a:gd name="connsiteX164" fmla="*/ 1611746 w 1932025"/>
                <a:gd name="connsiteY164" fmla="*/ 89065 h 219694"/>
                <a:gd name="connsiteX165" fmla="*/ 1596418 w 1932025"/>
                <a:gd name="connsiteY165" fmla="*/ 59377 h 219694"/>
                <a:gd name="connsiteX166" fmla="*/ 1605324 w 1932025"/>
                <a:gd name="connsiteY166" fmla="*/ 31916 h 219694"/>
                <a:gd name="connsiteX167" fmla="*/ 1620725 w 1932025"/>
                <a:gd name="connsiteY167" fmla="*/ 30524 h 219694"/>
                <a:gd name="connsiteX168" fmla="*/ 223148 w 1932025"/>
                <a:gd name="connsiteY168" fmla="*/ 29039 h 219694"/>
                <a:gd name="connsiteX169" fmla="*/ 238177 w 1932025"/>
                <a:gd name="connsiteY169" fmla="*/ 30431 h 219694"/>
                <a:gd name="connsiteX170" fmla="*/ 247084 w 1932025"/>
                <a:gd name="connsiteY170" fmla="*/ 57150 h 219694"/>
                <a:gd name="connsiteX171" fmla="*/ 230660 w 1932025"/>
                <a:gd name="connsiteY171" fmla="*/ 89065 h 219694"/>
                <a:gd name="connsiteX172" fmla="*/ 185868 w 1932025"/>
                <a:gd name="connsiteY172" fmla="*/ 89065 h 219694"/>
                <a:gd name="connsiteX173" fmla="*/ 211458 w 1932025"/>
                <a:gd name="connsiteY173" fmla="*/ 39337 h 219694"/>
                <a:gd name="connsiteX174" fmla="*/ 223148 w 1932025"/>
                <a:gd name="connsiteY174" fmla="*/ 29039 h 219694"/>
                <a:gd name="connsiteX175" fmla="*/ 1543628 w 1932025"/>
                <a:gd name="connsiteY175" fmla="*/ 25607 h 219694"/>
                <a:gd name="connsiteX176" fmla="*/ 1554112 w 1932025"/>
                <a:gd name="connsiteY176" fmla="*/ 36368 h 219694"/>
                <a:gd name="connsiteX177" fmla="*/ 1577298 w 1932025"/>
                <a:gd name="connsiteY177" fmla="*/ 89065 h 219694"/>
                <a:gd name="connsiteX178" fmla="*/ 1534072 w 1932025"/>
                <a:gd name="connsiteY178" fmla="*/ 89065 h 219694"/>
                <a:gd name="connsiteX179" fmla="*/ 1517744 w 1932025"/>
                <a:gd name="connsiteY179" fmla="*/ 51955 h 219694"/>
                <a:gd name="connsiteX180" fmla="*/ 1528134 w 1932025"/>
                <a:gd name="connsiteY180" fmla="*/ 25978 h 219694"/>
                <a:gd name="connsiteX181" fmla="*/ 1543628 w 1932025"/>
                <a:gd name="connsiteY181" fmla="*/ 25607 h 219694"/>
                <a:gd name="connsiteX182" fmla="*/ 1448719 w 1932025"/>
                <a:gd name="connsiteY182" fmla="*/ 23751 h 219694"/>
                <a:gd name="connsiteX183" fmla="*/ 1474696 w 1932025"/>
                <a:gd name="connsiteY183" fmla="*/ 34884 h 219694"/>
                <a:gd name="connsiteX184" fmla="*/ 1496000 w 1932025"/>
                <a:gd name="connsiteY184" fmla="*/ 89065 h 219694"/>
                <a:gd name="connsiteX185" fmla="*/ 1453053 w 1932025"/>
                <a:gd name="connsiteY185" fmla="*/ 89065 h 219694"/>
                <a:gd name="connsiteX186" fmla="*/ 1437586 w 1932025"/>
                <a:gd name="connsiteY186" fmla="*/ 49728 h 219694"/>
                <a:gd name="connsiteX187" fmla="*/ 1448719 w 1932025"/>
                <a:gd name="connsiteY187" fmla="*/ 23751 h 219694"/>
                <a:gd name="connsiteX188" fmla="*/ 311841 w 1932025"/>
                <a:gd name="connsiteY188" fmla="*/ 23102 h 219694"/>
                <a:gd name="connsiteX189" fmla="*/ 327242 w 1932025"/>
                <a:gd name="connsiteY189" fmla="*/ 24494 h 219694"/>
                <a:gd name="connsiteX190" fmla="*/ 336148 w 1932025"/>
                <a:gd name="connsiteY190" fmla="*/ 51955 h 219694"/>
                <a:gd name="connsiteX191" fmla="*/ 316989 w 1932025"/>
                <a:gd name="connsiteY191" fmla="*/ 89065 h 219694"/>
                <a:gd name="connsiteX192" fmla="*/ 271040 w 1932025"/>
                <a:gd name="connsiteY192" fmla="*/ 89065 h 219694"/>
                <a:gd name="connsiteX193" fmla="*/ 299780 w 1932025"/>
                <a:gd name="connsiteY193" fmla="*/ 33400 h 219694"/>
                <a:gd name="connsiteX194" fmla="*/ 311841 w 1932025"/>
                <a:gd name="connsiteY194" fmla="*/ 23102 h 219694"/>
                <a:gd name="connsiteX195" fmla="*/ 1378208 w 1932025"/>
                <a:gd name="connsiteY195" fmla="*/ 23009 h 219694"/>
                <a:gd name="connsiteX196" fmla="*/ 1403443 w 1932025"/>
                <a:gd name="connsiteY196" fmla="*/ 35626 h 219694"/>
                <a:gd name="connsiteX197" fmla="*/ 1421515 w 1932025"/>
                <a:gd name="connsiteY197" fmla="*/ 89065 h 219694"/>
                <a:gd name="connsiteX198" fmla="*/ 1379395 w 1932025"/>
                <a:gd name="connsiteY198" fmla="*/ 89065 h 219694"/>
                <a:gd name="connsiteX199" fmla="*/ 1365591 w 1932025"/>
                <a:gd name="connsiteY199" fmla="*/ 48244 h 219694"/>
                <a:gd name="connsiteX200" fmla="*/ 1378208 w 1932025"/>
                <a:gd name="connsiteY200" fmla="*/ 23009 h 219694"/>
                <a:gd name="connsiteX201" fmla="*/ 1311410 w 1932025"/>
                <a:gd name="connsiteY201" fmla="*/ 20782 h 219694"/>
                <a:gd name="connsiteX202" fmla="*/ 1335902 w 1932025"/>
                <a:gd name="connsiteY202" fmla="*/ 34884 h 219694"/>
                <a:gd name="connsiteX203" fmla="*/ 1350539 w 1932025"/>
                <a:gd name="connsiteY203" fmla="*/ 89065 h 219694"/>
                <a:gd name="connsiteX204" fmla="*/ 1309137 w 1932025"/>
                <a:gd name="connsiteY204" fmla="*/ 89065 h 219694"/>
                <a:gd name="connsiteX205" fmla="*/ 1297307 w 1932025"/>
                <a:gd name="connsiteY205" fmla="*/ 45275 h 219694"/>
                <a:gd name="connsiteX206" fmla="*/ 1311410 w 1932025"/>
                <a:gd name="connsiteY206" fmla="*/ 20782 h 219694"/>
                <a:gd name="connsiteX207" fmla="*/ 388938 w 1932025"/>
                <a:gd name="connsiteY207" fmla="*/ 18926 h 219694"/>
                <a:gd name="connsiteX208" fmla="*/ 404432 w 1932025"/>
                <a:gd name="connsiteY208" fmla="*/ 19297 h 219694"/>
                <a:gd name="connsiteX209" fmla="*/ 414823 w 1932025"/>
                <a:gd name="connsiteY209" fmla="*/ 45275 h 219694"/>
                <a:gd name="connsiteX210" fmla="*/ 395556 w 1932025"/>
                <a:gd name="connsiteY210" fmla="*/ 89065 h 219694"/>
                <a:gd name="connsiteX211" fmla="*/ 352330 w 1932025"/>
                <a:gd name="connsiteY211" fmla="*/ 89065 h 219694"/>
                <a:gd name="connsiteX212" fmla="*/ 378455 w 1932025"/>
                <a:gd name="connsiteY212" fmla="*/ 29688 h 219694"/>
                <a:gd name="connsiteX213" fmla="*/ 388938 w 1932025"/>
                <a:gd name="connsiteY213" fmla="*/ 18926 h 219694"/>
                <a:gd name="connsiteX214" fmla="*/ 1249065 w 1932025"/>
                <a:gd name="connsiteY214" fmla="*/ 18556 h 219694"/>
                <a:gd name="connsiteX215" fmla="*/ 1271332 w 1932025"/>
                <a:gd name="connsiteY215" fmla="*/ 35626 h 219694"/>
                <a:gd name="connsiteX216" fmla="*/ 1278754 w 1932025"/>
                <a:gd name="connsiteY216" fmla="*/ 89065 h 219694"/>
                <a:gd name="connsiteX217" fmla="*/ 1238694 w 1932025"/>
                <a:gd name="connsiteY217" fmla="*/ 89065 h 219694"/>
                <a:gd name="connsiteX218" fmla="*/ 1231994 w 1932025"/>
                <a:gd name="connsiteY218" fmla="*/ 40822 h 219694"/>
                <a:gd name="connsiteX219" fmla="*/ 1249065 w 1932025"/>
                <a:gd name="connsiteY219" fmla="*/ 18556 h 219694"/>
                <a:gd name="connsiteX220" fmla="*/ 483105 w 1932025"/>
                <a:gd name="connsiteY220" fmla="*/ 16329 h 219694"/>
                <a:gd name="connsiteX221" fmla="*/ 494239 w 1932025"/>
                <a:gd name="connsiteY221" fmla="*/ 42306 h 219694"/>
                <a:gd name="connsiteX222" fmla="*/ 475854 w 1932025"/>
                <a:gd name="connsiteY222" fmla="*/ 89065 h 219694"/>
                <a:gd name="connsiteX223" fmla="*/ 432906 w 1932025"/>
                <a:gd name="connsiteY223" fmla="*/ 89065 h 219694"/>
                <a:gd name="connsiteX224" fmla="*/ 457128 w 1932025"/>
                <a:gd name="connsiteY224" fmla="*/ 27462 h 219694"/>
                <a:gd name="connsiteX225" fmla="*/ 483105 w 1932025"/>
                <a:gd name="connsiteY225" fmla="*/ 16329 h 219694"/>
                <a:gd name="connsiteX226" fmla="*/ 553617 w 1932025"/>
                <a:gd name="connsiteY226" fmla="*/ 15587 h 219694"/>
                <a:gd name="connsiteX227" fmla="*/ 566235 w 1932025"/>
                <a:gd name="connsiteY227" fmla="*/ 40822 h 219694"/>
                <a:gd name="connsiteX228" fmla="*/ 549921 w 1932025"/>
                <a:gd name="connsiteY228" fmla="*/ 89065 h 219694"/>
                <a:gd name="connsiteX229" fmla="*/ 507800 w 1932025"/>
                <a:gd name="connsiteY229" fmla="*/ 89065 h 219694"/>
                <a:gd name="connsiteX230" fmla="*/ 528381 w 1932025"/>
                <a:gd name="connsiteY230" fmla="*/ 28204 h 219694"/>
                <a:gd name="connsiteX231" fmla="*/ 553617 w 1932025"/>
                <a:gd name="connsiteY231" fmla="*/ 15587 h 219694"/>
                <a:gd name="connsiteX232" fmla="*/ 620415 w 1932025"/>
                <a:gd name="connsiteY232" fmla="*/ 13360 h 219694"/>
                <a:gd name="connsiteX233" fmla="*/ 634517 w 1932025"/>
                <a:gd name="connsiteY233" fmla="*/ 37853 h 219694"/>
                <a:gd name="connsiteX234" fmla="*/ 620682 w 1932025"/>
                <a:gd name="connsiteY234" fmla="*/ 89065 h 219694"/>
                <a:gd name="connsiteX235" fmla="*/ 579280 w 1932025"/>
                <a:gd name="connsiteY235" fmla="*/ 89065 h 219694"/>
                <a:gd name="connsiteX236" fmla="*/ 595921 w 1932025"/>
                <a:gd name="connsiteY236" fmla="*/ 27462 h 219694"/>
                <a:gd name="connsiteX237" fmla="*/ 620415 w 1932025"/>
                <a:gd name="connsiteY237" fmla="*/ 13360 h 219694"/>
                <a:gd name="connsiteX238" fmla="*/ 755497 w 1932025"/>
                <a:gd name="connsiteY238" fmla="*/ 11134 h 219694"/>
                <a:gd name="connsiteX239" fmla="*/ 773311 w 1932025"/>
                <a:gd name="connsiteY239" fmla="*/ 32658 h 219694"/>
                <a:gd name="connsiteX240" fmla="*/ 768394 w 1932025"/>
                <a:gd name="connsiteY240" fmla="*/ 89065 h 219694"/>
                <a:gd name="connsiteX241" fmla="*/ 728732 w 1932025"/>
                <a:gd name="connsiteY241" fmla="*/ 89065 h 219694"/>
                <a:gd name="connsiteX242" fmla="*/ 733972 w 1932025"/>
                <a:gd name="connsiteY242" fmla="*/ 28947 h 219694"/>
                <a:gd name="connsiteX243" fmla="*/ 755497 w 1932025"/>
                <a:gd name="connsiteY243" fmla="*/ 11134 h 219694"/>
                <a:gd name="connsiteX244" fmla="*/ 682761 w 1932025"/>
                <a:gd name="connsiteY244" fmla="*/ 11134 h 219694"/>
                <a:gd name="connsiteX245" fmla="*/ 699832 w 1932025"/>
                <a:gd name="connsiteY245" fmla="*/ 33400 h 219694"/>
                <a:gd name="connsiteX246" fmla="*/ 692101 w 1932025"/>
                <a:gd name="connsiteY246" fmla="*/ 89065 h 219694"/>
                <a:gd name="connsiteX247" fmla="*/ 652041 w 1932025"/>
                <a:gd name="connsiteY247" fmla="*/ 89065 h 219694"/>
                <a:gd name="connsiteX248" fmla="*/ 660494 w 1932025"/>
                <a:gd name="connsiteY248" fmla="*/ 28204 h 219694"/>
                <a:gd name="connsiteX249" fmla="*/ 682761 w 1932025"/>
                <a:gd name="connsiteY249" fmla="*/ 11134 h 219694"/>
                <a:gd name="connsiteX250" fmla="*/ 1168906 w 1932025"/>
                <a:gd name="connsiteY250" fmla="*/ 8907 h 219694"/>
                <a:gd name="connsiteX251" fmla="*/ 1169648 w 1932025"/>
                <a:gd name="connsiteY251" fmla="*/ 8907 h 219694"/>
                <a:gd name="connsiteX252" fmla="*/ 1191173 w 1932025"/>
                <a:gd name="connsiteY252" fmla="*/ 26720 h 219694"/>
                <a:gd name="connsiteX253" fmla="*/ 1196594 w 1932025"/>
                <a:gd name="connsiteY253" fmla="*/ 89065 h 219694"/>
                <a:gd name="connsiteX254" fmla="*/ 1156192 w 1932025"/>
                <a:gd name="connsiteY254" fmla="*/ 89065 h 219694"/>
                <a:gd name="connsiteX255" fmla="*/ 1151093 w 1932025"/>
                <a:gd name="connsiteY255" fmla="*/ 30431 h 219694"/>
                <a:gd name="connsiteX256" fmla="*/ 1168906 w 1932025"/>
                <a:gd name="connsiteY256" fmla="*/ 8907 h 219694"/>
                <a:gd name="connsiteX257" fmla="*/ 891320 w 1932025"/>
                <a:gd name="connsiteY257" fmla="*/ 7422 h 219694"/>
                <a:gd name="connsiteX258" fmla="*/ 911359 w 1932025"/>
                <a:gd name="connsiteY258" fmla="*/ 27462 h 219694"/>
                <a:gd name="connsiteX259" fmla="*/ 911359 w 1932025"/>
                <a:gd name="connsiteY259" fmla="*/ 89065 h 219694"/>
                <a:gd name="connsiteX260" fmla="*/ 871280 w 1932025"/>
                <a:gd name="connsiteY260" fmla="*/ 89065 h 219694"/>
                <a:gd name="connsiteX261" fmla="*/ 871280 w 1932025"/>
                <a:gd name="connsiteY261" fmla="*/ 27462 h 219694"/>
                <a:gd name="connsiteX262" fmla="*/ 891320 w 1932025"/>
                <a:gd name="connsiteY262" fmla="*/ 7422 h 219694"/>
                <a:gd name="connsiteX263" fmla="*/ 826748 w 1932025"/>
                <a:gd name="connsiteY263" fmla="*/ 7422 h 219694"/>
                <a:gd name="connsiteX264" fmla="*/ 846046 w 1932025"/>
                <a:gd name="connsiteY264" fmla="*/ 28204 h 219694"/>
                <a:gd name="connsiteX265" fmla="*/ 843254 w 1932025"/>
                <a:gd name="connsiteY265" fmla="*/ 89065 h 219694"/>
                <a:gd name="connsiteX266" fmla="*/ 803106 w 1932025"/>
                <a:gd name="connsiteY266" fmla="*/ 89065 h 219694"/>
                <a:gd name="connsiteX267" fmla="*/ 805966 w 1932025"/>
                <a:gd name="connsiteY267" fmla="*/ 26720 h 219694"/>
                <a:gd name="connsiteX268" fmla="*/ 826748 w 1932025"/>
                <a:gd name="connsiteY268" fmla="*/ 7422 h 219694"/>
                <a:gd name="connsiteX269" fmla="*/ 1102850 w 1932025"/>
                <a:gd name="connsiteY269" fmla="*/ 6680 h 219694"/>
                <a:gd name="connsiteX270" fmla="*/ 1122889 w 1932025"/>
                <a:gd name="connsiteY270" fmla="*/ 26720 h 219694"/>
                <a:gd name="connsiteX271" fmla="*/ 1122889 w 1932025"/>
                <a:gd name="connsiteY271" fmla="*/ 89065 h 219694"/>
                <a:gd name="connsiteX272" fmla="*/ 1082810 w 1932025"/>
                <a:gd name="connsiteY272" fmla="*/ 89065 h 219694"/>
                <a:gd name="connsiteX273" fmla="*/ 1082810 w 1932025"/>
                <a:gd name="connsiteY273" fmla="*/ 26720 h 219694"/>
                <a:gd name="connsiteX274" fmla="*/ 1102850 w 1932025"/>
                <a:gd name="connsiteY274" fmla="*/ 6680 h 219694"/>
                <a:gd name="connsiteX275" fmla="*/ 1034566 w 1932025"/>
                <a:gd name="connsiteY275" fmla="*/ 6680 h 219694"/>
                <a:gd name="connsiteX276" fmla="*/ 1054606 w 1932025"/>
                <a:gd name="connsiteY276" fmla="*/ 26720 h 219694"/>
                <a:gd name="connsiteX277" fmla="*/ 1054606 w 1932025"/>
                <a:gd name="connsiteY277" fmla="*/ 89065 h 219694"/>
                <a:gd name="connsiteX278" fmla="*/ 1014527 w 1932025"/>
                <a:gd name="connsiteY278" fmla="*/ 89065 h 219694"/>
                <a:gd name="connsiteX279" fmla="*/ 1014527 w 1932025"/>
                <a:gd name="connsiteY279" fmla="*/ 26720 h 219694"/>
                <a:gd name="connsiteX280" fmla="*/ 1034566 w 1932025"/>
                <a:gd name="connsiteY280" fmla="*/ 6680 h 219694"/>
                <a:gd name="connsiteX281" fmla="*/ 966284 w 1932025"/>
                <a:gd name="connsiteY281" fmla="*/ 0 h 219694"/>
                <a:gd name="connsiteX282" fmla="*/ 986323 w 1932025"/>
                <a:gd name="connsiteY282" fmla="*/ 20040 h 219694"/>
                <a:gd name="connsiteX283" fmla="*/ 986323 w 1932025"/>
                <a:gd name="connsiteY283" fmla="*/ 89065 h 219694"/>
                <a:gd name="connsiteX284" fmla="*/ 946244 w 1932025"/>
                <a:gd name="connsiteY284" fmla="*/ 89065 h 219694"/>
                <a:gd name="connsiteX285" fmla="*/ 946244 w 1932025"/>
                <a:gd name="connsiteY285" fmla="*/ 20040 h 219694"/>
                <a:gd name="connsiteX286" fmla="*/ 966284 w 1932025"/>
                <a:gd name="connsiteY286" fmla="*/ 0 h 2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</a:cxnLst>
              <a:rect l="l" t="t" r="r" b="b"/>
              <a:pathLst>
                <a:path w="1932025" h="219694">
                  <a:moveTo>
                    <a:pt x="1870307" y="118011"/>
                  </a:moveTo>
                  <a:lnTo>
                    <a:pt x="1919193" y="118011"/>
                  </a:lnTo>
                  <a:lnTo>
                    <a:pt x="1928186" y="131371"/>
                  </a:lnTo>
                  <a:cubicBezTo>
                    <a:pt x="1934866" y="140277"/>
                    <a:pt x="1932639" y="152895"/>
                    <a:pt x="1922990" y="159575"/>
                  </a:cubicBezTo>
                  <a:cubicBezTo>
                    <a:pt x="1914084" y="165513"/>
                    <a:pt x="1901466" y="163286"/>
                    <a:pt x="1894786" y="154379"/>
                  </a:cubicBezTo>
                  <a:close/>
                  <a:moveTo>
                    <a:pt x="1787683" y="118011"/>
                  </a:moveTo>
                  <a:lnTo>
                    <a:pt x="1834096" y="118011"/>
                  </a:lnTo>
                  <a:lnTo>
                    <a:pt x="1855448" y="155122"/>
                  </a:lnTo>
                  <a:cubicBezTo>
                    <a:pt x="1860644" y="164771"/>
                    <a:pt x="1857675" y="177388"/>
                    <a:pt x="1848026" y="182584"/>
                  </a:cubicBezTo>
                  <a:cubicBezTo>
                    <a:pt x="1838377" y="187779"/>
                    <a:pt x="1825760" y="184810"/>
                    <a:pt x="1820564" y="175162"/>
                  </a:cubicBezTo>
                  <a:close/>
                  <a:moveTo>
                    <a:pt x="1712623" y="118011"/>
                  </a:moveTo>
                  <a:lnTo>
                    <a:pt x="1757416" y="118011"/>
                  </a:lnTo>
                  <a:lnTo>
                    <a:pt x="1785681" y="172936"/>
                  </a:lnTo>
                  <a:cubicBezTo>
                    <a:pt x="1790876" y="182584"/>
                    <a:pt x="1787165" y="194460"/>
                    <a:pt x="1776774" y="199655"/>
                  </a:cubicBezTo>
                  <a:cubicBezTo>
                    <a:pt x="1767125" y="204850"/>
                    <a:pt x="1755250" y="201139"/>
                    <a:pt x="1750055" y="190749"/>
                  </a:cubicBezTo>
                  <a:close/>
                  <a:moveTo>
                    <a:pt x="1626691" y="118011"/>
                  </a:moveTo>
                  <a:lnTo>
                    <a:pt x="1672639" y="118011"/>
                  </a:lnTo>
                  <a:lnTo>
                    <a:pt x="1703296" y="177389"/>
                  </a:lnTo>
                  <a:cubicBezTo>
                    <a:pt x="1707749" y="187780"/>
                    <a:pt x="1704038" y="199655"/>
                    <a:pt x="1694389" y="204851"/>
                  </a:cubicBezTo>
                  <a:cubicBezTo>
                    <a:pt x="1684740" y="210046"/>
                    <a:pt x="1672123" y="206335"/>
                    <a:pt x="1666927" y="195944"/>
                  </a:cubicBezTo>
                  <a:close/>
                  <a:moveTo>
                    <a:pt x="1546808" y="118011"/>
                  </a:moveTo>
                  <a:lnTo>
                    <a:pt x="1590034" y="118011"/>
                  </a:lnTo>
                  <a:lnTo>
                    <a:pt x="1619426" y="184811"/>
                  </a:lnTo>
                  <a:cubicBezTo>
                    <a:pt x="1623879" y="194460"/>
                    <a:pt x="1618684" y="206335"/>
                    <a:pt x="1609035" y="210788"/>
                  </a:cubicBezTo>
                  <a:cubicBezTo>
                    <a:pt x="1598644" y="215242"/>
                    <a:pt x="1586769" y="210788"/>
                    <a:pt x="1583058" y="200397"/>
                  </a:cubicBezTo>
                  <a:close/>
                  <a:moveTo>
                    <a:pt x="1464435" y="118011"/>
                  </a:moveTo>
                  <a:lnTo>
                    <a:pt x="1507382" y="118011"/>
                  </a:lnTo>
                  <a:lnTo>
                    <a:pt x="1534815" y="187780"/>
                  </a:lnTo>
                  <a:cubicBezTo>
                    <a:pt x="1539268" y="198170"/>
                    <a:pt x="1534073" y="210046"/>
                    <a:pt x="1523682" y="213757"/>
                  </a:cubicBezTo>
                  <a:cubicBezTo>
                    <a:pt x="1513290" y="217468"/>
                    <a:pt x="1501415" y="213015"/>
                    <a:pt x="1497704" y="202624"/>
                  </a:cubicBezTo>
                  <a:close/>
                  <a:moveTo>
                    <a:pt x="1389184" y="118011"/>
                  </a:moveTo>
                  <a:lnTo>
                    <a:pt x="1431303" y="118011"/>
                  </a:lnTo>
                  <a:lnTo>
                    <a:pt x="1455399" y="189263"/>
                  </a:lnTo>
                  <a:cubicBezTo>
                    <a:pt x="1459110" y="199654"/>
                    <a:pt x="1453172" y="210787"/>
                    <a:pt x="1442781" y="214498"/>
                  </a:cubicBezTo>
                  <a:cubicBezTo>
                    <a:pt x="1432390" y="218209"/>
                    <a:pt x="1421257" y="212272"/>
                    <a:pt x="1417546" y="201881"/>
                  </a:cubicBezTo>
                  <a:close/>
                  <a:moveTo>
                    <a:pt x="1316957" y="118011"/>
                  </a:moveTo>
                  <a:lnTo>
                    <a:pt x="1358359" y="118011"/>
                  </a:lnTo>
                  <a:lnTo>
                    <a:pt x="1378209" y="191490"/>
                  </a:lnTo>
                  <a:cubicBezTo>
                    <a:pt x="1381178" y="201881"/>
                    <a:pt x="1374498" y="213014"/>
                    <a:pt x="1364107" y="215983"/>
                  </a:cubicBezTo>
                  <a:cubicBezTo>
                    <a:pt x="1353716" y="218952"/>
                    <a:pt x="1342583" y="212272"/>
                    <a:pt x="1339614" y="201881"/>
                  </a:cubicBezTo>
                  <a:close/>
                  <a:moveTo>
                    <a:pt x="1242715" y="118011"/>
                  </a:moveTo>
                  <a:lnTo>
                    <a:pt x="1282774" y="118011"/>
                  </a:lnTo>
                  <a:lnTo>
                    <a:pt x="1293598" y="195943"/>
                  </a:lnTo>
                  <a:cubicBezTo>
                    <a:pt x="1295083" y="207076"/>
                    <a:pt x="1287660" y="216725"/>
                    <a:pt x="1276527" y="218210"/>
                  </a:cubicBezTo>
                  <a:cubicBezTo>
                    <a:pt x="1265394" y="219694"/>
                    <a:pt x="1255745" y="212272"/>
                    <a:pt x="1254260" y="201139"/>
                  </a:cubicBezTo>
                  <a:close/>
                  <a:moveTo>
                    <a:pt x="1158709" y="118011"/>
                  </a:moveTo>
                  <a:lnTo>
                    <a:pt x="1199111" y="118011"/>
                  </a:lnTo>
                  <a:lnTo>
                    <a:pt x="1206017" y="197428"/>
                  </a:lnTo>
                  <a:cubicBezTo>
                    <a:pt x="1207502" y="208561"/>
                    <a:pt x="1199337" y="218209"/>
                    <a:pt x="1188204" y="218952"/>
                  </a:cubicBezTo>
                  <a:lnTo>
                    <a:pt x="1187462" y="218952"/>
                  </a:lnTo>
                  <a:cubicBezTo>
                    <a:pt x="1176328" y="219694"/>
                    <a:pt x="1166679" y="211530"/>
                    <a:pt x="1165937" y="201139"/>
                  </a:cubicBezTo>
                  <a:close/>
                  <a:moveTo>
                    <a:pt x="1082810" y="118011"/>
                  </a:moveTo>
                  <a:lnTo>
                    <a:pt x="1122889" y="118011"/>
                  </a:lnTo>
                  <a:lnTo>
                    <a:pt x="1122889" y="199654"/>
                  </a:lnTo>
                  <a:cubicBezTo>
                    <a:pt x="1122889" y="210787"/>
                    <a:pt x="1113983" y="219694"/>
                    <a:pt x="1102850" y="219694"/>
                  </a:cubicBezTo>
                  <a:cubicBezTo>
                    <a:pt x="1091717" y="219694"/>
                    <a:pt x="1082810" y="210787"/>
                    <a:pt x="1082810" y="199654"/>
                  </a:cubicBezTo>
                  <a:close/>
                  <a:moveTo>
                    <a:pt x="1014527" y="118011"/>
                  </a:moveTo>
                  <a:lnTo>
                    <a:pt x="1054606" y="118011"/>
                  </a:lnTo>
                  <a:lnTo>
                    <a:pt x="1054606" y="196685"/>
                  </a:lnTo>
                  <a:cubicBezTo>
                    <a:pt x="1054606" y="207818"/>
                    <a:pt x="1045699" y="216725"/>
                    <a:pt x="1034566" y="216725"/>
                  </a:cubicBezTo>
                  <a:cubicBezTo>
                    <a:pt x="1023433" y="216725"/>
                    <a:pt x="1014527" y="207818"/>
                    <a:pt x="1014527" y="196685"/>
                  </a:cubicBezTo>
                  <a:close/>
                  <a:moveTo>
                    <a:pt x="946244" y="118011"/>
                  </a:moveTo>
                  <a:lnTo>
                    <a:pt x="986323" y="118011"/>
                  </a:lnTo>
                  <a:lnTo>
                    <a:pt x="986323" y="195201"/>
                  </a:lnTo>
                  <a:cubicBezTo>
                    <a:pt x="986323" y="206334"/>
                    <a:pt x="977417" y="215240"/>
                    <a:pt x="966284" y="215240"/>
                  </a:cubicBezTo>
                  <a:cubicBezTo>
                    <a:pt x="955151" y="215240"/>
                    <a:pt x="946244" y="206334"/>
                    <a:pt x="946244" y="195201"/>
                  </a:cubicBezTo>
                  <a:close/>
                  <a:moveTo>
                    <a:pt x="871280" y="118011"/>
                  </a:moveTo>
                  <a:lnTo>
                    <a:pt x="911359" y="118011"/>
                  </a:lnTo>
                  <a:lnTo>
                    <a:pt x="911359" y="196685"/>
                  </a:lnTo>
                  <a:cubicBezTo>
                    <a:pt x="911359" y="207818"/>
                    <a:pt x="902453" y="216725"/>
                    <a:pt x="891320" y="216725"/>
                  </a:cubicBezTo>
                  <a:cubicBezTo>
                    <a:pt x="880187" y="216725"/>
                    <a:pt x="871280" y="207076"/>
                    <a:pt x="871280" y="196685"/>
                  </a:cubicBezTo>
                  <a:close/>
                  <a:moveTo>
                    <a:pt x="801778" y="118011"/>
                  </a:moveTo>
                  <a:lnTo>
                    <a:pt x="841926" y="118011"/>
                  </a:lnTo>
                  <a:lnTo>
                    <a:pt x="838624" y="190005"/>
                  </a:lnTo>
                  <a:cubicBezTo>
                    <a:pt x="837881" y="201138"/>
                    <a:pt x="828975" y="210045"/>
                    <a:pt x="817842" y="209303"/>
                  </a:cubicBezTo>
                  <a:cubicBezTo>
                    <a:pt x="806709" y="208561"/>
                    <a:pt x="797802" y="198912"/>
                    <a:pt x="798544" y="188521"/>
                  </a:cubicBezTo>
                  <a:close/>
                  <a:moveTo>
                    <a:pt x="726210" y="118011"/>
                  </a:moveTo>
                  <a:lnTo>
                    <a:pt x="765871" y="118011"/>
                  </a:lnTo>
                  <a:lnTo>
                    <a:pt x="759208" y="194459"/>
                  </a:lnTo>
                  <a:cubicBezTo>
                    <a:pt x="758466" y="204850"/>
                    <a:pt x="748817" y="213014"/>
                    <a:pt x="737683" y="212272"/>
                  </a:cubicBezTo>
                  <a:cubicBezTo>
                    <a:pt x="726550" y="210788"/>
                    <a:pt x="718386" y="201139"/>
                    <a:pt x="719870" y="190748"/>
                  </a:cubicBezTo>
                  <a:close/>
                  <a:moveTo>
                    <a:pt x="648021" y="118011"/>
                  </a:moveTo>
                  <a:lnTo>
                    <a:pt x="688081" y="118011"/>
                  </a:lnTo>
                  <a:lnTo>
                    <a:pt x="677566" y="193717"/>
                  </a:lnTo>
                  <a:cubicBezTo>
                    <a:pt x="676081" y="204850"/>
                    <a:pt x="666432" y="212272"/>
                    <a:pt x="655298" y="210788"/>
                  </a:cubicBezTo>
                  <a:cubicBezTo>
                    <a:pt x="644165" y="209303"/>
                    <a:pt x="636743" y="199654"/>
                    <a:pt x="638228" y="188521"/>
                  </a:cubicBezTo>
                  <a:close/>
                  <a:moveTo>
                    <a:pt x="571460" y="118011"/>
                  </a:moveTo>
                  <a:lnTo>
                    <a:pt x="612862" y="118011"/>
                  </a:lnTo>
                  <a:lnTo>
                    <a:pt x="592210" y="194459"/>
                  </a:lnTo>
                  <a:cubicBezTo>
                    <a:pt x="589241" y="204850"/>
                    <a:pt x="578108" y="211530"/>
                    <a:pt x="567717" y="208561"/>
                  </a:cubicBezTo>
                  <a:cubicBezTo>
                    <a:pt x="557326" y="206334"/>
                    <a:pt x="551389" y="195201"/>
                    <a:pt x="553615" y="184068"/>
                  </a:cubicBezTo>
                  <a:close/>
                  <a:moveTo>
                    <a:pt x="498012" y="118011"/>
                  </a:moveTo>
                  <a:lnTo>
                    <a:pt x="540132" y="118011"/>
                  </a:lnTo>
                  <a:lnTo>
                    <a:pt x="514279" y="194459"/>
                  </a:lnTo>
                  <a:cubicBezTo>
                    <a:pt x="510568" y="204850"/>
                    <a:pt x="499435" y="210787"/>
                    <a:pt x="489044" y="207076"/>
                  </a:cubicBezTo>
                  <a:cubicBezTo>
                    <a:pt x="478653" y="203365"/>
                    <a:pt x="473458" y="192232"/>
                    <a:pt x="476427" y="181841"/>
                  </a:cubicBezTo>
                  <a:close/>
                  <a:moveTo>
                    <a:pt x="421524" y="118011"/>
                  </a:moveTo>
                  <a:lnTo>
                    <a:pt x="464472" y="118011"/>
                  </a:lnTo>
                  <a:lnTo>
                    <a:pt x="434120" y="195202"/>
                  </a:lnTo>
                  <a:cubicBezTo>
                    <a:pt x="430409" y="205593"/>
                    <a:pt x="418533" y="210046"/>
                    <a:pt x="408143" y="206335"/>
                  </a:cubicBezTo>
                  <a:cubicBezTo>
                    <a:pt x="398494" y="202624"/>
                    <a:pt x="393298" y="190748"/>
                    <a:pt x="397009" y="180358"/>
                  </a:cubicBezTo>
                  <a:close/>
                  <a:moveTo>
                    <a:pt x="339594" y="118011"/>
                  </a:moveTo>
                  <a:lnTo>
                    <a:pt x="382820" y="118011"/>
                  </a:lnTo>
                  <a:lnTo>
                    <a:pt x="349509" y="193717"/>
                  </a:lnTo>
                  <a:cubicBezTo>
                    <a:pt x="345798" y="204108"/>
                    <a:pt x="333922" y="208561"/>
                    <a:pt x="323531" y="204108"/>
                  </a:cubicBezTo>
                  <a:cubicBezTo>
                    <a:pt x="313141" y="199655"/>
                    <a:pt x="308687" y="187780"/>
                    <a:pt x="313141" y="178131"/>
                  </a:cubicBezTo>
                  <a:close/>
                  <a:moveTo>
                    <a:pt x="256095" y="118011"/>
                  </a:moveTo>
                  <a:lnTo>
                    <a:pt x="302044" y="118011"/>
                  </a:lnTo>
                  <a:lnTo>
                    <a:pt x="265639" y="188522"/>
                  </a:lnTo>
                  <a:cubicBezTo>
                    <a:pt x="260443" y="198913"/>
                    <a:pt x="247825" y="202624"/>
                    <a:pt x="238177" y="197429"/>
                  </a:cubicBezTo>
                  <a:cubicBezTo>
                    <a:pt x="227786" y="192976"/>
                    <a:pt x="224075" y="180358"/>
                    <a:pt x="229270" y="169967"/>
                  </a:cubicBezTo>
                  <a:close/>
                  <a:moveTo>
                    <a:pt x="170972" y="118011"/>
                  </a:moveTo>
                  <a:lnTo>
                    <a:pt x="215764" y="118011"/>
                  </a:lnTo>
                  <a:lnTo>
                    <a:pt x="181770" y="184069"/>
                  </a:lnTo>
                  <a:cubicBezTo>
                    <a:pt x="176574" y="194459"/>
                    <a:pt x="164699" y="198171"/>
                    <a:pt x="155050" y="192975"/>
                  </a:cubicBezTo>
                  <a:cubicBezTo>
                    <a:pt x="145401" y="187780"/>
                    <a:pt x="141690" y="175162"/>
                    <a:pt x="146144" y="166256"/>
                  </a:cubicBezTo>
                  <a:close/>
                  <a:moveTo>
                    <a:pt x="93884" y="118011"/>
                  </a:moveTo>
                  <a:lnTo>
                    <a:pt x="140298" y="118011"/>
                  </a:lnTo>
                  <a:lnTo>
                    <a:pt x="111260" y="168482"/>
                  </a:lnTo>
                  <a:cubicBezTo>
                    <a:pt x="106064" y="178130"/>
                    <a:pt x="93446" y="181099"/>
                    <a:pt x="83798" y="175904"/>
                  </a:cubicBezTo>
                  <a:cubicBezTo>
                    <a:pt x="74149" y="169966"/>
                    <a:pt x="71180" y="158091"/>
                    <a:pt x="76376" y="148442"/>
                  </a:cubicBezTo>
                  <a:close/>
                  <a:moveTo>
                    <a:pt x="7637" y="118011"/>
                  </a:moveTo>
                  <a:lnTo>
                    <a:pt x="56523" y="118011"/>
                  </a:lnTo>
                  <a:lnTo>
                    <a:pt x="37040" y="146957"/>
                  </a:lnTo>
                  <a:cubicBezTo>
                    <a:pt x="30359" y="155864"/>
                    <a:pt x="17742" y="158091"/>
                    <a:pt x="8836" y="152153"/>
                  </a:cubicBezTo>
                  <a:cubicBezTo>
                    <a:pt x="-71" y="146215"/>
                    <a:pt x="-3040" y="133598"/>
                    <a:pt x="3640" y="123949"/>
                  </a:cubicBezTo>
                  <a:close/>
                  <a:moveTo>
                    <a:pt x="1862963" y="46017"/>
                  </a:moveTo>
                  <a:cubicBezTo>
                    <a:pt x="1868066" y="46945"/>
                    <a:pt x="1872890" y="49728"/>
                    <a:pt x="1876230" y="54181"/>
                  </a:cubicBezTo>
                  <a:lnTo>
                    <a:pt x="1899710" y="89065"/>
                  </a:lnTo>
                  <a:lnTo>
                    <a:pt x="1850824" y="89065"/>
                  </a:lnTo>
                  <a:lnTo>
                    <a:pt x="1842831" y="77190"/>
                  </a:lnTo>
                  <a:cubicBezTo>
                    <a:pt x="1836893" y="68283"/>
                    <a:pt x="1839120" y="55666"/>
                    <a:pt x="1848026" y="48986"/>
                  </a:cubicBezTo>
                  <a:cubicBezTo>
                    <a:pt x="1852479" y="46017"/>
                    <a:pt x="1857860" y="45089"/>
                    <a:pt x="1862963" y="46017"/>
                  </a:cubicBezTo>
                  <a:close/>
                  <a:moveTo>
                    <a:pt x="68862" y="38595"/>
                  </a:moveTo>
                  <a:cubicBezTo>
                    <a:pt x="73965" y="37667"/>
                    <a:pt x="79346" y="38595"/>
                    <a:pt x="83800" y="41564"/>
                  </a:cubicBezTo>
                  <a:cubicBezTo>
                    <a:pt x="92706" y="48244"/>
                    <a:pt x="94933" y="60861"/>
                    <a:pt x="88995" y="69768"/>
                  </a:cubicBezTo>
                  <a:lnTo>
                    <a:pt x="76007" y="89065"/>
                  </a:lnTo>
                  <a:lnTo>
                    <a:pt x="27120" y="89065"/>
                  </a:lnTo>
                  <a:lnTo>
                    <a:pt x="55595" y="46759"/>
                  </a:lnTo>
                  <a:cubicBezTo>
                    <a:pt x="58935" y="42306"/>
                    <a:pt x="63759" y="39523"/>
                    <a:pt x="68862" y="38595"/>
                  </a:cubicBezTo>
                  <a:close/>
                  <a:moveTo>
                    <a:pt x="1781042" y="37482"/>
                  </a:moveTo>
                  <a:cubicBezTo>
                    <a:pt x="1786052" y="38781"/>
                    <a:pt x="1790505" y="41936"/>
                    <a:pt x="1793102" y="46760"/>
                  </a:cubicBezTo>
                  <a:lnTo>
                    <a:pt x="1817442" y="89065"/>
                  </a:lnTo>
                  <a:lnTo>
                    <a:pt x="1771029" y="89065"/>
                  </a:lnTo>
                  <a:lnTo>
                    <a:pt x="1758218" y="66799"/>
                  </a:lnTo>
                  <a:cubicBezTo>
                    <a:pt x="1753023" y="57151"/>
                    <a:pt x="1755992" y="44533"/>
                    <a:pt x="1765641" y="39338"/>
                  </a:cubicBezTo>
                  <a:cubicBezTo>
                    <a:pt x="1770466" y="36740"/>
                    <a:pt x="1776032" y="36183"/>
                    <a:pt x="1781042" y="37482"/>
                  </a:cubicBezTo>
                  <a:close/>
                  <a:moveTo>
                    <a:pt x="1708677" y="35719"/>
                  </a:moveTo>
                  <a:cubicBezTo>
                    <a:pt x="1713501" y="37296"/>
                    <a:pt x="1717768" y="40822"/>
                    <a:pt x="1720366" y="46017"/>
                  </a:cubicBezTo>
                  <a:lnTo>
                    <a:pt x="1742519" y="89065"/>
                  </a:lnTo>
                  <a:lnTo>
                    <a:pt x="1697727" y="89065"/>
                  </a:lnTo>
                  <a:lnTo>
                    <a:pt x="1684741" y="63830"/>
                  </a:lnTo>
                  <a:cubicBezTo>
                    <a:pt x="1679545" y="54181"/>
                    <a:pt x="1683256" y="42306"/>
                    <a:pt x="1693647" y="37111"/>
                  </a:cubicBezTo>
                  <a:cubicBezTo>
                    <a:pt x="1698472" y="34513"/>
                    <a:pt x="1703853" y="34142"/>
                    <a:pt x="1708677" y="35719"/>
                  </a:cubicBezTo>
                  <a:close/>
                  <a:moveTo>
                    <a:pt x="150782" y="30802"/>
                  </a:moveTo>
                  <a:cubicBezTo>
                    <a:pt x="155792" y="29503"/>
                    <a:pt x="161358" y="30060"/>
                    <a:pt x="166183" y="32658"/>
                  </a:cubicBezTo>
                  <a:cubicBezTo>
                    <a:pt x="175832" y="37853"/>
                    <a:pt x="178800" y="50471"/>
                    <a:pt x="173605" y="60119"/>
                  </a:cubicBezTo>
                  <a:lnTo>
                    <a:pt x="156952" y="89065"/>
                  </a:lnTo>
                  <a:lnTo>
                    <a:pt x="110538" y="89065"/>
                  </a:lnTo>
                  <a:lnTo>
                    <a:pt x="138721" y="40080"/>
                  </a:lnTo>
                  <a:cubicBezTo>
                    <a:pt x="141318" y="35256"/>
                    <a:pt x="145772" y="32101"/>
                    <a:pt x="150782" y="30802"/>
                  </a:cubicBezTo>
                  <a:close/>
                  <a:moveTo>
                    <a:pt x="1620725" y="30524"/>
                  </a:moveTo>
                  <a:cubicBezTo>
                    <a:pt x="1625735" y="32101"/>
                    <a:pt x="1630188" y="35627"/>
                    <a:pt x="1632786" y="40822"/>
                  </a:cubicBezTo>
                  <a:lnTo>
                    <a:pt x="1657694" y="89065"/>
                  </a:lnTo>
                  <a:lnTo>
                    <a:pt x="1611746" y="89065"/>
                  </a:lnTo>
                  <a:lnTo>
                    <a:pt x="1596418" y="59377"/>
                  </a:lnTo>
                  <a:cubicBezTo>
                    <a:pt x="1591222" y="49729"/>
                    <a:pt x="1594933" y="37111"/>
                    <a:pt x="1605324" y="31916"/>
                  </a:cubicBezTo>
                  <a:cubicBezTo>
                    <a:pt x="1610148" y="29318"/>
                    <a:pt x="1615715" y="28947"/>
                    <a:pt x="1620725" y="30524"/>
                  </a:cubicBezTo>
                  <a:close/>
                  <a:moveTo>
                    <a:pt x="223148" y="29039"/>
                  </a:moveTo>
                  <a:cubicBezTo>
                    <a:pt x="227972" y="27462"/>
                    <a:pt x="233353" y="27833"/>
                    <a:pt x="238177" y="30431"/>
                  </a:cubicBezTo>
                  <a:cubicBezTo>
                    <a:pt x="248568" y="35626"/>
                    <a:pt x="252279" y="47501"/>
                    <a:pt x="247084" y="57150"/>
                  </a:cubicBezTo>
                  <a:lnTo>
                    <a:pt x="230660" y="89065"/>
                  </a:lnTo>
                  <a:lnTo>
                    <a:pt x="185868" y="89065"/>
                  </a:lnTo>
                  <a:lnTo>
                    <a:pt x="211458" y="39337"/>
                  </a:lnTo>
                  <a:cubicBezTo>
                    <a:pt x="214056" y="34142"/>
                    <a:pt x="218324" y="30616"/>
                    <a:pt x="223148" y="29039"/>
                  </a:cubicBezTo>
                  <a:close/>
                  <a:moveTo>
                    <a:pt x="1543628" y="25607"/>
                  </a:moveTo>
                  <a:cubicBezTo>
                    <a:pt x="1548360" y="27462"/>
                    <a:pt x="1552257" y="31173"/>
                    <a:pt x="1554112" y="36368"/>
                  </a:cubicBezTo>
                  <a:lnTo>
                    <a:pt x="1577298" y="89065"/>
                  </a:lnTo>
                  <a:lnTo>
                    <a:pt x="1534072" y="89065"/>
                  </a:lnTo>
                  <a:lnTo>
                    <a:pt x="1517744" y="51955"/>
                  </a:lnTo>
                  <a:cubicBezTo>
                    <a:pt x="1513290" y="41564"/>
                    <a:pt x="1517744" y="29689"/>
                    <a:pt x="1528134" y="25978"/>
                  </a:cubicBezTo>
                  <a:cubicBezTo>
                    <a:pt x="1533329" y="23751"/>
                    <a:pt x="1538896" y="23751"/>
                    <a:pt x="1543628" y="25607"/>
                  </a:cubicBezTo>
                  <a:close/>
                  <a:moveTo>
                    <a:pt x="1448719" y="23751"/>
                  </a:moveTo>
                  <a:cubicBezTo>
                    <a:pt x="1459109" y="20040"/>
                    <a:pt x="1470985" y="24493"/>
                    <a:pt x="1474696" y="34884"/>
                  </a:cubicBezTo>
                  <a:lnTo>
                    <a:pt x="1496000" y="89065"/>
                  </a:lnTo>
                  <a:lnTo>
                    <a:pt x="1453053" y="89065"/>
                  </a:lnTo>
                  <a:lnTo>
                    <a:pt x="1437586" y="49728"/>
                  </a:lnTo>
                  <a:cubicBezTo>
                    <a:pt x="1433875" y="39337"/>
                    <a:pt x="1438328" y="27462"/>
                    <a:pt x="1448719" y="23751"/>
                  </a:cubicBezTo>
                  <a:close/>
                  <a:moveTo>
                    <a:pt x="311841" y="23102"/>
                  </a:moveTo>
                  <a:cubicBezTo>
                    <a:pt x="316851" y="21525"/>
                    <a:pt x="322417" y="21896"/>
                    <a:pt x="327242" y="24494"/>
                  </a:cubicBezTo>
                  <a:cubicBezTo>
                    <a:pt x="337633" y="29689"/>
                    <a:pt x="341344" y="42307"/>
                    <a:pt x="336148" y="51955"/>
                  </a:cubicBezTo>
                  <a:lnTo>
                    <a:pt x="316989" y="89065"/>
                  </a:lnTo>
                  <a:lnTo>
                    <a:pt x="271040" y="89065"/>
                  </a:lnTo>
                  <a:lnTo>
                    <a:pt x="299780" y="33400"/>
                  </a:lnTo>
                  <a:cubicBezTo>
                    <a:pt x="302378" y="28205"/>
                    <a:pt x="306831" y="24679"/>
                    <a:pt x="311841" y="23102"/>
                  </a:cubicBezTo>
                  <a:close/>
                  <a:moveTo>
                    <a:pt x="1378208" y="23009"/>
                  </a:moveTo>
                  <a:cubicBezTo>
                    <a:pt x="1388599" y="19298"/>
                    <a:pt x="1399732" y="25235"/>
                    <a:pt x="1403443" y="35626"/>
                  </a:cubicBezTo>
                  <a:lnTo>
                    <a:pt x="1421515" y="89065"/>
                  </a:lnTo>
                  <a:lnTo>
                    <a:pt x="1379395" y="89065"/>
                  </a:lnTo>
                  <a:lnTo>
                    <a:pt x="1365591" y="48244"/>
                  </a:lnTo>
                  <a:cubicBezTo>
                    <a:pt x="1361880" y="37853"/>
                    <a:pt x="1367817" y="26720"/>
                    <a:pt x="1378208" y="23009"/>
                  </a:cubicBezTo>
                  <a:close/>
                  <a:moveTo>
                    <a:pt x="1311410" y="20782"/>
                  </a:moveTo>
                  <a:cubicBezTo>
                    <a:pt x="1321800" y="17814"/>
                    <a:pt x="1332933" y="24493"/>
                    <a:pt x="1335902" y="34884"/>
                  </a:cubicBezTo>
                  <a:lnTo>
                    <a:pt x="1350539" y="89065"/>
                  </a:lnTo>
                  <a:lnTo>
                    <a:pt x="1309137" y="89065"/>
                  </a:lnTo>
                  <a:lnTo>
                    <a:pt x="1297307" y="45275"/>
                  </a:lnTo>
                  <a:cubicBezTo>
                    <a:pt x="1294338" y="34884"/>
                    <a:pt x="1301019" y="23751"/>
                    <a:pt x="1311410" y="20782"/>
                  </a:cubicBezTo>
                  <a:close/>
                  <a:moveTo>
                    <a:pt x="388938" y="18926"/>
                  </a:moveTo>
                  <a:cubicBezTo>
                    <a:pt x="393670" y="17071"/>
                    <a:pt x="399236" y="17071"/>
                    <a:pt x="404432" y="19297"/>
                  </a:cubicBezTo>
                  <a:cubicBezTo>
                    <a:pt x="414823" y="23009"/>
                    <a:pt x="419276" y="34884"/>
                    <a:pt x="414823" y="45275"/>
                  </a:cubicBezTo>
                  <a:lnTo>
                    <a:pt x="395556" y="89065"/>
                  </a:lnTo>
                  <a:lnTo>
                    <a:pt x="352330" y="89065"/>
                  </a:lnTo>
                  <a:lnTo>
                    <a:pt x="378455" y="29688"/>
                  </a:lnTo>
                  <a:cubicBezTo>
                    <a:pt x="380310" y="24493"/>
                    <a:pt x="384207" y="20782"/>
                    <a:pt x="388938" y="18926"/>
                  </a:cubicBezTo>
                  <a:close/>
                  <a:moveTo>
                    <a:pt x="1249065" y="18556"/>
                  </a:moveTo>
                  <a:cubicBezTo>
                    <a:pt x="1260198" y="17071"/>
                    <a:pt x="1269847" y="24493"/>
                    <a:pt x="1271332" y="35626"/>
                  </a:cubicBezTo>
                  <a:lnTo>
                    <a:pt x="1278754" y="89065"/>
                  </a:lnTo>
                  <a:lnTo>
                    <a:pt x="1238694" y="89065"/>
                  </a:lnTo>
                  <a:lnTo>
                    <a:pt x="1231994" y="40822"/>
                  </a:lnTo>
                  <a:cubicBezTo>
                    <a:pt x="1230509" y="30431"/>
                    <a:pt x="1238673" y="20040"/>
                    <a:pt x="1249065" y="18556"/>
                  </a:cubicBezTo>
                  <a:close/>
                  <a:moveTo>
                    <a:pt x="483105" y="16329"/>
                  </a:moveTo>
                  <a:cubicBezTo>
                    <a:pt x="493496" y="20040"/>
                    <a:pt x="497950" y="31915"/>
                    <a:pt x="494239" y="42306"/>
                  </a:cubicBezTo>
                  <a:lnTo>
                    <a:pt x="475854" y="89065"/>
                  </a:lnTo>
                  <a:lnTo>
                    <a:pt x="432906" y="89065"/>
                  </a:lnTo>
                  <a:lnTo>
                    <a:pt x="457128" y="27462"/>
                  </a:lnTo>
                  <a:cubicBezTo>
                    <a:pt x="460839" y="17071"/>
                    <a:pt x="472715" y="12618"/>
                    <a:pt x="483105" y="16329"/>
                  </a:cubicBezTo>
                  <a:close/>
                  <a:moveTo>
                    <a:pt x="553617" y="15587"/>
                  </a:moveTo>
                  <a:cubicBezTo>
                    <a:pt x="564008" y="19298"/>
                    <a:pt x="569946" y="30431"/>
                    <a:pt x="566235" y="40822"/>
                  </a:cubicBezTo>
                  <a:lnTo>
                    <a:pt x="549921" y="89065"/>
                  </a:lnTo>
                  <a:lnTo>
                    <a:pt x="507800" y="89065"/>
                  </a:lnTo>
                  <a:lnTo>
                    <a:pt x="528381" y="28204"/>
                  </a:lnTo>
                  <a:cubicBezTo>
                    <a:pt x="532092" y="17813"/>
                    <a:pt x="543226" y="11876"/>
                    <a:pt x="553617" y="15587"/>
                  </a:cubicBezTo>
                  <a:close/>
                  <a:moveTo>
                    <a:pt x="620415" y="13360"/>
                  </a:moveTo>
                  <a:cubicBezTo>
                    <a:pt x="630806" y="16329"/>
                    <a:pt x="637486" y="27462"/>
                    <a:pt x="634517" y="37853"/>
                  </a:cubicBezTo>
                  <a:lnTo>
                    <a:pt x="620682" y="89065"/>
                  </a:lnTo>
                  <a:lnTo>
                    <a:pt x="579280" y="89065"/>
                  </a:lnTo>
                  <a:lnTo>
                    <a:pt x="595921" y="27462"/>
                  </a:lnTo>
                  <a:cubicBezTo>
                    <a:pt x="598890" y="17071"/>
                    <a:pt x="610024" y="10392"/>
                    <a:pt x="620415" y="13360"/>
                  </a:cubicBezTo>
                  <a:close/>
                  <a:moveTo>
                    <a:pt x="755497" y="11134"/>
                  </a:moveTo>
                  <a:cubicBezTo>
                    <a:pt x="765888" y="11876"/>
                    <a:pt x="774053" y="21525"/>
                    <a:pt x="773311" y="32658"/>
                  </a:cubicBezTo>
                  <a:lnTo>
                    <a:pt x="768394" y="89065"/>
                  </a:lnTo>
                  <a:lnTo>
                    <a:pt x="728732" y="89065"/>
                  </a:lnTo>
                  <a:lnTo>
                    <a:pt x="733972" y="28947"/>
                  </a:lnTo>
                  <a:cubicBezTo>
                    <a:pt x="734715" y="18556"/>
                    <a:pt x="744363" y="10392"/>
                    <a:pt x="755497" y="11134"/>
                  </a:cubicBezTo>
                  <a:close/>
                  <a:moveTo>
                    <a:pt x="682761" y="11134"/>
                  </a:moveTo>
                  <a:cubicBezTo>
                    <a:pt x="693894" y="12618"/>
                    <a:pt x="701316" y="23009"/>
                    <a:pt x="699832" y="33400"/>
                  </a:cubicBezTo>
                  <a:lnTo>
                    <a:pt x="692101" y="89065"/>
                  </a:lnTo>
                  <a:lnTo>
                    <a:pt x="652041" y="89065"/>
                  </a:lnTo>
                  <a:lnTo>
                    <a:pt x="660494" y="28204"/>
                  </a:lnTo>
                  <a:cubicBezTo>
                    <a:pt x="661978" y="17071"/>
                    <a:pt x="671628" y="9649"/>
                    <a:pt x="682761" y="11134"/>
                  </a:cubicBezTo>
                  <a:close/>
                  <a:moveTo>
                    <a:pt x="1168906" y="8907"/>
                  </a:moveTo>
                  <a:lnTo>
                    <a:pt x="1169648" y="8907"/>
                  </a:lnTo>
                  <a:cubicBezTo>
                    <a:pt x="1180782" y="8165"/>
                    <a:pt x="1190431" y="16329"/>
                    <a:pt x="1191173" y="26720"/>
                  </a:cubicBezTo>
                  <a:lnTo>
                    <a:pt x="1196594" y="89065"/>
                  </a:lnTo>
                  <a:lnTo>
                    <a:pt x="1156192" y="89065"/>
                  </a:lnTo>
                  <a:lnTo>
                    <a:pt x="1151093" y="30431"/>
                  </a:lnTo>
                  <a:cubicBezTo>
                    <a:pt x="1150351" y="19298"/>
                    <a:pt x="1158515" y="9649"/>
                    <a:pt x="1168906" y="8907"/>
                  </a:cubicBezTo>
                  <a:close/>
                  <a:moveTo>
                    <a:pt x="891320" y="7422"/>
                  </a:moveTo>
                  <a:cubicBezTo>
                    <a:pt x="902453" y="7422"/>
                    <a:pt x="911359" y="16328"/>
                    <a:pt x="911359" y="27462"/>
                  </a:cubicBezTo>
                  <a:lnTo>
                    <a:pt x="911359" y="89065"/>
                  </a:lnTo>
                  <a:lnTo>
                    <a:pt x="871280" y="89065"/>
                  </a:lnTo>
                  <a:lnTo>
                    <a:pt x="871280" y="27462"/>
                  </a:lnTo>
                  <a:cubicBezTo>
                    <a:pt x="871280" y="16328"/>
                    <a:pt x="880187" y="7422"/>
                    <a:pt x="891320" y="7422"/>
                  </a:cubicBezTo>
                  <a:close/>
                  <a:moveTo>
                    <a:pt x="826748" y="7422"/>
                  </a:moveTo>
                  <a:cubicBezTo>
                    <a:pt x="837881" y="8164"/>
                    <a:pt x="846788" y="17071"/>
                    <a:pt x="846046" y="28204"/>
                  </a:cubicBezTo>
                  <a:lnTo>
                    <a:pt x="843254" y="89065"/>
                  </a:lnTo>
                  <a:lnTo>
                    <a:pt x="803106" y="89065"/>
                  </a:lnTo>
                  <a:lnTo>
                    <a:pt x="805966" y="26720"/>
                  </a:lnTo>
                  <a:cubicBezTo>
                    <a:pt x="806709" y="15586"/>
                    <a:pt x="815615" y="6680"/>
                    <a:pt x="826748" y="7422"/>
                  </a:cubicBezTo>
                  <a:close/>
                  <a:moveTo>
                    <a:pt x="1102850" y="6680"/>
                  </a:moveTo>
                  <a:cubicBezTo>
                    <a:pt x="1113983" y="6680"/>
                    <a:pt x="1122889" y="15586"/>
                    <a:pt x="1122889" y="26720"/>
                  </a:cubicBezTo>
                  <a:lnTo>
                    <a:pt x="1122889" y="89065"/>
                  </a:lnTo>
                  <a:lnTo>
                    <a:pt x="1082810" y="89065"/>
                  </a:lnTo>
                  <a:lnTo>
                    <a:pt x="1082810" y="26720"/>
                  </a:lnTo>
                  <a:cubicBezTo>
                    <a:pt x="1082810" y="15586"/>
                    <a:pt x="1091717" y="6680"/>
                    <a:pt x="1102850" y="6680"/>
                  </a:cubicBezTo>
                  <a:close/>
                  <a:moveTo>
                    <a:pt x="1034566" y="6680"/>
                  </a:moveTo>
                  <a:cubicBezTo>
                    <a:pt x="1045699" y="6680"/>
                    <a:pt x="1054606" y="15586"/>
                    <a:pt x="1054606" y="26720"/>
                  </a:cubicBezTo>
                  <a:lnTo>
                    <a:pt x="1054606" y="89065"/>
                  </a:lnTo>
                  <a:lnTo>
                    <a:pt x="1014527" y="89065"/>
                  </a:lnTo>
                  <a:lnTo>
                    <a:pt x="1014527" y="26720"/>
                  </a:lnTo>
                  <a:cubicBezTo>
                    <a:pt x="1014527" y="15586"/>
                    <a:pt x="1023433" y="6680"/>
                    <a:pt x="1034566" y="6680"/>
                  </a:cubicBezTo>
                  <a:close/>
                  <a:moveTo>
                    <a:pt x="966284" y="0"/>
                  </a:moveTo>
                  <a:cubicBezTo>
                    <a:pt x="977417" y="0"/>
                    <a:pt x="986323" y="8906"/>
                    <a:pt x="986323" y="20040"/>
                  </a:cubicBezTo>
                  <a:lnTo>
                    <a:pt x="986323" y="89065"/>
                  </a:lnTo>
                  <a:lnTo>
                    <a:pt x="946244" y="89065"/>
                  </a:lnTo>
                  <a:lnTo>
                    <a:pt x="946244" y="20040"/>
                  </a:lnTo>
                  <a:cubicBezTo>
                    <a:pt x="946244" y="8906"/>
                    <a:pt x="955151" y="0"/>
                    <a:pt x="966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4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47" name="Group 11">
              <a:extLst>
                <a:ext uri="{FF2B5EF4-FFF2-40B4-BE49-F238E27FC236}">
                  <a16:creationId xmlns:a16="http://schemas.microsoft.com/office/drawing/2014/main" id="{7C6EA33F-4FAA-45F8-86E8-478C9FA138B5}"/>
                </a:ext>
              </a:extLst>
            </p:cNvPr>
            <p:cNvGrpSpPr/>
            <p:nvPr/>
          </p:nvGrpSpPr>
          <p:grpSpPr>
            <a:xfrm>
              <a:off x="8247917" y="1022868"/>
              <a:ext cx="497279" cy="155864"/>
              <a:chOff x="8247917" y="1022868"/>
              <a:chExt cx="497279" cy="155864"/>
            </a:xfrm>
          </p:grpSpPr>
          <p:sp>
            <p:nvSpPr>
              <p:cNvPr id="355" name="Freeform: Shape 19">
                <a:extLst>
                  <a:ext uri="{FF2B5EF4-FFF2-40B4-BE49-F238E27FC236}">
                    <a16:creationId xmlns:a16="http://schemas.microsoft.com/office/drawing/2014/main" id="{8CD7D8E6-22E3-4D14-85DC-12DBEB322DC7}"/>
                  </a:ext>
                </a:extLst>
              </p:cNvPr>
              <p:cNvSpPr/>
              <p:nvPr/>
            </p:nvSpPr>
            <p:spPr>
              <a:xfrm>
                <a:off x="8247917" y="1022868"/>
                <a:ext cx="497279" cy="155864"/>
              </a:xfrm>
              <a:custGeom>
                <a:avLst/>
                <a:gdLst>
                  <a:gd name="connsiteX0" fmla="*/ 486 w 497279"/>
                  <a:gd name="connsiteY0" fmla="*/ 85990 h 155863"/>
                  <a:gd name="connsiteX1" fmla="*/ 58378 w 497279"/>
                  <a:gd name="connsiteY1" fmla="*/ 35520 h 155863"/>
                  <a:gd name="connsiteX2" fmla="*/ 181584 w 497279"/>
                  <a:gd name="connsiteY2" fmla="*/ 11027 h 155863"/>
                  <a:gd name="connsiteX3" fmla="*/ 301822 w 497279"/>
                  <a:gd name="connsiteY3" fmla="*/ 636 h 155863"/>
                  <a:gd name="connsiteX4" fmla="*/ 442841 w 497279"/>
                  <a:gd name="connsiteY4" fmla="*/ 10285 h 155863"/>
                  <a:gd name="connsiteX5" fmla="*/ 479210 w 497279"/>
                  <a:gd name="connsiteY5" fmla="*/ 22160 h 155863"/>
                  <a:gd name="connsiteX6" fmla="*/ 498507 w 497279"/>
                  <a:gd name="connsiteY6" fmla="*/ 48880 h 155863"/>
                  <a:gd name="connsiteX7" fmla="*/ 498507 w 497279"/>
                  <a:gd name="connsiteY7" fmla="*/ 56302 h 155863"/>
                  <a:gd name="connsiteX8" fmla="*/ 477725 w 497279"/>
                  <a:gd name="connsiteY8" fmla="*/ 72631 h 155863"/>
                  <a:gd name="connsiteX9" fmla="*/ 400536 w 497279"/>
                  <a:gd name="connsiteY9" fmla="*/ 85990 h 155863"/>
                  <a:gd name="connsiteX10" fmla="*/ 358972 w 497279"/>
                  <a:gd name="connsiteY10" fmla="*/ 106772 h 155863"/>
                  <a:gd name="connsiteX11" fmla="*/ 217952 w 497279"/>
                  <a:gd name="connsiteY11" fmla="*/ 160953 h 155863"/>
                  <a:gd name="connsiteX12" fmla="*/ 82870 w 497279"/>
                  <a:gd name="connsiteY12" fmla="*/ 149078 h 155863"/>
                  <a:gd name="connsiteX13" fmla="*/ 34627 w 497279"/>
                  <a:gd name="connsiteY13" fmla="*/ 133492 h 155863"/>
                  <a:gd name="connsiteX14" fmla="*/ 486 w 497279"/>
                  <a:gd name="connsiteY14" fmla="*/ 85990 h 155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97279" h="155863">
                    <a:moveTo>
                      <a:pt x="486" y="85990"/>
                    </a:moveTo>
                    <a:cubicBezTo>
                      <a:pt x="-3968" y="61497"/>
                      <a:pt x="22752" y="45911"/>
                      <a:pt x="58378" y="35520"/>
                    </a:cubicBezTo>
                    <a:cubicBezTo>
                      <a:pt x="95488" y="24387"/>
                      <a:pt x="140763" y="16223"/>
                      <a:pt x="181584" y="11027"/>
                    </a:cubicBezTo>
                    <a:cubicBezTo>
                      <a:pt x="220921" y="5832"/>
                      <a:pt x="261743" y="2863"/>
                      <a:pt x="301822" y="636"/>
                    </a:cubicBezTo>
                    <a:cubicBezTo>
                      <a:pt x="347839" y="-1590"/>
                      <a:pt x="399793" y="2121"/>
                      <a:pt x="442841" y="10285"/>
                    </a:cubicBezTo>
                    <a:cubicBezTo>
                      <a:pt x="455459" y="12512"/>
                      <a:pt x="468818" y="17707"/>
                      <a:pt x="479210" y="22160"/>
                    </a:cubicBezTo>
                    <a:cubicBezTo>
                      <a:pt x="495538" y="28840"/>
                      <a:pt x="497023" y="39231"/>
                      <a:pt x="498507" y="48880"/>
                    </a:cubicBezTo>
                    <a:cubicBezTo>
                      <a:pt x="499249" y="51106"/>
                      <a:pt x="498507" y="54075"/>
                      <a:pt x="498507" y="56302"/>
                    </a:cubicBezTo>
                    <a:cubicBezTo>
                      <a:pt x="498507" y="64466"/>
                      <a:pt x="491827" y="69662"/>
                      <a:pt x="477725" y="72631"/>
                    </a:cubicBezTo>
                    <a:cubicBezTo>
                      <a:pt x="455459" y="77084"/>
                      <a:pt x="422059" y="79310"/>
                      <a:pt x="400536" y="85990"/>
                    </a:cubicBezTo>
                    <a:cubicBezTo>
                      <a:pt x="383465" y="91186"/>
                      <a:pt x="370847" y="98608"/>
                      <a:pt x="358972" y="106772"/>
                    </a:cubicBezTo>
                    <a:cubicBezTo>
                      <a:pt x="320377" y="132007"/>
                      <a:pt x="275844" y="155016"/>
                      <a:pt x="217952" y="160953"/>
                    </a:cubicBezTo>
                    <a:cubicBezTo>
                      <a:pt x="171935" y="165407"/>
                      <a:pt x="125919" y="160211"/>
                      <a:pt x="82870" y="149078"/>
                    </a:cubicBezTo>
                    <a:cubicBezTo>
                      <a:pt x="67284" y="145367"/>
                      <a:pt x="47987" y="140171"/>
                      <a:pt x="34627" y="133492"/>
                    </a:cubicBezTo>
                    <a:cubicBezTo>
                      <a:pt x="12361" y="122358"/>
                      <a:pt x="-1741" y="104545"/>
                      <a:pt x="486" y="8599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6" name="Freeform: Shape 20">
                <a:extLst>
                  <a:ext uri="{FF2B5EF4-FFF2-40B4-BE49-F238E27FC236}">
                    <a16:creationId xmlns:a16="http://schemas.microsoft.com/office/drawing/2014/main" id="{C5227CC6-82B6-49EA-A6C5-612FB7865A7D}"/>
                  </a:ext>
                </a:extLst>
              </p:cNvPr>
              <p:cNvSpPr/>
              <p:nvPr/>
            </p:nvSpPr>
            <p:spPr>
              <a:xfrm>
                <a:off x="8266957" y="1072490"/>
                <a:ext cx="460169" cy="96487"/>
              </a:xfrm>
              <a:custGeom>
                <a:avLst/>
                <a:gdLst>
                  <a:gd name="connsiteX0" fmla="*/ 0 w 460168"/>
                  <a:gd name="connsiteY0" fmla="*/ 50470 h 96487"/>
                  <a:gd name="connsiteX1" fmla="*/ 74963 w 460168"/>
                  <a:gd name="connsiteY1" fmla="*/ 75705 h 96487"/>
                  <a:gd name="connsiteX2" fmla="*/ 141762 w 460168"/>
                  <a:gd name="connsiteY2" fmla="*/ 86096 h 96487"/>
                  <a:gd name="connsiteX3" fmla="*/ 213756 w 460168"/>
                  <a:gd name="connsiteY3" fmla="*/ 81643 h 96487"/>
                  <a:gd name="connsiteX4" fmla="*/ 289461 w 460168"/>
                  <a:gd name="connsiteY4" fmla="*/ 53439 h 96487"/>
                  <a:gd name="connsiteX5" fmla="*/ 340674 w 460168"/>
                  <a:gd name="connsiteY5" fmla="*/ 23751 h 96487"/>
                  <a:gd name="connsiteX6" fmla="*/ 427512 w 460168"/>
                  <a:gd name="connsiteY6" fmla="*/ 2227 h 96487"/>
                  <a:gd name="connsiteX7" fmla="*/ 449036 w 460168"/>
                  <a:gd name="connsiteY7" fmla="*/ 0 h 96487"/>
                  <a:gd name="connsiteX8" fmla="*/ 464622 w 460168"/>
                  <a:gd name="connsiteY8" fmla="*/ 2969 h 96487"/>
                  <a:gd name="connsiteX9" fmla="*/ 454973 w 460168"/>
                  <a:gd name="connsiteY9" fmla="*/ 12618 h 96487"/>
                  <a:gd name="connsiteX10" fmla="*/ 434934 w 460168"/>
                  <a:gd name="connsiteY10" fmla="*/ 16329 h 96487"/>
                  <a:gd name="connsiteX11" fmla="*/ 359229 w 460168"/>
                  <a:gd name="connsiteY11" fmla="*/ 31173 h 96487"/>
                  <a:gd name="connsiteX12" fmla="*/ 319891 w 460168"/>
                  <a:gd name="connsiteY12" fmla="*/ 53439 h 96487"/>
                  <a:gd name="connsiteX13" fmla="*/ 247155 w 460168"/>
                  <a:gd name="connsiteY13" fmla="*/ 86838 h 96487"/>
                  <a:gd name="connsiteX14" fmla="*/ 145473 w 460168"/>
                  <a:gd name="connsiteY14" fmla="*/ 100940 h 96487"/>
                  <a:gd name="connsiteX15" fmla="*/ 59377 w 460168"/>
                  <a:gd name="connsiteY15" fmla="*/ 86096 h 96487"/>
                  <a:gd name="connsiteX16" fmla="*/ 0 w 460168"/>
                  <a:gd name="connsiteY16" fmla="*/ 50470 h 96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60168" h="96487">
                    <a:moveTo>
                      <a:pt x="0" y="50470"/>
                    </a:moveTo>
                    <a:cubicBezTo>
                      <a:pt x="19297" y="63088"/>
                      <a:pt x="50470" y="70510"/>
                      <a:pt x="74963" y="75705"/>
                    </a:cubicBezTo>
                    <a:cubicBezTo>
                      <a:pt x="96487" y="80158"/>
                      <a:pt x="118753" y="84612"/>
                      <a:pt x="141762" y="86096"/>
                    </a:cubicBezTo>
                    <a:cubicBezTo>
                      <a:pt x="166255" y="87581"/>
                      <a:pt x="190005" y="85354"/>
                      <a:pt x="213756" y="81643"/>
                    </a:cubicBezTo>
                    <a:cubicBezTo>
                      <a:pt x="242702" y="77190"/>
                      <a:pt x="267195" y="64572"/>
                      <a:pt x="289461" y="53439"/>
                    </a:cubicBezTo>
                    <a:cubicBezTo>
                      <a:pt x="310243" y="43790"/>
                      <a:pt x="322860" y="34884"/>
                      <a:pt x="340674" y="23751"/>
                    </a:cubicBezTo>
                    <a:cubicBezTo>
                      <a:pt x="359971" y="11875"/>
                      <a:pt x="400792" y="5195"/>
                      <a:pt x="427512" y="2227"/>
                    </a:cubicBezTo>
                    <a:cubicBezTo>
                      <a:pt x="434934" y="1484"/>
                      <a:pt x="441614" y="0"/>
                      <a:pt x="449036" y="0"/>
                    </a:cubicBezTo>
                    <a:cubicBezTo>
                      <a:pt x="452747" y="0"/>
                      <a:pt x="463138" y="0"/>
                      <a:pt x="464622" y="2969"/>
                    </a:cubicBezTo>
                    <a:cubicBezTo>
                      <a:pt x="466106" y="6680"/>
                      <a:pt x="463138" y="9649"/>
                      <a:pt x="454973" y="12618"/>
                    </a:cubicBezTo>
                    <a:cubicBezTo>
                      <a:pt x="448294" y="14844"/>
                      <a:pt x="441614" y="15586"/>
                      <a:pt x="434934" y="16329"/>
                    </a:cubicBezTo>
                    <a:cubicBezTo>
                      <a:pt x="411925" y="20040"/>
                      <a:pt x="379268" y="23751"/>
                      <a:pt x="359229" y="31173"/>
                    </a:cubicBezTo>
                    <a:cubicBezTo>
                      <a:pt x="343642" y="37110"/>
                      <a:pt x="332509" y="46017"/>
                      <a:pt x="319891" y="53439"/>
                    </a:cubicBezTo>
                    <a:cubicBezTo>
                      <a:pt x="298368" y="66799"/>
                      <a:pt x="274617" y="78674"/>
                      <a:pt x="247155" y="86838"/>
                    </a:cubicBezTo>
                    <a:cubicBezTo>
                      <a:pt x="215240" y="96487"/>
                      <a:pt x="181841" y="103909"/>
                      <a:pt x="145473" y="100940"/>
                    </a:cubicBezTo>
                    <a:cubicBezTo>
                      <a:pt x="115042" y="98714"/>
                      <a:pt x="86096" y="95003"/>
                      <a:pt x="59377" y="86096"/>
                    </a:cubicBezTo>
                    <a:cubicBezTo>
                      <a:pt x="37110" y="80158"/>
                      <a:pt x="5938" y="66799"/>
                      <a:pt x="0" y="50470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7" name="Freeform: Shape 21">
                <a:extLst>
                  <a:ext uri="{FF2B5EF4-FFF2-40B4-BE49-F238E27FC236}">
                    <a16:creationId xmlns:a16="http://schemas.microsoft.com/office/drawing/2014/main" id="{48252794-E4B7-4CCA-8E8E-058D6A1AABB9}"/>
                  </a:ext>
                </a:extLst>
              </p:cNvPr>
              <p:cNvSpPr/>
              <p:nvPr/>
            </p:nvSpPr>
            <p:spPr>
              <a:xfrm>
                <a:off x="8307321" y="1083430"/>
                <a:ext cx="178130" cy="44532"/>
              </a:xfrm>
              <a:custGeom>
                <a:avLst/>
                <a:gdLst>
                  <a:gd name="connsiteX0" fmla="*/ 171166 w 178129"/>
                  <a:gd name="connsiteY0" fmla="*/ 48437 h 44532"/>
                  <a:gd name="connsiteX1" fmla="*/ 5654 w 178129"/>
                  <a:gd name="connsiteY1" fmla="*/ 9842 h 44532"/>
                  <a:gd name="connsiteX2" fmla="*/ 458 w 178129"/>
                  <a:gd name="connsiteY2" fmla="*/ 3162 h 44532"/>
                  <a:gd name="connsiteX3" fmla="*/ 458 w 178129"/>
                  <a:gd name="connsiteY3" fmla="*/ 3162 h 44532"/>
                  <a:gd name="connsiteX4" fmla="*/ 11591 w 178129"/>
                  <a:gd name="connsiteY4" fmla="*/ 193 h 44532"/>
                  <a:gd name="connsiteX5" fmla="*/ 177103 w 178129"/>
                  <a:gd name="connsiteY5" fmla="*/ 38788 h 44532"/>
                  <a:gd name="connsiteX6" fmla="*/ 182299 w 178129"/>
                  <a:gd name="connsiteY6" fmla="*/ 45468 h 44532"/>
                  <a:gd name="connsiteX7" fmla="*/ 182299 w 178129"/>
                  <a:gd name="connsiteY7" fmla="*/ 45468 h 44532"/>
                  <a:gd name="connsiteX8" fmla="*/ 171166 w 178129"/>
                  <a:gd name="connsiteY8" fmla="*/ 48437 h 44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129" h="44532">
                    <a:moveTo>
                      <a:pt x="171166" y="48437"/>
                    </a:moveTo>
                    <a:lnTo>
                      <a:pt x="5654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3" y="935"/>
                      <a:pt x="7138" y="-549"/>
                      <a:pt x="11591" y="193"/>
                    </a:cubicBezTo>
                    <a:lnTo>
                      <a:pt x="177103" y="38788"/>
                    </a:lnTo>
                    <a:cubicBezTo>
                      <a:pt x="181557" y="39530"/>
                      <a:pt x="183783" y="42499"/>
                      <a:pt x="182299" y="45468"/>
                    </a:cubicBezTo>
                    <a:lnTo>
                      <a:pt x="182299" y="45468"/>
                    </a:lnTo>
                    <a:cubicBezTo>
                      <a:pt x="180814" y="48437"/>
                      <a:pt x="175619" y="49179"/>
                      <a:pt x="171166" y="48437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8" name="Freeform: Shape 22">
                <a:extLst>
                  <a:ext uri="{FF2B5EF4-FFF2-40B4-BE49-F238E27FC236}">
                    <a16:creationId xmlns:a16="http://schemas.microsoft.com/office/drawing/2014/main" id="{BA8796C9-662C-4B52-9A03-353A333FA8F0}"/>
                  </a:ext>
                </a:extLst>
              </p:cNvPr>
              <p:cNvSpPr/>
              <p:nvPr/>
            </p:nvSpPr>
            <p:spPr>
              <a:xfrm>
                <a:off x="8362986" y="1065617"/>
                <a:ext cx="170708" cy="44532"/>
              </a:xfrm>
              <a:custGeom>
                <a:avLst/>
                <a:gdLst>
                  <a:gd name="connsiteX0" fmla="*/ 163002 w 170707"/>
                  <a:gd name="connsiteY0" fmla="*/ 46952 h 44532"/>
                  <a:gd name="connsiteX1" fmla="*/ 5654 w 170707"/>
                  <a:gd name="connsiteY1" fmla="*/ 9842 h 44532"/>
                  <a:gd name="connsiteX2" fmla="*/ 458 w 170707"/>
                  <a:gd name="connsiteY2" fmla="*/ 3162 h 44532"/>
                  <a:gd name="connsiteX3" fmla="*/ 458 w 170707"/>
                  <a:gd name="connsiteY3" fmla="*/ 3162 h 44532"/>
                  <a:gd name="connsiteX4" fmla="*/ 11591 w 170707"/>
                  <a:gd name="connsiteY4" fmla="*/ 193 h 44532"/>
                  <a:gd name="connsiteX5" fmla="*/ 168939 w 170707"/>
                  <a:gd name="connsiteY5" fmla="*/ 37303 h 44532"/>
                  <a:gd name="connsiteX6" fmla="*/ 174135 w 170707"/>
                  <a:gd name="connsiteY6" fmla="*/ 43983 h 44532"/>
                  <a:gd name="connsiteX7" fmla="*/ 174135 w 170707"/>
                  <a:gd name="connsiteY7" fmla="*/ 43983 h 44532"/>
                  <a:gd name="connsiteX8" fmla="*/ 163002 w 170707"/>
                  <a:gd name="connsiteY8" fmla="*/ 46952 h 44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707" h="44532">
                    <a:moveTo>
                      <a:pt x="163002" y="46952"/>
                    </a:moveTo>
                    <a:lnTo>
                      <a:pt x="5654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3" y="935"/>
                      <a:pt x="7138" y="-549"/>
                      <a:pt x="11591" y="193"/>
                    </a:cubicBezTo>
                    <a:lnTo>
                      <a:pt x="168939" y="37303"/>
                    </a:lnTo>
                    <a:cubicBezTo>
                      <a:pt x="173392" y="38046"/>
                      <a:pt x="175619" y="41015"/>
                      <a:pt x="174135" y="43983"/>
                    </a:cubicBezTo>
                    <a:lnTo>
                      <a:pt x="174135" y="43983"/>
                    </a:lnTo>
                    <a:cubicBezTo>
                      <a:pt x="171908" y="46952"/>
                      <a:pt x="167455" y="48437"/>
                      <a:pt x="163002" y="46952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9" name="Freeform: Shape 23">
                <a:extLst>
                  <a:ext uri="{FF2B5EF4-FFF2-40B4-BE49-F238E27FC236}">
                    <a16:creationId xmlns:a16="http://schemas.microsoft.com/office/drawing/2014/main" id="{B9C62815-7542-4051-B705-ACE86CFB700B}"/>
                  </a:ext>
                </a:extLst>
              </p:cNvPr>
              <p:cNvSpPr/>
              <p:nvPr/>
            </p:nvSpPr>
            <p:spPr>
              <a:xfrm>
                <a:off x="8422363" y="1048547"/>
                <a:ext cx="155864" cy="37110"/>
              </a:xfrm>
              <a:custGeom>
                <a:avLst/>
                <a:gdLst>
                  <a:gd name="connsiteX0" fmla="*/ 145931 w 155863"/>
                  <a:gd name="connsiteY0" fmla="*/ 42499 h 37110"/>
                  <a:gd name="connsiteX1" fmla="*/ 5654 w 155863"/>
                  <a:gd name="connsiteY1" fmla="*/ 9842 h 37110"/>
                  <a:gd name="connsiteX2" fmla="*/ 458 w 155863"/>
                  <a:gd name="connsiteY2" fmla="*/ 3162 h 37110"/>
                  <a:gd name="connsiteX3" fmla="*/ 458 w 155863"/>
                  <a:gd name="connsiteY3" fmla="*/ 3162 h 37110"/>
                  <a:gd name="connsiteX4" fmla="*/ 11591 w 155863"/>
                  <a:gd name="connsiteY4" fmla="*/ 193 h 37110"/>
                  <a:gd name="connsiteX5" fmla="*/ 151869 w 155863"/>
                  <a:gd name="connsiteY5" fmla="*/ 32850 h 37110"/>
                  <a:gd name="connsiteX6" fmla="*/ 157064 w 155863"/>
                  <a:gd name="connsiteY6" fmla="*/ 39530 h 37110"/>
                  <a:gd name="connsiteX7" fmla="*/ 157064 w 155863"/>
                  <a:gd name="connsiteY7" fmla="*/ 39530 h 37110"/>
                  <a:gd name="connsiteX8" fmla="*/ 145931 w 155863"/>
                  <a:gd name="connsiteY8" fmla="*/ 42499 h 37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5863" h="37110">
                    <a:moveTo>
                      <a:pt x="145931" y="42499"/>
                    </a:moveTo>
                    <a:lnTo>
                      <a:pt x="5654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3" y="935"/>
                      <a:pt x="7138" y="-549"/>
                      <a:pt x="11591" y="193"/>
                    </a:cubicBezTo>
                    <a:lnTo>
                      <a:pt x="151869" y="32850"/>
                    </a:lnTo>
                    <a:cubicBezTo>
                      <a:pt x="156322" y="33592"/>
                      <a:pt x="158548" y="36561"/>
                      <a:pt x="157064" y="39530"/>
                    </a:cubicBezTo>
                    <a:lnTo>
                      <a:pt x="157064" y="39530"/>
                    </a:lnTo>
                    <a:cubicBezTo>
                      <a:pt x="155580" y="42499"/>
                      <a:pt x="150384" y="43983"/>
                      <a:pt x="145931" y="42499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0" name="Freeform: Shape 24">
                <a:extLst>
                  <a:ext uri="{FF2B5EF4-FFF2-40B4-BE49-F238E27FC236}">
                    <a16:creationId xmlns:a16="http://schemas.microsoft.com/office/drawing/2014/main" id="{5FDBD754-B5DE-4A6C-8897-D9ED25883750}"/>
                  </a:ext>
                </a:extLst>
              </p:cNvPr>
              <p:cNvSpPr/>
              <p:nvPr/>
            </p:nvSpPr>
            <p:spPr>
              <a:xfrm>
                <a:off x="8492873" y="1038156"/>
                <a:ext cx="118753" cy="29688"/>
              </a:xfrm>
              <a:custGeom>
                <a:avLst/>
                <a:gdLst>
                  <a:gd name="connsiteX0" fmla="*/ 113274 w 118753"/>
                  <a:gd name="connsiteY0" fmla="*/ 35077 h 29688"/>
                  <a:gd name="connsiteX1" fmla="*/ 5654 w 118753"/>
                  <a:gd name="connsiteY1" fmla="*/ 9842 h 29688"/>
                  <a:gd name="connsiteX2" fmla="*/ 458 w 118753"/>
                  <a:gd name="connsiteY2" fmla="*/ 3162 h 29688"/>
                  <a:gd name="connsiteX3" fmla="*/ 458 w 118753"/>
                  <a:gd name="connsiteY3" fmla="*/ 3162 h 29688"/>
                  <a:gd name="connsiteX4" fmla="*/ 11591 w 118753"/>
                  <a:gd name="connsiteY4" fmla="*/ 193 h 29688"/>
                  <a:gd name="connsiteX5" fmla="*/ 119211 w 118753"/>
                  <a:gd name="connsiteY5" fmla="*/ 25428 h 29688"/>
                  <a:gd name="connsiteX6" fmla="*/ 124407 w 118753"/>
                  <a:gd name="connsiteY6" fmla="*/ 32108 h 29688"/>
                  <a:gd name="connsiteX7" fmla="*/ 124407 w 118753"/>
                  <a:gd name="connsiteY7" fmla="*/ 32108 h 29688"/>
                  <a:gd name="connsiteX8" fmla="*/ 113274 w 118753"/>
                  <a:gd name="connsiteY8" fmla="*/ 35077 h 29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8753" h="29688">
                    <a:moveTo>
                      <a:pt x="113274" y="35077"/>
                    </a:moveTo>
                    <a:lnTo>
                      <a:pt x="5654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3" y="935"/>
                      <a:pt x="7138" y="-549"/>
                      <a:pt x="11591" y="193"/>
                    </a:cubicBezTo>
                    <a:lnTo>
                      <a:pt x="119211" y="25428"/>
                    </a:lnTo>
                    <a:cubicBezTo>
                      <a:pt x="123664" y="26170"/>
                      <a:pt x="125891" y="29139"/>
                      <a:pt x="124407" y="32108"/>
                    </a:cubicBezTo>
                    <a:lnTo>
                      <a:pt x="124407" y="32108"/>
                    </a:lnTo>
                    <a:cubicBezTo>
                      <a:pt x="122922" y="34335"/>
                      <a:pt x="117727" y="35819"/>
                      <a:pt x="113274" y="35077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48" name="Group 12">
              <a:extLst>
                <a:ext uri="{FF2B5EF4-FFF2-40B4-BE49-F238E27FC236}">
                  <a16:creationId xmlns:a16="http://schemas.microsoft.com/office/drawing/2014/main" id="{3BA838A6-E247-44BB-B8C6-293DCB06BF3C}"/>
                </a:ext>
              </a:extLst>
            </p:cNvPr>
            <p:cNvGrpSpPr/>
            <p:nvPr/>
          </p:nvGrpSpPr>
          <p:grpSpPr>
            <a:xfrm>
              <a:off x="8849105" y="1008024"/>
              <a:ext cx="497279" cy="155864"/>
              <a:chOff x="8849105" y="1008024"/>
              <a:chExt cx="497279" cy="155864"/>
            </a:xfrm>
          </p:grpSpPr>
          <p:sp>
            <p:nvSpPr>
              <p:cNvPr id="349" name="Freeform: Shape 13">
                <a:extLst>
                  <a:ext uri="{FF2B5EF4-FFF2-40B4-BE49-F238E27FC236}">
                    <a16:creationId xmlns:a16="http://schemas.microsoft.com/office/drawing/2014/main" id="{D7B9D5C2-FCFD-44EF-AEB3-E597A0AE5493}"/>
                  </a:ext>
                </a:extLst>
              </p:cNvPr>
              <p:cNvSpPr/>
              <p:nvPr/>
            </p:nvSpPr>
            <p:spPr>
              <a:xfrm>
                <a:off x="8849105" y="1008024"/>
                <a:ext cx="497279" cy="155864"/>
              </a:xfrm>
              <a:custGeom>
                <a:avLst/>
                <a:gdLst>
                  <a:gd name="connsiteX0" fmla="*/ 486 w 497279"/>
                  <a:gd name="connsiteY0" fmla="*/ 85990 h 155863"/>
                  <a:gd name="connsiteX1" fmla="*/ 58378 w 497279"/>
                  <a:gd name="connsiteY1" fmla="*/ 35520 h 155863"/>
                  <a:gd name="connsiteX2" fmla="*/ 181584 w 497279"/>
                  <a:gd name="connsiteY2" fmla="*/ 11027 h 155863"/>
                  <a:gd name="connsiteX3" fmla="*/ 301822 w 497279"/>
                  <a:gd name="connsiteY3" fmla="*/ 636 h 155863"/>
                  <a:gd name="connsiteX4" fmla="*/ 442841 w 497279"/>
                  <a:gd name="connsiteY4" fmla="*/ 10285 h 155863"/>
                  <a:gd name="connsiteX5" fmla="*/ 479210 w 497279"/>
                  <a:gd name="connsiteY5" fmla="*/ 22160 h 155863"/>
                  <a:gd name="connsiteX6" fmla="*/ 498507 w 497279"/>
                  <a:gd name="connsiteY6" fmla="*/ 48880 h 155863"/>
                  <a:gd name="connsiteX7" fmla="*/ 498507 w 497279"/>
                  <a:gd name="connsiteY7" fmla="*/ 56302 h 155863"/>
                  <a:gd name="connsiteX8" fmla="*/ 477725 w 497279"/>
                  <a:gd name="connsiteY8" fmla="*/ 72631 h 155863"/>
                  <a:gd name="connsiteX9" fmla="*/ 400536 w 497279"/>
                  <a:gd name="connsiteY9" fmla="*/ 85990 h 155863"/>
                  <a:gd name="connsiteX10" fmla="*/ 358972 w 497279"/>
                  <a:gd name="connsiteY10" fmla="*/ 106772 h 155863"/>
                  <a:gd name="connsiteX11" fmla="*/ 217952 w 497279"/>
                  <a:gd name="connsiteY11" fmla="*/ 160953 h 155863"/>
                  <a:gd name="connsiteX12" fmla="*/ 82870 w 497279"/>
                  <a:gd name="connsiteY12" fmla="*/ 149078 h 155863"/>
                  <a:gd name="connsiteX13" fmla="*/ 34627 w 497279"/>
                  <a:gd name="connsiteY13" fmla="*/ 133492 h 155863"/>
                  <a:gd name="connsiteX14" fmla="*/ 486 w 497279"/>
                  <a:gd name="connsiteY14" fmla="*/ 85990 h 155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97279" h="155863">
                    <a:moveTo>
                      <a:pt x="486" y="85990"/>
                    </a:moveTo>
                    <a:cubicBezTo>
                      <a:pt x="-3968" y="61497"/>
                      <a:pt x="22752" y="45911"/>
                      <a:pt x="58378" y="35520"/>
                    </a:cubicBezTo>
                    <a:cubicBezTo>
                      <a:pt x="95488" y="24387"/>
                      <a:pt x="140763" y="16223"/>
                      <a:pt x="181584" y="11027"/>
                    </a:cubicBezTo>
                    <a:cubicBezTo>
                      <a:pt x="220921" y="5832"/>
                      <a:pt x="261743" y="2863"/>
                      <a:pt x="301822" y="636"/>
                    </a:cubicBezTo>
                    <a:cubicBezTo>
                      <a:pt x="347839" y="-1590"/>
                      <a:pt x="399793" y="2121"/>
                      <a:pt x="442841" y="10285"/>
                    </a:cubicBezTo>
                    <a:cubicBezTo>
                      <a:pt x="455459" y="12512"/>
                      <a:pt x="468818" y="17707"/>
                      <a:pt x="479210" y="22160"/>
                    </a:cubicBezTo>
                    <a:cubicBezTo>
                      <a:pt x="495538" y="28840"/>
                      <a:pt x="497023" y="39231"/>
                      <a:pt x="498507" y="48880"/>
                    </a:cubicBezTo>
                    <a:cubicBezTo>
                      <a:pt x="499249" y="51106"/>
                      <a:pt x="498507" y="54075"/>
                      <a:pt x="498507" y="56302"/>
                    </a:cubicBezTo>
                    <a:cubicBezTo>
                      <a:pt x="498507" y="64466"/>
                      <a:pt x="491827" y="69662"/>
                      <a:pt x="477725" y="72631"/>
                    </a:cubicBezTo>
                    <a:cubicBezTo>
                      <a:pt x="455459" y="77084"/>
                      <a:pt x="422059" y="79310"/>
                      <a:pt x="400536" y="85990"/>
                    </a:cubicBezTo>
                    <a:cubicBezTo>
                      <a:pt x="383465" y="91186"/>
                      <a:pt x="370847" y="98608"/>
                      <a:pt x="358972" y="106772"/>
                    </a:cubicBezTo>
                    <a:cubicBezTo>
                      <a:pt x="320377" y="132007"/>
                      <a:pt x="275844" y="155016"/>
                      <a:pt x="217952" y="160953"/>
                    </a:cubicBezTo>
                    <a:cubicBezTo>
                      <a:pt x="171935" y="165407"/>
                      <a:pt x="125919" y="160211"/>
                      <a:pt x="82870" y="149078"/>
                    </a:cubicBezTo>
                    <a:cubicBezTo>
                      <a:pt x="67284" y="145367"/>
                      <a:pt x="47987" y="140171"/>
                      <a:pt x="34627" y="133492"/>
                    </a:cubicBezTo>
                    <a:cubicBezTo>
                      <a:pt x="12361" y="122358"/>
                      <a:pt x="-1741" y="104545"/>
                      <a:pt x="486" y="8599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50" name="Freeform: Shape 14">
                <a:extLst>
                  <a:ext uri="{FF2B5EF4-FFF2-40B4-BE49-F238E27FC236}">
                    <a16:creationId xmlns:a16="http://schemas.microsoft.com/office/drawing/2014/main" id="{A104F4C4-118B-420B-BDEE-2B52734E587B}"/>
                  </a:ext>
                </a:extLst>
              </p:cNvPr>
              <p:cNvSpPr/>
              <p:nvPr/>
            </p:nvSpPr>
            <p:spPr>
              <a:xfrm>
                <a:off x="8868146" y="1057646"/>
                <a:ext cx="460169" cy="96487"/>
              </a:xfrm>
              <a:custGeom>
                <a:avLst/>
                <a:gdLst>
                  <a:gd name="connsiteX0" fmla="*/ 0 w 460168"/>
                  <a:gd name="connsiteY0" fmla="*/ 50470 h 96487"/>
                  <a:gd name="connsiteX1" fmla="*/ 74963 w 460168"/>
                  <a:gd name="connsiteY1" fmla="*/ 75705 h 96487"/>
                  <a:gd name="connsiteX2" fmla="*/ 141762 w 460168"/>
                  <a:gd name="connsiteY2" fmla="*/ 86096 h 96487"/>
                  <a:gd name="connsiteX3" fmla="*/ 213756 w 460168"/>
                  <a:gd name="connsiteY3" fmla="*/ 81643 h 96487"/>
                  <a:gd name="connsiteX4" fmla="*/ 289461 w 460168"/>
                  <a:gd name="connsiteY4" fmla="*/ 53439 h 96487"/>
                  <a:gd name="connsiteX5" fmla="*/ 340674 w 460168"/>
                  <a:gd name="connsiteY5" fmla="*/ 23751 h 96487"/>
                  <a:gd name="connsiteX6" fmla="*/ 427512 w 460168"/>
                  <a:gd name="connsiteY6" fmla="*/ 2227 h 96487"/>
                  <a:gd name="connsiteX7" fmla="*/ 449036 w 460168"/>
                  <a:gd name="connsiteY7" fmla="*/ 0 h 96487"/>
                  <a:gd name="connsiteX8" fmla="*/ 464622 w 460168"/>
                  <a:gd name="connsiteY8" fmla="*/ 2969 h 96487"/>
                  <a:gd name="connsiteX9" fmla="*/ 454973 w 460168"/>
                  <a:gd name="connsiteY9" fmla="*/ 12618 h 96487"/>
                  <a:gd name="connsiteX10" fmla="*/ 434934 w 460168"/>
                  <a:gd name="connsiteY10" fmla="*/ 16329 h 96487"/>
                  <a:gd name="connsiteX11" fmla="*/ 359229 w 460168"/>
                  <a:gd name="connsiteY11" fmla="*/ 31173 h 96487"/>
                  <a:gd name="connsiteX12" fmla="*/ 319891 w 460168"/>
                  <a:gd name="connsiteY12" fmla="*/ 53439 h 96487"/>
                  <a:gd name="connsiteX13" fmla="*/ 247155 w 460168"/>
                  <a:gd name="connsiteY13" fmla="*/ 86838 h 96487"/>
                  <a:gd name="connsiteX14" fmla="*/ 145473 w 460168"/>
                  <a:gd name="connsiteY14" fmla="*/ 100940 h 96487"/>
                  <a:gd name="connsiteX15" fmla="*/ 59377 w 460168"/>
                  <a:gd name="connsiteY15" fmla="*/ 86096 h 96487"/>
                  <a:gd name="connsiteX16" fmla="*/ 0 w 460168"/>
                  <a:gd name="connsiteY16" fmla="*/ 50470 h 96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60168" h="96487">
                    <a:moveTo>
                      <a:pt x="0" y="50470"/>
                    </a:moveTo>
                    <a:cubicBezTo>
                      <a:pt x="19297" y="63088"/>
                      <a:pt x="50470" y="70510"/>
                      <a:pt x="74963" y="75705"/>
                    </a:cubicBezTo>
                    <a:cubicBezTo>
                      <a:pt x="96487" y="80158"/>
                      <a:pt x="118753" y="84612"/>
                      <a:pt x="141762" y="86096"/>
                    </a:cubicBezTo>
                    <a:cubicBezTo>
                      <a:pt x="166255" y="87581"/>
                      <a:pt x="190005" y="85354"/>
                      <a:pt x="213756" y="81643"/>
                    </a:cubicBezTo>
                    <a:cubicBezTo>
                      <a:pt x="242702" y="77190"/>
                      <a:pt x="267195" y="64572"/>
                      <a:pt x="289461" y="53439"/>
                    </a:cubicBezTo>
                    <a:cubicBezTo>
                      <a:pt x="310243" y="43790"/>
                      <a:pt x="322860" y="34884"/>
                      <a:pt x="340674" y="23751"/>
                    </a:cubicBezTo>
                    <a:cubicBezTo>
                      <a:pt x="359971" y="11875"/>
                      <a:pt x="400792" y="5195"/>
                      <a:pt x="427512" y="2227"/>
                    </a:cubicBezTo>
                    <a:cubicBezTo>
                      <a:pt x="434934" y="1484"/>
                      <a:pt x="441614" y="0"/>
                      <a:pt x="449036" y="0"/>
                    </a:cubicBezTo>
                    <a:cubicBezTo>
                      <a:pt x="452747" y="0"/>
                      <a:pt x="463138" y="0"/>
                      <a:pt x="464622" y="2969"/>
                    </a:cubicBezTo>
                    <a:cubicBezTo>
                      <a:pt x="466106" y="6680"/>
                      <a:pt x="463138" y="9649"/>
                      <a:pt x="454973" y="12618"/>
                    </a:cubicBezTo>
                    <a:cubicBezTo>
                      <a:pt x="448294" y="14844"/>
                      <a:pt x="441614" y="15586"/>
                      <a:pt x="434934" y="16329"/>
                    </a:cubicBezTo>
                    <a:cubicBezTo>
                      <a:pt x="411925" y="20040"/>
                      <a:pt x="379268" y="23751"/>
                      <a:pt x="359229" y="31173"/>
                    </a:cubicBezTo>
                    <a:cubicBezTo>
                      <a:pt x="343642" y="37110"/>
                      <a:pt x="332509" y="46017"/>
                      <a:pt x="319891" y="53439"/>
                    </a:cubicBezTo>
                    <a:cubicBezTo>
                      <a:pt x="298368" y="66799"/>
                      <a:pt x="274617" y="78674"/>
                      <a:pt x="247155" y="86838"/>
                    </a:cubicBezTo>
                    <a:cubicBezTo>
                      <a:pt x="215240" y="96487"/>
                      <a:pt x="181841" y="103909"/>
                      <a:pt x="145473" y="100940"/>
                    </a:cubicBezTo>
                    <a:cubicBezTo>
                      <a:pt x="115042" y="98714"/>
                      <a:pt x="86096" y="95003"/>
                      <a:pt x="59377" y="86096"/>
                    </a:cubicBezTo>
                    <a:cubicBezTo>
                      <a:pt x="37110" y="79416"/>
                      <a:pt x="5938" y="66799"/>
                      <a:pt x="0" y="50470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" name="Freeform: Shape 15">
                <a:extLst>
                  <a:ext uri="{FF2B5EF4-FFF2-40B4-BE49-F238E27FC236}">
                    <a16:creationId xmlns:a16="http://schemas.microsoft.com/office/drawing/2014/main" id="{2E245562-49B1-4CF1-A46E-2B7492DCD0C8}"/>
                  </a:ext>
                </a:extLst>
              </p:cNvPr>
              <p:cNvSpPr/>
              <p:nvPr/>
            </p:nvSpPr>
            <p:spPr>
              <a:xfrm>
                <a:off x="8908509" y="1067844"/>
                <a:ext cx="178130" cy="44532"/>
              </a:xfrm>
              <a:custGeom>
                <a:avLst/>
                <a:gdLst>
                  <a:gd name="connsiteX0" fmla="*/ 171166 w 178129"/>
                  <a:gd name="connsiteY0" fmla="*/ 48437 h 44532"/>
                  <a:gd name="connsiteX1" fmla="*/ 5654 w 178129"/>
                  <a:gd name="connsiteY1" fmla="*/ 9842 h 44532"/>
                  <a:gd name="connsiteX2" fmla="*/ 458 w 178129"/>
                  <a:gd name="connsiteY2" fmla="*/ 3162 h 44532"/>
                  <a:gd name="connsiteX3" fmla="*/ 458 w 178129"/>
                  <a:gd name="connsiteY3" fmla="*/ 3162 h 44532"/>
                  <a:gd name="connsiteX4" fmla="*/ 11591 w 178129"/>
                  <a:gd name="connsiteY4" fmla="*/ 193 h 44532"/>
                  <a:gd name="connsiteX5" fmla="*/ 177103 w 178129"/>
                  <a:gd name="connsiteY5" fmla="*/ 38788 h 44532"/>
                  <a:gd name="connsiteX6" fmla="*/ 182299 w 178129"/>
                  <a:gd name="connsiteY6" fmla="*/ 45468 h 44532"/>
                  <a:gd name="connsiteX7" fmla="*/ 182299 w 178129"/>
                  <a:gd name="connsiteY7" fmla="*/ 45468 h 44532"/>
                  <a:gd name="connsiteX8" fmla="*/ 171166 w 178129"/>
                  <a:gd name="connsiteY8" fmla="*/ 48437 h 44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129" h="44532">
                    <a:moveTo>
                      <a:pt x="171166" y="48437"/>
                    </a:moveTo>
                    <a:lnTo>
                      <a:pt x="5654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3" y="935"/>
                      <a:pt x="7138" y="-549"/>
                      <a:pt x="11591" y="193"/>
                    </a:cubicBezTo>
                    <a:lnTo>
                      <a:pt x="177103" y="38788"/>
                    </a:lnTo>
                    <a:cubicBezTo>
                      <a:pt x="181557" y="39530"/>
                      <a:pt x="183783" y="42499"/>
                      <a:pt x="182299" y="45468"/>
                    </a:cubicBezTo>
                    <a:lnTo>
                      <a:pt x="182299" y="45468"/>
                    </a:lnTo>
                    <a:cubicBezTo>
                      <a:pt x="180814" y="48437"/>
                      <a:pt x="175619" y="49921"/>
                      <a:pt x="171166" y="48437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16">
                <a:extLst>
                  <a:ext uri="{FF2B5EF4-FFF2-40B4-BE49-F238E27FC236}">
                    <a16:creationId xmlns:a16="http://schemas.microsoft.com/office/drawing/2014/main" id="{EDD49D2E-447F-4029-A6C8-B7D9D99C5078}"/>
                  </a:ext>
                </a:extLst>
              </p:cNvPr>
              <p:cNvSpPr/>
              <p:nvPr/>
            </p:nvSpPr>
            <p:spPr>
              <a:xfrm>
                <a:off x="8963433" y="1050773"/>
                <a:ext cx="170708" cy="44532"/>
              </a:xfrm>
              <a:custGeom>
                <a:avLst/>
                <a:gdLst>
                  <a:gd name="connsiteX0" fmla="*/ 163001 w 170707"/>
                  <a:gd name="connsiteY0" fmla="*/ 46952 h 44532"/>
                  <a:gd name="connsiteX1" fmla="*/ 5653 w 170707"/>
                  <a:gd name="connsiteY1" fmla="*/ 9842 h 44532"/>
                  <a:gd name="connsiteX2" fmla="*/ 458 w 170707"/>
                  <a:gd name="connsiteY2" fmla="*/ 3162 h 44532"/>
                  <a:gd name="connsiteX3" fmla="*/ 458 w 170707"/>
                  <a:gd name="connsiteY3" fmla="*/ 3162 h 44532"/>
                  <a:gd name="connsiteX4" fmla="*/ 11591 w 170707"/>
                  <a:gd name="connsiteY4" fmla="*/ 193 h 44532"/>
                  <a:gd name="connsiteX5" fmla="*/ 168939 w 170707"/>
                  <a:gd name="connsiteY5" fmla="*/ 37303 h 44532"/>
                  <a:gd name="connsiteX6" fmla="*/ 174134 w 170707"/>
                  <a:gd name="connsiteY6" fmla="*/ 43983 h 44532"/>
                  <a:gd name="connsiteX7" fmla="*/ 174134 w 170707"/>
                  <a:gd name="connsiteY7" fmla="*/ 43983 h 44532"/>
                  <a:gd name="connsiteX8" fmla="*/ 163001 w 170707"/>
                  <a:gd name="connsiteY8" fmla="*/ 46952 h 44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707" h="44532">
                    <a:moveTo>
                      <a:pt x="163001" y="46952"/>
                    </a:moveTo>
                    <a:lnTo>
                      <a:pt x="5653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2" y="935"/>
                      <a:pt x="7138" y="-549"/>
                      <a:pt x="11591" y="193"/>
                    </a:cubicBezTo>
                    <a:lnTo>
                      <a:pt x="168939" y="37303"/>
                    </a:lnTo>
                    <a:cubicBezTo>
                      <a:pt x="173392" y="38046"/>
                      <a:pt x="175619" y="41015"/>
                      <a:pt x="174134" y="43983"/>
                    </a:cubicBezTo>
                    <a:lnTo>
                      <a:pt x="174134" y="43983"/>
                    </a:lnTo>
                    <a:cubicBezTo>
                      <a:pt x="172650" y="46952"/>
                      <a:pt x="167455" y="47694"/>
                      <a:pt x="163001" y="46952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3" name="Freeform: Shape 17">
                <a:extLst>
                  <a:ext uri="{FF2B5EF4-FFF2-40B4-BE49-F238E27FC236}">
                    <a16:creationId xmlns:a16="http://schemas.microsoft.com/office/drawing/2014/main" id="{61C1CBE7-6ED8-4529-9BE8-EC042DE60F1A}"/>
                  </a:ext>
                </a:extLst>
              </p:cNvPr>
              <p:cNvSpPr/>
              <p:nvPr/>
            </p:nvSpPr>
            <p:spPr>
              <a:xfrm>
                <a:off x="9023551" y="1033702"/>
                <a:ext cx="155864" cy="37110"/>
              </a:xfrm>
              <a:custGeom>
                <a:avLst/>
                <a:gdLst>
                  <a:gd name="connsiteX0" fmla="*/ 145931 w 155863"/>
                  <a:gd name="connsiteY0" fmla="*/ 42499 h 37110"/>
                  <a:gd name="connsiteX1" fmla="*/ 5654 w 155863"/>
                  <a:gd name="connsiteY1" fmla="*/ 9842 h 37110"/>
                  <a:gd name="connsiteX2" fmla="*/ 458 w 155863"/>
                  <a:gd name="connsiteY2" fmla="*/ 3162 h 37110"/>
                  <a:gd name="connsiteX3" fmla="*/ 458 w 155863"/>
                  <a:gd name="connsiteY3" fmla="*/ 3162 h 37110"/>
                  <a:gd name="connsiteX4" fmla="*/ 11591 w 155863"/>
                  <a:gd name="connsiteY4" fmla="*/ 193 h 37110"/>
                  <a:gd name="connsiteX5" fmla="*/ 151869 w 155863"/>
                  <a:gd name="connsiteY5" fmla="*/ 32850 h 37110"/>
                  <a:gd name="connsiteX6" fmla="*/ 157064 w 155863"/>
                  <a:gd name="connsiteY6" fmla="*/ 39530 h 37110"/>
                  <a:gd name="connsiteX7" fmla="*/ 157064 w 155863"/>
                  <a:gd name="connsiteY7" fmla="*/ 39530 h 37110"/>
                  <a:gd name="connsiteX8" fmla="*/ 145931 w 155863"/>
                  <a:gd name="connsiteY8" fmla="*/ 42499 h 37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5863" h="37110">
                    <a:moveTo>
                      <a:pt x="145931" y="42499"/>
                    </a:moveTo>
                    <a:lnTo>
                      <a:pt x="5654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3" y="935"/>
                      <a:pt x="7138" y="-549"/>
                      <a:pt x="11591" y="193"/>
                    </a:cubicBezTo>
                    <a:lnTo>
                      <a:pt x="151869" y="32850"/>
                    </a:lnTo>
                    <a:cubicBezTo>
                      <a:pt x="156322" y="33592"/>
                      <a:pt x="158548" y="36561"/>
                      <a:pt x="157064" y="39530"/>
                    </a:cubicBezTo>
                    <a:lnTo>
                      <a:pt x="157064" y="39530"/>
                    </a:lnTo>
                    <a:cubicBezTo>
                      <a:pt x="155580" y="42499"/>
                      <a:pt x="150384" y="43241"/>
                      <a:pt x="145931" y="42499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4" name="Freeform: Shape 18">
                <a:extLst>
                  <a:ext uri="{FF2B5EF4-FFF2-40B4-BE49-F238E27FC236}">
                    <a16:creationId xmlns:a16="http://schemas.microsoft.com/office/drawing/2014/main" id="{84762D12-6755-4C76-A02F-1DC1B5FA1C31}"/>
                  </a:ext>
                </a:extLst>
              </p:cNvPr>
              <p:cNvSpPr/>
              <p:nvPr/>
            </p:nvSpPr>
            <p:spPr>
              <a:xfrm>
                <a:off x="9093319" y="1022569"/>
                <a:ext cx="118753" cy="29688"/>
              </a:xfrm>
              <a:custGeom>
                <a:avLst/>
                <a:gdLst>
                  <a:gd name="connsiteX0" fmla="*/ 113273 w 118753"/>
                  <a:gd name="connsiteY0" fmla="*/ 35077 h 29688"/>
                  <a:gd name="connsiteX1" fmla="*/ 5653 w 118753"/>
                  <a:gd name="connsiteY1" fmla="*/ 9842 h 29688"/>
                  <a:gd name="connsiteX2" fmla="*/ 458 w 118753"/>
                  <a:gd name="connsiteY2" fmla="*/ 3162 h 29688"/>
                  <a:gd name="connsiteX3" fmla="*/ 458 w 118753"/>
                  <a:gd name="connsiteY3" fmla="*/ 3162 h 29688"/>
                  <a:gd name="connsiteX4" fmla="*/ 11591 w 118753"/>
                  <a:gd name="connsiteY4" fmla="*/ 193 h 29688"/>
                  <a:gd name="connsiteX5" fmla="*/ 119211 w 118753"/>
                  <a:gd name="connsiteY5" fmla="*/ 25428 h 29688"/>
                  <a:gd name="connsiteX6" fmla="*/ 124406 w 118753"/>
                  <a:gd name="connsiteY6" fmla="*/ 32108 h 29688"/>
                  <a:gd name="connsiteX7" fmla="*/ 124406 w 118753"/>
                  <a:gd name="connsiteY7" fmla="*/ 32108 h 29688"/>
                  <a:gd name="connsiteX8" fmla="*/ 113273 w 118753"/>
                  <a:gd name="connsiteY8" fmla="*/ 35077 h 29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8753" h="29688">
                    <a:moveTo>
                      <a:pt x="113273" y="35077"/>
                    </a:moveTo>
                    <a:lnTo>
                      <a:pt x="5653" y="9842"/>
                    </a:lnTo>
                    <a:cubicBezTo>
                      <a:pt x="1200" y="9100"/>
                      <a:pt x="-1026" y="6131"/>
                      <a:pt x="458" y="3162"/>
                    </a:cubicBezTo>
                    <a:lnTo>
                      <a:pt x="458" y="3162"/>
                    </a:lnTo>
                    <a:cubicBezTo>
                      <a:pt x="1942" y="935"/>
                      <a:pt x="7138" y="-549"/>
                      <a:pt x="11591" y="193"/>
                    </a:cubicBezTo>
                    <a:lnTo>
                      <a:pt x="119211" y="25428"/>
                    </a:lnTo>
                    <a:cubicBezTo>
                      <a:pt x="123664" y="26170"/>
                      <a:pt x="125891" y="29139"/>
                      <a:pt x="124406" y="32108"/>
                    </a:cubicBezTo>
                    <a:lnTo>
                      <a:pt x="124406" y="32108"/>
                    </a:lnTo>
                    <a:cubicBezTo>
                      <a:pt x="122922" y="35077"/>
                      <a:pt x="117727" y="36561"/>
                      <a:pt x="113273" y="35077"/>
                    </a:cubicBezTo>
                    <a:close/>
                  </a:path>
                </a:pathLst>
              </a:custGeom>
              <a:solidFill>
                <a:srgbClr val="FEFEFE"/>
              </a:solidFill>
              <a:ln w="741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61" name="Oval 37">
            <a:extLst>
              <a:ext uri="{FF2B5EF4-FFF2-40B4-BE49-F238E27FC236}">
                <a16:creationId xmlns:a16="http://schemas.microsoft.com/office/drawing/2014/main" id="{B9CE0B85-DAD9-44AD-9725-DAE674DFC26F}"/>
              </a:ext>
            </a:extLst>
          </p:cNvPr>
          <p:cNvSpPr/>
          <p:nvPr/>
        </p:nvSpPr>
        <p:spPr>
          <a:xfrm flipH="1">
            <a:off x="946431" y="2115800"/>
            <a:ext cx="547019" cy="5470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2" name="Group 71">
            <a:extLst>
              <a:ext uri="{FF2B5EF4-FFF2-40B4-BE49-F238E27FC236}">
                <a16:creationId xmlns:a16="http://schemas.microsoft.com/office/drawing/2014/main" id="{919817D0-40ED-42F6-B8AE-C6A09582D6C3}"/>
              </a:ext>
            </a:extLst>
          </p:cNvPr>
          <p:cNvGrpSpPr/>
          <p:nvPr/>
        </p:nvGrpSpPr>
        <p:grpSpPr>
          <a:xfrm>
            <a:off x="1528529" y="2122296"/>
            <a:ext cx="1763313" cy="1846659"/>
            <a:chOff x="1528529" y="1758693"/>
            <a:chExt cx="1763313" cy="1846659"/>
          </a:xfrm>
        </p:grpSpPr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384E2717-D739-4A32-8092-04714CFD4659}"/>
                </a:ext>
              </a:extLst>
            </p:cNvPr>
            <p:cNvSpPr txBox="1"/>
            <p:nvPr/>
          </p:nvSpPr>
          <p:spPr>
            <a:xfrm flipH="1">
              <a:off x="1528529" y="2035692"/>
              <a:ext cx="17633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56B47ACB-1217-4840-8B5E-3F901F0AF94D}"/>
                </a:ext>
              </a:extLst>
            </p:cNvPr>
            <p:cNvSpPr txBox="1"/>
            <p:nvPr/>
          </p:nvSpPr>
          <p:spPr>
            <a:xfrm flipH="1">
              <a:off x="1528841" y="1758693"/>
              <a:ext cx="17630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65" name="Straight Connector 41">
            <a:extLst>
              <a:ext uri="{FF2B5EF4-FFF2-40B4-BE49-F238E27FC236}">
                <a16:creationId xmlns:a16="http://schemas.microsoft.com/office/drawing/2014/main" id="{659E2789-FE50-4A84-8559-B59A3D2F81AA}"/>
              </a:ext>
            </a:extLst>
          </p:cNvPr>
          <p:cNvCxnSpPr>
            <a:cxnSpLocks/>
            <a:endCxn id="361" idx="2"/>
          </p:cNvCxnSpPr>
          <p:nvPr/>
        </p:nvCxnSpPr>
        <p:spPr>
          <a:xfrm flipH="1">
            <a:off x="1493450" y="2389310"/>
            <a:ext cx="1833783" cy="0"/>
          </a:xfrm>
          <a:prstGeom prst="line">
            <a:avLst/>
          </a:prstGeom>
          <a:ln>
            <a:solidFill>
              <a:schemeClr val="accent4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Rectangle 9">
            <a:extLst>
              <a:ext uri="{FF2B5EF4-FFF2-40B4-BE49-F238E27FC236}">
                <a16:creationId xmlns:a16="http://schemas.microsoft.com/office/drawing/2014/main" id="{B230DCB0-B799-4B22-A76D-45BEAF7E76D1}"/>
              </a:ext>
            </a:extLst>
          </p:cNvPr>
          <p:cNvSpPr/>
          <p:nvPr/>
        </p:nvSpPr>
        <p:spPr>
          <a:xfrm flipH="1">
            <a:off x="1069485" y="2243273"/>
            <a:ext cx="292549" cy="29207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7" name="Oval 43">
            <a:extLst>
              <a:ext uri="{FF2B5EF4-FFF2-40B4-BE49-F238E27FC236}">
                <a16:creationId xmlns:a16="http://schemas.microsoft.com/office/drawing/2014/main" id="{F6EBA82A-058B-43B5-8B75-91101E504CBF}"/>
              </a:ext>
            </a:extLst>
          </p:cNvPr>
          <p:cNvSpPr/>
          <p:nvPr/>
        </p:nvSpPr>
        <p:spPr>
          <a:xfrm flipH="1">
            <a:off x="946431" y="4385132"/>
            <a:ext cx="547019" cy="5470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8" name="Group 70">
            <a:extLst>
              <a:ext uri="{FF2B5EF4-FFF2-40B4-BE49-F238E27FC236}">
                <a16:creationId xmlns:a16="http://schemas.microsoft.com/office/drawing/2014/main" id="{32F8714D-2A01-4EF8-A1F5-37760F7BF2A1}"/>
              </a:ext>
            </a:extLst>
          </p:cNvPr>
          <p:cNvGrpSpPr/>
          <p:nvPr/>
        </p:nvGrpSpPr>
        <p:grpSpPr>
          <a:xfrm>
            <a:off x="1553986" y="4391628"/>
            <a:ext cx="2431605" cy="1477328"/>
            <a:chOff x="1553986" y="4028025"/>
            <a:chExt cx="2431605" cy="1477328"/>
          </a:xfrm>
        </p:grpSpPr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E7D39A45-0CAA-4CE3-AB02-EF3FA064D646}"/>
                </a:ext>
              </a:extLst>
            </p:cNvPr>
            <p:cNvSpPr txBox="1"/>
            <p:nvPr/>
          </p:nvSpPr>
          <p:spPr>
            <a:xfrm flipH="1">
              <a:off x="1553986" y="4305024"/>
              <a:ext cx="24238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71AF54DA-A2DC-498A-9DDC-F9453B493288}"/>
                </a:ext>
              </a:extLst>
            </p:cNvPr>
            <p:cNvSpPr txBox="1"/>
            <p:nvPr/>
          </p:nvSpPr>
          <p:spPr>
            <a:xfrm flipH="1">
              <a:off x="1554523" y="4028025"/>
              <a:ext cx="24310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71" name="Straight Connector 47">
            <a:extLst>
              <a:ext uri="{FF2B5EF4-FFF2-40B4-BE49-F238E27FC236}">
                <a16:creationId xmlns:a16="http://schemas.microsoft.com/office/drawing/2014/main" id="{74AD557C-C972-4EBF-A1EC-1D1B745F570C}"/>
              </a:ext>
            </a:extLst>
          </p:cNvPr>
          <p:cNvCxnSpPr>
            <a:cxnSpLocks/>
            <a:endCxn id="367" idx="2"/>
          </p:cNvCxnSpPr>
          <p:nvPr/>
        </p:nvCxnSpPr>
        <p:spPr>
          <a:xfrm flipH="1" flipV="1">
            <a:off x="1493450" y="4658642"/>
            <a:ext cx="2452542" cy="16044"/>
          </a:xfrm>
          <a:prstGeom prst="line">
            <a:avLst/>
          </a:prstGeom>
          <a:ln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Freeform 18">
            <a:extLst>
              <a:ext uri="{FF2B5EF4-FFF2-40B4-BE49-F238E27FC236}">
                <a16:creationId xmlns:a16="http://schemas.microsoft.com/office/drawing/2014/main" id="{44E26B53-96D1-4859-942D-A6CBD14241CD}"/>
              </a:ext>
            </a:extLst>
          </p:cNvPr>
          <p:cNvSpPr/>
          <p:nvPr/>
        </p:nvSpPr>
        <p:spPr>
          <a:xfrm flipH="1">
            <a:off x="1051768" y="4474393"/>
            <a:ext cx="336343" cy="27145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3" name="Oval 53">
            <a:extLst>
              <a:ext uri="{FF2B5EF4-FFF2-40B4-BE49-F238E27FC236}">
                <a16:creationId xmlns:a16="http://schemas.microsoft.com/office/drawing/2014/main" id="{7E5A1840-60CF-4EA0-8262-064AE2B2A0A0}"/>
              </a:ext>
            </a:extLst>
          </p:cNvPr>
          <p:cNvSpPr/>
          <p:nvPr/>
        </p:nvSpPr>
        <p:spPr>
          <a:xfrm>
            <a:off x="10737087" y="2122296"/>
            <a:ext cx="547019" cy="5470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74" name="Group 68">
            <a:extLst>
              <a:ext uri="{FF2B5EF4-FFF2-40B4-BE49-F238E27FC236}">
                <a16:creationId xmlns:a16="http://schemas.microsoft.com/office/drawing/2014/main" id="{04177F62-1D3B-48B4-B8A0-2DBFEAA4C255}"/>
              </a:ext>
            </a:extLst>
          </p:cNvPr>
          <p:cNvGrpSpPr/>
          <p:nvPr/>
        </p:nvGrpSpPr>
        <p:grpSpPr>
          <a:xfrm>
            <a:off x="8938695" y="2128792"/>
            <a:ext cx="1763313" cy="1846659"/>
            <a:chOff x="8938695" y="1765189"/>
            <a:chExt cx="1763313" cy="1846659"/>
          </a:xfrm>
        </p:grpSpPr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70A2EACD-583F-4BC1-AAB8-6ED36DE55B01}"/>
                </a:ext>
              </a:extLst>
            </p:cNvPr>
            <p:cNvSpPr txBox="1"/>
            <p:nvPr/>
          </p:nvSpPr>
          <p:spPr>
            <a:xfrm>
              <a:off x="8938695" y="2042188"/>
              <a:ext cx="17633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F84F3958-5508-42E5-AF6C-FE22A36E9C93}"/>
                </a:ext>
              </a:extLst>
            </p:cNvPr>
            <p:cNvSpPr txBox="1"/>
            <p:nvPr/>
          </p:nvSpPr>
          <p:spPr>
            <a:xfrm>
              <a:off x="8938695" y="1765189"/>
              <a:ext cx="17630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77" name="Straight Connector 57">
            <a:extLst>
              <a:ext uri="{FF2B5EF4-FFF2-40B4-BE49-F238E27FC236}">
                <a16:creationId xmlns:a16="http://schemas.microsoft.com/office/drawing/2014/main" id="{26A18AC2-1B32-4C83-8EC7-B29877FBB0EB}"/>
              </a:ext>
            </a:extLst>
          </p:cNvPr>
          <p:cNvCxnSpPr>
            <a:cxnSpLocks/>
            <a:endCxn id="373" idx="2"/>
          </p:cNvCxnSpPr>
          <p:nvPr/>
        </p:nvCxnSpPr>
        <p:spPr>
          <a:xfrm>
            <a:off x="8903304" y="2395806"/>
            <a:ext cx="1833783" cy="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Oval 59">
            <a:extLst>
              <a:ext uri="{FF2B5EF4-FFF2-40B4-BE49-F238E27FC236}">
                <a16:creationId xmlns:a16="http://schemas.microsoft.com/office/drawing/2014/main" id="{D533F56B-4AE8-43FD-B257-2D7130882AEF}"/>
              </a:ext>
            </a:extLst>
          </p:cNvPr>
          <p:cNvSpPr/>
          <p:nvPr/>
        </p:nvSpPr>
        <p:spPr>
          <a:xfrm>
            <a:off x="10737087" y="4391628"/>
            <a:ext cx="547019" cy="5470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79" name="Group 69">
            <a:extLst>
              <a:ext uri="{FF2B5EF4-FFF2-40B4-BE49-F238E27FC236}">
                <a16:creationId xmlns:a16="http://schemas.microsoft.com/office/drawing/2014/main" id="{FC864E63-6E88-46DD-89E2-E91E89780D7E}"/>
              </a:ext>
            </a:extLst>
          </p:cNvPr>
          <p:cNvGrpSpPr/>
          <p:nvPr/>
        </p:nvGrpSpPr>
        <p:grpSpPr>
          <a:xfrm>
            <a:off x="8244946" y="4398124"/>
            <a:ext cx="2431605" cy="1477328"/>
            <a:chOff x="8244946" y="4034521"/>
            <a:chExt cx="2431605" cy="1477328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89F154B9-4908-43ED-A6C3-424210472534}"/>
                </a:ext>
              </a:extLst>
            </p:cNvPr>
            <p:cNvSpPr txBox="1"/>
            <p:nvPr/>
          </p:nvSpPr>
          <p:spPr>
            <a:xfrm>
              <a:off x="8252689" y="4311520"/>
              <a:ext cx="24238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CA89BF04-068C-4F91-924F-C4BB8A7692B5}"/>
                </a:ext>
              </a:extLst>
            </p:cNvPr>
            <p:cNvSpPr txBox="1"/>
            <p:nvPr/>
          </p:nvSpPr>
          <p:spPr>
            <a:xfrm>
              <a:off x="8244946" y="4034521"/>
              <a:ext cx="24310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82" name="Straight Connector 63">
            <a:extLst>
              <a:ext uri="{FF2B5EF4-FFF2-40B4-BE49-F238E27FC236}">
                <a16:creationId xmlns:a16="http://schemas.microsoft.com/office/drawing/2014/main" id="{1E6D3A84-DAAD-4AB0-BD15-8C436986D408}"/>
              </a:ext>
            </a:extLst>
          </p:cNvPr>
          <p:cNvCxnSpPr>
            <a:cxnSpLocks/>
            <a:endCxn id="378" idx="2"/>
          </p:cNvCxnSpPr>
          <p:nvPr/>
        </p:nvCxnSpPr>
        <p:spPr>
          <a:xfrm flipV="1">
            <a:off x="8284545" y="4665138"/>
            <a:ext cx="2452542" cy="16044"/>
          </a:xfrm>
          <a:prstGeom prst="line">
            <a:avLst/>
          </a:prstGeom>
          <a:ln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Parallelogram 30">
            <a:extLst>
              <a:ext uri="{FF2B5EF4-FFF2-40B4-BE49-F238E27FC236}">
                <a16:creationId xmlns:a16="http://schemas.microsoft.com/office/drawing/2014/main" id="{117346CA-204A-4DAA-A0C0-76EED273D36F}"/>
              </a:ext>
            </a:extLst>
          </p:cNvPr>
          <p:cNvSpPr/>
          <p:nvPr/>
        </p:nvSpPr>
        <p:spPr>
          <a:xfrm flipH="1">
            <a:off x="10879385" y="4530873"/>
            <a:ext cx="276735" cy="27742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4" name="Rectangle 130">
            <a:extLst>
              <a:ext uri="{FF2B5EF4-FFF2-40B4-BE49-F238E27FC236}">
                <a16:creationId xmlns:a16="http://schemas.microsoft.com/office/drawing/2014/main" id="{3613A8F4-556F-4F42-9CD8-994C6972D023}"/>
              </a:ext>
            </a:extLst>
          </p:cNvPr>
          <p:cNvSpPr/>
          <p:nvPr/>
        </p:nvSpPr>
        <p:spPr>
          <a:xfrm>
            <a:off x="10877456" y="2243273"/>
            <a:ext cx="266279" cy="2674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152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2022-10-24T05:44:22Z</dcterms:modified>
</cp:coreProperties>
</file>