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3BE79E9C-9997-4542-A917-51D60916600E}"/>
              </a:ext>
            </a:extLst>
          </p:cNvPr>
          <p:cNvCxnSpPr>
            <a:cxnSpLocks/>
          </p:cNvCxnSpPr>
          <p:nvPr/>
        </p:nvCxnSpPr>
        <p:spPr>
          <a:xfrm flipV="1">
            <a:off x="0" y="3958017"/>
            <a:ext cx="12192000" cy="25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40">
            <a:extLst>
              <a:ext uri="{FF2B5EF4-FFF2-40B4-BE49-F238E27FC236}">
                <a16:creationId xmlns:a16="http://schemas.microsoft.com/office/drawing/2014/main" id="{666073B4-D2ED-4B35-BD3C-ED0F078969AC}"/>
              </a:ext>
            </a:extLst>
          </p:cNvPr>
          <p:cNvSpPr/>
          <p:nvPr/>
        </p:nvSpPr>
        <p:spPr>
          <a:xfrm flipV="1">
            <a:off x="10314952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Oval 28">
            <a:extLst>
              <a:ext uri="{FF2B5EF4-FFF2-40B4-BE49-F238E27FC236}">
                <a16:creationId xmlns:a16="http://schemas.microsoft.com/office/drawing/2014/main" id="{048F8681-68CE-4BC9-810A-860578A9840D}"/>
              </a:ext>
            </a:extLst>
          </p:cNvPr>
          <p:cNvSpPr/>
          <p:nvPr/>
        </p:nvSpPr>
        <p:spPr>
          <a:xfrm flipV="1">
            <a:off x="6691676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Oval 16">
            <a:extLst>
              <a:ext uri="{FF2B5EF4-FFF2-40B4-BE49-F238E27FC236}">
                <a16:creationId xmlns:a16="http://schemas.microsoft.com/office/drawing/2014/main" id="{42FA752B-21E5-4D74-AC56-C7421AACD711}"/>
              </a:ext>
            </a:extLst>
          </p:cNvPr>
          <p:cNvSpPr/>
          <p:nvPr/>
        </p:nvSpPr>
        <p:spPr>
          <a:xfrm flipV="1">
            <a:off x="3068398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Oval 34">
            <a:extLst>
              <a:ext uri="{FF2B5EF4-FFF2-40B4-BE49-F238E27FC236}">
                <a16:creationId xmlns:a16="http://schemas.microsoft.com/office/drawing/2014/main" id="{C395815F-CBAD-4065-BBAB-87141AF44E93}"/>
              </a:ext>
            </a:extLst>
          </p:cNvPr>
          <p:cNvSpPr/>
          <p:nvPr/>
        </p:nvSpPr>
        <p:spPr>
          <a:xfrm>
            <a:off x="8503315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F1208F3D-3BFB-4491-B8C3-382DD1637FA1}"/>
              </a:ext>
            </a:extLst>
          </p:cNvPr>
          <p:cNvSpPr/>
          <p:nvPr/>
        </p:nvSpPr>
        <p:spPr>
          <a:xfrm>
            <a:off x="4880037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5DAA3921-D710-4F6D-B0D0-6E0B9366E08B}"/>
              </a:ext>
            </a:extLst>
          </p:cNvPr>
          <p:cNvSpPr/>
          <p:nvPr/>
        </p:nvSpPr>
        <p:spPr>
          <a:xfrm>
            <a:off x="1256759" y="3536833"/>
            <a:ext cx="851026" cy="8510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" name="Oval 41">
            <a:extLst>
              <a:ext uri="{FF2B5EF4-FFF2-40B4-BE49-F238E27FC236}">
                <a16:creationId xmlns:a16="http://schemas.microsoft.com/office/drawing/2014/main" id="{12FDA335-8B1A-401C-8481-D9A34DF58719}"/>
              </a:ext>
            </a:extLst>
          </p:cNvPr>
          <p:cNvSpPr/>
          <p:nvPr/>
        </p:nvSpPr>
        <p:spPr>
          <a:xfrm flipV="1">
            <a:off x="10380416" y="3961218"/>
            <a:ext cx="720099" cy="72009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" name="Rounded Rectangle 25">
            <a:extLst>
              <a:ext uri="{FF2B5EF4-FFF2-40B4-BE49-F238E27FC236}">
                <a16:creationId xmlns:a16="http://schemas.microsoft.com/office/drawing/2014/main" id="{C5423DF2-5DA5-4DFF-9073-C718F8577586}"/>
              </a:ext>
            </a:extLst>
          </p:cNvPr>
          <p:cNvSpPr/>
          <p:nvPr/>
        </p:nvSpPr>
        <p:spPr>
          <a:xfrm>
            <a:off x="10566461" y="4182955"/>
            <a:ext cx="348006" cy="25503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" name="Oval 29">
            <a:extLst>
              <a:ext uri="{FF2B5EF4-FFF2-40B4-BE49-F238E27FC236}">
                <a16:creationId xmlns:a16="http://schemas.microsoft.com/office/drawing/2014/main" id="{C3F04EBC-F94B-477C-8AF1-D7A390AF5CF3}"/>
              </a:ext>
            </a:extLst>
          </p:cNvPr>
          <p:cNvSpPr/>
          <p:nvPr/>
        </p:nvSpPr>
        <p:spPr>
          <a:xfrm flipV="1">
            <a:off x="6757140" y="3961218"/>
            <a:ext cx="720099" cy="7200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" name="Round Same Side Corner Rectangle 11">
            <a:extLst>
              <a:ext uri="{FF2B5EF4-FFF2-40B4-BE49-F238E27FC236}">
                <a16:creationId xmlns:a16="http://schemas.microsoft.com/office/drawing/2014/main" id="{6A71DC7E-591D-4A5F-9044-BBE0A65DE6BC}"/>
              </a:ext>
            </a:extLst>
          </p:cNvPr>
          <p:cNvSpPr>
            <a:spLocks noChangeAspect="1"/>
          </p:cNvSpPr>
          <p:nvPr/>
        </p:nvSpPr>
        <p:spPr>
          <a:xfrm rot="9900000">
            <a:off x="6973036" y="4211233"/>
            <a:ext cx="334354" cy="28397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" name="Oval 17">
            <a:extLst>
              <a:ext uri="{FF2B5EF4-FFF2-40B4-BE49-F238E27FC236}">
                <a16:creationId xmlns:a16="http://schemas.microsoft.com/office/drawing/2014/main" id="{CD12F30F-AF00-4A50-A911-8537A1C2F3EE}"/>
              </a:ext>
            </a:extLst>
          </p:cNvPr>
          <p:cNvSpPr/>
          <p:nvPr/>
        </p:nvSpPr>
        <p:spPr>
          <a:xfrm flipV="1">
            <a:off x="3133862" y="3961218"/>
            <a:ext cx="720099" cy="72009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C655D5-4333-4EF9-BC92-401E320DBDBB}"/>
              </a:ext>
            </a:extLst>
          </p:cNvPr>
          <p:cNvSpPr/>
          <p:nvPr/>
        </p:nvSpPr>
        <p:spPr>
          <a:xfrm>
            <a:off x="3324241" y="4201487"/>
            <a:ext cx="351338" cy="23090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" name="Oval 35">
            <a:extLst>
              <a:ext uri="{FF2B5EF4-FFF2-40B4-BE49-F238E27FC236}">
                <a16:creationId xmlns:a16="http://schemas.microsoft.com/office/drawing/2014/main" id="{B4561CB0-7456-44BE-A687-89DAE4BC139F}"/>
              </a:ext>
            </a:extLst>
          </p:cNvPr>
          <p:cNvSpPr/>
          <p:nvPr/>
        </p:nvSpPr>
        <p:spPr>
          <a:xfrm>
            <a:off x="8568779" y="3234828"/>
            <a:ext cx="720099" cy="7200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" name="Block Arc 10">
            <a:extLst>
              <a:ext uri="{FF2B5EF4-FFF2-40B4-BE49-F238E27FC236}">
                <a16:creationId xmlns:a16="http://schemas.microsoft.com/office/drawing/2014/main" id="{451B6664-1434-4534-9D73-6E173FFB27C4}"/>
              </a:ext>
            </a:extLst>
          </p:cNvPr>
          <p:cNvSpPr/>
          <p:nvPr/>
        </p:nvSpPr>
        <p:spPr>
          <a:xfrm>
            <a:off x="8737665" y="3484864"/>
            <a:ext cx="364335" cy="2467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Oval 23">
            <a:extLst>
              <a:ext uri="{FF2B5EF4-FFF2-40B4-BE49-F238E27FC236}">
                <a16:creationId xmlns:a16="http://schemas.microsoft.com/office/drawing/2014/main" id="{69AB81A2-2505-41F4-8128-E3606A58CDF4}"/>
              </a:ext>
            </a:extLst>
          </p:cNvPr>
          <p:cNvSpPr/>
          <p:nvPr/>
        </p:nvSpPr>
        <p:spPr>
          <a:xfrm>
            <a:off x="4945501" y="3234828"/>
            <a:ext cx="720099" cy="7200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" name="Round Same Side Corner Rectangle 36">
            <a:extLst>
              <a:ext uri="{FF2B5EF4-FFF2-40B4-BE49-F238E27FC236}">
                <a16:creationId xmlns:a16="http://schemas.microsoft.com/office/drawing/2014/main" id="{D7B3F3F7-5675-41F2-B505-A99F5D862099}"/>
              </a:ext>
            </a:extLst>
          </p:cNvPr>
          <p:cNvSpPr>
            <a:spLocks noChangeAspect="1"/>
          </p:cNvSpPr>
          <p:nvPr/>
        </p:nvSpPr>
        <p:spPr>
          <a:xfrm>
            <a:off x="5140038" y="3455697"/>
            <a:ext cx="334355" cy="264347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" name="Oval 6">
            <a:extLst>
              <a:ext uri="{FF2B5EF4-FFF2-40B4-BE49-F238E27FC236}">
                <a16:creationId xmlns:a16="http://schemas.microsoft.com/office/drawing/2014/main" id="{C3146178-DA46-4F6F-ABFC-ECB1598B6152}"/>
              </a:ext>
            </a:extLst>
          </p:cNvPr>
          <p:cNvSpPr/>
          <p:nvPr/>
        </p:nvSpPr>
        <p:spPr>
          <a:xfrm>
            <a:off x="1322223" y="3234828"/>
            <a:ext cx="720099" cy="7200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14D2340F-2A44-4A6D-B2F8-7C3FBE85AE1B}"/>
              </a:ext>
            </a:extLst>
          </p:cNvPr>
          <p:cNvSpPr/>
          <p:nvPr/>
        </p:nvSpPr>
        <p:spPr>
          <a:xfrm>
            <a:off x="1484244" y="3405106"/>
            <a:ext cx="375538" cy="30308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4" name="Group 30">
            <a:extLst>
              <a:ext uri="{FF2B5EF4-FFF2-40B4-BE49-F238E27FC236}">
                <a16:creationId xmlns:a16="http://schemas.microsoft.com/office/drawing/2014/main" id="{D0C0C982-70A7-4EFF-8F06-2EAF257B97C5}"/>
              </a:ext>
            </a:extLst>
          </p:cNvPr>
          <p:cNvGrpSpPr/>
          <p:nvPr/>
        </p:nvGrpSpPr>
        <p:grpSpPr>
          <a:xfrm>
            <a:off x="887088" y="4687563"/>
            <a:ext cx="1563024" cy="1511810"/>
            <a:chOff x="862535" y="3526314"/>
            <a:chExt cx="1563024" cy="15118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1D67F9-A796-4387-A122-BF6224EC5DB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7715990-94B2-473C-B994-028142EA3DBE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39">
            <a:extLst>
              <a:ext uri="{FF2B5EF4-FFF2-40B4-BE49-F238E27FC236}">
                <a16:creationId xmlns:a16="http://schemas.microsoft.com/office/drawing/2014/main" id="{AA602E6E-5574-4E6B-BD27-4157829FEEB2}"/>
              </a:ext>
            </a:extLst>
          </p:cNvPr>
          <p:cNvGrpSpPr/>
          <p:nvPr/>
        </p:nvGrpSpPr>
        <p:grpSpPr>
          <a:xfrm>
            <a:off x="2701461" y="1747806"/>
            <a:ext cx="1563024" cy="1511810"/>
            <a:chOff x="862535" y="3526314"/>
            <a:chExt cx="1563024" cy="151181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691F34-DA4A-465B-A741-5E04D76BAAEC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8FBC361-7EB8-4078-B1AC-2FD3CD61C15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43">
            <a:extLst>
              <a:ext uri="{FF2B5EF4-FFF2-40B4-BE49-F238E27FC236}">
                <a16:creationId xmlns:a16="http://schemas.microsoft.com/office/drawing/2014/main" id="{8A21EDA7-B675-450F-9C1E-181CDADC8C4D}"/>
              </a:ext>
            </a:extLst>
          </p:cNvPr>
          <p:cNvGrpSpPr/>
          <p:nvPr/>
        </p:nvGrpSpPr>
        <p:grpSpPr>
          <a:xfrm>
            <a:off x="4515834" y="4687563"/>
            <a:ext cx="1563024" cy="1511810"/>
            <a:chOff x="862535" y="3526314"/>
            <a:chExt cx="1563024" cy="15118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EA748A-FD33-4DA7-BD13-C12B9607F7C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6485EB-DABE-480E-9CA7-5BA82D592041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47">
            <a:extLst>
              <a:ext uri="{FF2B5EF4-FFF2-40B4-BE49-F238E27FC236}">
                <a16:creationId xmlns:a16="http://schemas.microsoft.com/office/drawing/2014/main" id="{D1508873-34F0-4622-9DC4-7833D15BBD16}"/>
              </a:ext>
            </a:extLst>
          </p:cNvPr>
          <p:cNvGrpSpPr/>
          <p:nvPr/>
        </p:nvGrpSpPr>
        <p:grpSpPr>
          <a:xfrm>
            <a:off x="6330207" y="1747806"/>
            <a:ext cx="1563024" cy="1511810"/>
            <a:chOff x="862535" y="3526314"/>
            <a:chExt cx="1563024" cy="151181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A6603C-0F8F-474E-AD85-2EFC53396D38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07B55E6-EAD3-4A35-8D8E-44801670E730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51">
            <a:extLst>
              <a:ext uri="{FF2B5EF4-FFF2-40B4-BE49-F238E27FC236}">
                <a16:creationId xmlns:a16="http://schemas.microsoft.com/office/drawing/2014/main" id="{307F96CB-6731-4B05-9E53-2509AAF9AD23}"/>
              </a:ext>
            </a:extLst>
          </p:cNvPr>
          <p:cNvGrpSpPr/>
          <p:nvPr/>
        </p:nvGrpSpPr>
        <p:grpSpPr>
          <a:xfrm>
            <a:off x="8144580" y="4687563"/>
            <a:ext cx="1563024" cy="1511810"/>
            <a:chOff x="862535" y="3526314"/>
            <a:chExt cx="1563024" cy="15118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FB8E7B-B233-4ECB-A560-0666B760775E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A96D71-620E-4387-9E21-32B8755DD0EC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51">
            <a:extLst>
              <a:ext uri="{FF2B5EF4-FFF2-40B4-BE49-F238E27FC236}">
                <a16:creationId xmlns:a16="http://schemas.microsoft.com/office/drawing/2014/main" id="{DC066EF5-F11D-4CB7-917B-229FBC1A59E9}"/>
              </a:ext>
            </a:extLst>
          </p:cNvPr>
          <p:cNvGrpSpPr/>
          <p:nvPr/>
        </p:nvGrpSpPr>
        <p:grpSpPr>
          <a:xfrm>
            <a:off x="9958952" y="1747806"/>
            <a:ext cx="1563024" cy="1511810"/>
            <a:chOff x="862535" y="3526314"/>
            <a:chExt cx="1563024" cy="151181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E9C9520-B910-4945-B816-9D6901F4594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48A33B7-5523-4671-B845-54A9DFCF419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E0B8FD70-2011-424D-A249-F028CA7181CC}"/>
              </a:ext>
            </a:extLst>
          </p:cNvPr>
          <p:cNvSpPr txBox="1"/>
          <p:nvPr/>
        </p:nvSpPr>
        <p:spPr>
          <a:xfrm>
            <a:off x="3068399" y="362157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065E4B-30D2-4175-A178-94673050E11E}"/>
              </a:ext>
            </a:extLst>
          </p:cNvPr>
          <p:cNvSpPr txBox="1"/>
          <p:nvPr/>
        </p:nvSpPr>
        <p:spPr>
          <a:xfrm>
            <a:off x="4880038" y="394631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B83813-2877-4BED-B960-0BD5025F53D8}"/>
              </a:ext>
            </a:extLst>
          </p:cNvPr>
          <p:cNvSpPr txBox="1"/>
          <p:nvPr/>
        </p:nvSpPr>
        <p:spPr>
          <a:xfrm>
            <a:off x="6691677" y="362157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4C1675-CE29-427B-865E-33F54EA3CB63}"/>
              </a:ext>
            </a:extLst>
          </p:cNvPr>
          <p:cNvSpPr txBox="1"/>
          <p:nvPr/>
        </p:nvSpPr>
        <p:spPr>
          <a:xfrm>
            <a:off x="8503316" y="394631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967B3AD-5F15-444F-8FF7-ABC7AD847CE2}"/>
              </a:ext>
            </a:extLst>
          </p:cNvPr>
          <p:cNvSpPr txBox="1"/>
          <p:nvPr/>
        </p:nvSpPr>
        <p:spPr>
          <a:xfrm>
            <a:off x="10314952" y="362157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D8FC70-7316-42A6-99E7-CA04C9779D2D}"/>
              </a:ext>
            </a:extLst>
          </p:cNvPr>
          <p:cNvSpPr txBox="1"/>
          <p:nvPr/>
        </p:nvSpPr>
        <p:spPr>
          <a:xfrm>
            <a:off x="1256760" y="3946316"/>
            <a:ext cx="8510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2022-10-26T06:37:53Z</dcterms:modified>
</cp:coreProperties>
</file>