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8" name="Group 2">
            <a:extLst>
              <a:ext uri="{FF2B5EF4-FFF2-40B4-BE49-F238E27FC236}">
                <a16:creationId xmlns:a16="http://schemas.microsoft.com/office/drawing/2014/main" id="{81921EE3-9E4C-4441-BE05-64EFE80D6E86}"/>
              </a:ext>
            </a:extLst>
          </p:cNvPr>
          <p:cNvGrpSpPr/>
          <p:nvPr/>
        </p:nvGrpSpPr>
        <p:grpSpPr>
          <a:xfrm>
            <a:off x="748965" y="2143733"/>
            <a:ext cx="4024587" cy="3633883"/>
            <a:chOff x="909373" y="1920879"/>
            <a:chExt cx="4439514" cy="4008529"/>
          </a:xfrm>
        </p:grpSpPr>
        <p:grpSp>
          <p:nvGrpSpPr>
            <p:cNvPr id="279" name="Group 11">
              <a:extLst>
                <a:ext uri="{FF2B5EF4-FFF2-40B4-BE49-F238E27FC236}">
                  <a16:creationId xmlns:a16="http://schemas.microsoft.com/office/drawing/2014/main" id="{E9AA38EE-E0B4-4A07-9545-C21B7A4FEEFB}"/>
                </a:ext>
              </a:extLst>
            </p:cNvPr>
            <p:cNvGrpSpPr/>
            <p:nvPr/>
          </p:nvGrpSpPr>
          <p:grpSpPr>
            <a:xfrm>
              <a:off x="909373" y="1920879"/>
              <a:ext cx="4439514" cy="3867206"/>
              <a:chOff x="7265487" y="2199481"/>
              <a:chExt cx="2457841" cy="2140995"/>
            </a:xfrm>
          </p:grpSpPr>
          <p:sp>
            <p:nvSpPr>
              <p:cNvPr id="283" name="Freeform: Shape 15">
                <a:extLst>
                  <a:ext uri="{FF2B5EF4-FFF2-40B4-BE49-F238E27FC236}">
                    <a16:creationId xmlns:a16="http://schemas.microsoft.com/office/drawing/2014/main" id="{B5BAB9C5-E6C2-4E33-937F-1D955DB5E736}"/>
                  </a:ext>
                </a:extLst>
              </p:cNvPr>
              <p:cNvSpPr/>
              <p:nvPr/>
            </p:nvSpPr>
            <p:spPr>
              <a:xfrm>
                <a:off x="7286193" y="2199481"/>
                <a:ext cx="1441225" cy="1718817"/>
              </a:xfrm>
              <a:custGeom>
                <a:avLst/>
                <a:gdLst>
                  <a:gd name="connsiteX0" fmla="*/ 1441226 w 1441225"/>
                  <a:gd name="connsiteY0" fmla="*/ 1718818 h 1718817"/>
                  <a:gd name="connsiteX1" fmla="*/ 0 w 1441225"/>
                  <a:gd name="connsiteY1" fmla="*/ 1718818 h 1718817"/>
                  <a:gd name="connsiteX2" fmla="*/ 9926 w 1441225"/>
                  <a:gd name="connsiteY2" fmla="*/ 1698635 h 1718817"/>
                  <a:gd name="connsiteX3" fmla="*/ 982654 w 1441225"/>
                  <a:gd name="connsiteY3" fmla="*/ 12573 h 1718817"/>
                  <a:gd name="connsiteX4" fmla="*/ 999528 w 1441225"/>
                  <a:gd name="connsiteY4" fmla="*/ 0 h 1718817"/>
                  <a:gd name="connsiteX5" fmla="*/ 1422698 w 1441225"/>
                  <a:gd name="connsiteY5" fmla="*/ 331 h 1718817"/>
                  <a:gd name="connsiteX6" fmla="*/ 645839 w 1441225"/>
                  <a:gd name="connsiteY6" fmla="*/ 1344946 h 1718817"/>
                  <a:gd name="connsiteX7" fmla="*/ 1207639 w 1441225"/>
                  <a:gd name="connsiteY7" fmla="*/ 1344615 h 1718817"/>
                  <a:gd name="connsiteX8" fmla="*/ 1234769 w 1441225"/>
                  <a:gd name="connsiteY8" fmla="*/ 1359835 h 1718817"/>
                  <a:gd name="connsiteX9" fmla="*/ 1441226 w 1441225"/>
                  <a:gd name="connsiteY9" fmla="*/ 1718818 h 171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41225" h="1718817">
                    <a:moveTo>
                      <a:pt x="1441226" y="1718818"/>
                    </a:moveTo>
                    <a:cubicBezTo>
                      <a:pt x="959163" y="1718818"/>
                      <a:pt x="480078" y="1718818"/>
                      <a:pt x="0" y="1718818"/>
                    </a:cubicBezTo>
                    <a:cubicBezTo>
                      <a:pt x="993" y="1710546"/>
                      <a:pt x="6286" y="1704922"/>
                      <a:pt x="9926" y="1698635"/>
                    </a:cubicBezTo>
                    <a:cubicBezTo>
                      <a:pt x="27461" y="1667534"/>
                      <a:pt x="749067" y="417214"/>
                      <a:pt x="982654" y="12573"/>
                    </a:cubicBezTo>
                    <a:cubicBezTo>
                      <a:pt x="986624" y="5955"/>
                      <a:pt x="989271" y="0"/>
                      <a:pt x="999528" y="0"/>
                    </a:cubicBezTo>
                    <a:cubicBezTo>
                      <a:pt x="1139482" y="331"/>
                      <a:pt x="1279435" y="331"/>
                      <a:pt x="1422698" y="331"/>
                    </a:cubicBezTo>
                    <a:cubicBezTo>
                      <a:pt x="1163634" y="448977"/>
                      <a:pt x="905564" y="895638"/>
                      <a:pt x="645839" y="1344946"/>
                    </a:cubicBezTo>
                    <a:cubicBezTo>
                      <a:pt x="653448" y="1344946"/>
                      <a:pt x="1026658" y="1345277"/>
                      <a:pt x="1207639" y="1344615"/>
                    </a:cubicBezTo>
                    <a:cubicBezTo>
                      <a:pt x="1221204" y="1344615"/>
                      <a:pt x="1228483" y="1348916"/>
                      <a:pt x="1234769" y="1359835"/>
                    </a:cubicBezTo>
                    <a:cubicBezTo>
                      <a:pt x="1282413" y="1442219"/>
                      <a:pt x="1419389" y="1680438"/>
                      <a:pt x="1441226" y="171881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4" name="Freeform: Shape 16">
                <a:extLst>
                  <a:ext uri="{FF2B5EF4-FFF2-40B4-BE49-F238E27FC236}">
                    <a16:creationId xmlns:a16="http://schemas.microsoft.com/office/drawing/2014/main" id="{23F38465-FD1D-4EA6-A8BC-EFAF1EC3815E}"/>
                  </a:ext>
                </a:extLst>
              </p:cNvPr>
              <p:cNvSpPr/>
              <p:nvPr/>
            </p:nvSpPr>
            <p:spPr>
              <a:xfrm>
                <a:off x="8017158" y="2248449"/>
                <a:ext cx="1706170" cy="2092027"/>
              </a:xfrm>
              <a:custGeom>
                <a:avLst/>
                <a:gdLst>
                  <a:gd name="connsiteX0" fmla="*/ 1494068 w 1706170"/>
                  <a:gd name="connsiteY0" fmla="*/ 2092028 h 2092027"/>
                  <a:gd name="connsiteX1" fmla="*/ 718201 w 1706170"/>
                  <a:gd name="connsiteY1" fmla="*/ 748074 h 2092027"/>
                  <a:gd name="connsiteX2" fmla="*/ 435647 w 1706170"/>
                  <a:gd name="connsiteY2" fmla="*/ 1237416 h 2092027"/>
                  <a:gd name="connsiteX3" fmla="*/ 412486 w 1706170"/>
                  <a:gd name="connsiteY3" fmla="*/ 1250982 h 2092027"/>
                  <a:gd name="connsiteX4" fmla="*/ 13800 w 1706170"/>
                  <a:gd name="connsiteY4" fmla="*/ 1250320 h 2092027"/>
                  <a:gd name="connsiteX5" fmla="*/ 4205 w 1706170"/>
                  <a:gd name="connsiteY5" fmla="*/ 1235431 h 2092027"/>
                  <a:gd name="connsiteX6" fmla="*/ 718532 w 1706170"/>
                  <a:gd name="connsiteY6" fmla="*/ 0 h 2092027"/>
                  <a:gd name="connsiteX7" fmla="*/ 1706149 w 1706170"/>
                  <a:gd name="connsiteY7" fmla="*/ 1727089 h 2092027"/>
                  <a:gd name="connsiteX8" fmla="*/ 1498700 w 1706170"/>
                  <a:gd name="connsiteY8" fmla="*/ 2085741 h 2092027"/>
                  <a:gd name="connsiteX9" fmla="*/ 1494068 w 1706170"/>
                  <a:gd name="connsiteY9" fmla="*/ 2092028 h 209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06170" h="2092027">
                    <a:moveTo>
                      <a:pt x="1494068" y="2092028"/>
                    </a:moveTo>
                    <a:cubicBezTo>
                      <a:pt x="1235004" y="1643051"/>
                      <a:pt x="977264" y="1196390"/>
                      <a:pt x="718201" y="748074"/>
                    </a:cubicBezTo>
                    <a:cubicBezTo>
                      <a:pt x="707614" y="766272"/>
                      <a:pt x="519685" y="1091507"/>
                      <a:pt x="435647" y="1237416"/>
                    </a:cubicBezTo>
                    <a:cubicBezTo>
                      <a:pt x="430022" y="1247342"/>
                      <a:pt x="424066" y="1250982"/>
                      <a:pt x="412486" y="1250982"/>
                    </a:cubicBezTo>
                    <a:cubicBezTo>
                      <a:pt x="279481" y="1250320"/>
                      <a:pt x="146806" y="1250320"/>
                      <a:pt x="13800" y="1250320"/>
                    </a:cubicBezTo>
                    <a:cubicBezTo>
                      <a:pt x="1558" y="1250320"/>
                      <a:pt x="-4728" y="1250982"/>
                      <a:pt x="4205" y="1235431"/>
                    </a:cubicBezTo>
                    <a:cubicBezTo>
                      <a:pt x="240108" y="828473"/>
                      <a:pt x="715223" y="5294"/>
                      <a:pt x="718532" y="0"/>
                    </a:cubicBezTo>
                    <a:cubicBezTo>
                      <a:pt x="739707" y="36725"/>
                      <a:pt x="1711443" y="1717825"/>
                      <a:pt x="1706149" y="1727089"/>
                    </a:cubicBezTo>
                    <a:cubicBezTo>
                      <a:pt x="1636668" y="1846530"/>
                      <a:pt x="1567849" y="1965970"/>
                      <a:pt x="1498700" y="2085741"/>
                    </a:cubicBezTo>
                    <a:cubicBezTo>
                      <a:pt x="1497707" y="2087065"/>
                      <a:pt x="1496715" y="2088388"/>
                      <a:pt x="1494068" y="209202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5" name="Freeform: Shape 17">
                <a:extLst>
                  <a:ext uri="{FF2B5EF4-FFF2-40B4-BE49-F238E27FC236}">
                    <a16:creationId xmlns:a16="http://schemas.microsoft.com/office/drawing/2014/main" id="{4639CBB5-F199-4912-ABB5-00167B32D48E}"/>
                  </a:ext>
                </a:extLst>
              </p:cNvPr>
              <p:cNvSpPr/>
              <p:nvPr/>
            </p:nvSpPr>
            <p:spPr>
              <a:xfrm>
                <a:off x="7265487" y="3091811"/>
                <a:ext cx="2189161" cy="1248665"/>
              </a:xfrm>
              <a:custGeom>
                <a:avLst/>
                <a:gdLst>
                  <a:gd name="connsiteX0" fmla="*/ 1468880 w 2189161"/>
                  <a:gd name="connsiteY0" fmla="*/ 0 h 1248665"/>
                  <a:gd name="connsiteX1" fmla="*/ 2189162 w 2189161"/>
                  <a:gd name="connsiteY1" fmla="*/ 1247342 h 1248665"/>
                  <a:gd name="connsiteX2" fmla="*/ 226170 w 2189161"/>
                  <a:gd name="connsiteY2" fmla="*/ 1248666 h 1248665"/>
                  <a:gd name="connsiteX3" fmla="*/ 196723 w 2189161"/>
                  <a:gd name="connsiteY3" fmla="*/ 1231792 h 1248665"/>
                  <a:gd name="connsiteX4" fmla="*/ 523 w 2189161"/>
                  <a:gd name="connsiteY4" fmla="*/ 891006 h 1248665"/>
                  <a:gd name="connsiteX5" fmla="*/ 12103 w 2189161"/>
                  <a:gd name="connsiteY5" fmla="*/ 874463 h 1248665"/>
                  <a:gd name="connsiteX6" fmla="*/ 1520494 w 2189161"/>
                  <a:gd name="connsiteY6" fmla="*/ 875125 h 1248665"/>
                  <a:gd name="connsiteX7" fmla="*/ 1528765 w 2189161"/>
                  <a:gd name="connsiteY7" fmla="*/ 875125 h 1248665"/>
                  <a:gd name="connsiteX8" fmla="*/ 1536706 w 2189161"/>
                  <a:gd name="connsiteY8" fmla="*/ 861559 h 1248665"/>
                  <a:gd name="connsiteX9" fmla="*/ 1259445 w 2189161"/>
                  <a:gd name="connsiteY9" fmla="*/ 382474 h 1248665"/>
                  <a:gd name="connsiteX10" fmla="*/ 1259776 w 2189161"/>
                  <a:gd name="connsiteY10" fmla="*/ 360307 h 1248665"/>
                  <a:gd name="connsiteX11" fmla="*/ 1468880 w 2189161"/>
                  <a:gd name="connsiteY11" fmla="*/ 0 h 124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89161" h="1248665">
                    <a:moveTo>
                      <a:pt x="1468880" y="0"/>
                    </a:moveTo>
                    <a:cubicBezTo>
                      <a:pt x="1709746" y="416884"/>
                      <a:pt x="1948958" y="831120"/>
                      <a:pt x="2189162" y="1247342"/>
                    </a:cubicBezTo>
                    <a:cubicBezTo>
                      <a:pt x="2174935" y="1247342"/>
                      <a:pt x="868700" y="1248004"/>
                      <a:pt x="226170" y="1248666"/>
                    </a:cubicBezTo>
                    <a:cubicBezTo>
                      <a:pt x="211612" y="1248666"/>
                      <a:pt x="204002" y="1244365"/>
                      <a:pt x="196723" y="1231792"/>
                    </a:cubicBezTo>
                    <a:cubicBezTo>
                      <a:pt x="131875" y="1117976"/>
                      <a:pt x="66034" y="1004491"/>
                      <a:pt x="523" y="891006"/>
                    </a:cubicBezTo>
                    <a:cubicBezTo>
                      <a:pt x="-2124" y="886374"/>
                      <a:pt x="5817" y="874463"/>
                      <a:pt x="12103" y="874463"/>
                    </a:cubicBezTo>
                    <a:cubicBezTo>
                      <a:pt x="515010" y="874463"/>
                      <a:pt x="1017918" y="874794"/>
                      <a:pt x="1520494" y="875125"/>
                    </a:cubicBezTo>
                    <a:cubicBezTo>
                      <a:pt x="1523141" y="875125"/>
                      <a:pt x="1526119" y="874794"/>
                      <a:pt x="1528765" y="875125"/>
                    </a:cubicBezTo>
                    <a:cubicBezTo>
                      <a:pt x="1542000" y="876448"/>
                      <a:pt x="1542662" y="871816"/>
                      <a:pt x="1536706" y="861559"/>
                    </a:cubicBezTo>
                    <a:cubicBezTo>
                      <a:pt x="1513877" y="822518"/>
                      <a:pt x="1329588" y="502907"/>
                      <a:pt x="1259445" y="382474"/>
                    </a:cubicBezTo>
                    <a:cubicBezTo>
                      <a:pt x="1254813" y="374203"/>
                      <a:pt x="1254813" y="368247"/>
                      <a:pt x="1259776" y="360307"/>
                    </a:cubicBezTo>
                    <a:cubicBezTo>
                      <a:pt x="1300472" y="291157"/>
                      <a:pt x="1438771" y="52276"/>
                      <a:pt x="146888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3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1937D3F8-3315-4260-B66A-C4E912CC4142}"/>
                </a:ext>
              </a:extLst>
            </p:cNvPr>
            <p:cNvSpPr txBox="1"/>
            <p:nvPr/>
          </p:nvSpPr>
          <p:spPr>
            <a:xfrm rot="3612883">
              <a:off x="3005913" y="4769531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9B12A44A-E214-43E8-B2D8-D4FC702B636A}"/>
                </a:ext>
              </a:extLst>
            </p:cNvPr>
            <p:cNvSpPr txBox="1"/>
            <p:nvPr/>
          </p:nvSpPr>
          <p:spPr>
            <a:xfrm>
              <a:off x="1219691" y="4519672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DF28A8E2-B96D-46D4-A0CA-681C23D18E86}"/>
                </a:ext>
              </a:extLst>
            </p:cNvPr>
            <p:cNvSpPr txBox="1"/>
            <p:nvPr/>
          </p:nvSpPr>
          <p:spPr>
            <a:xfrm rot="18000000">
              <a:off x="2221830" y="3069901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6" name="TextBox 285">
            <a:extLst>
              <a:ext uri="{FF2B5EF4-FFF2-40B4-BE49-F238E27FC236}">
                <a16:creationId xmlns:a16="http://schemas.microsoft.com/office/drawing/2014/main" id="{70AED457-0004-420C-8C7F-64D399541E74}"/>
              </a:ext>
            </a:extLst>
          </p:cNvPr>
          <p:cNvSpPr txBox="1"/>
          <p:nvPr/>
        </p:nvSpPr>
        <p:spPr>
          <a:xfrm>
            <a:off x="5564424" y="2724362"/>
            <a:ext cx="5878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</a:t>
            </a:r>
          </a:p>
        </p:txBody>
      </p:sp>
      <p:sp>
        <p:nvSpPr>
          <p:cNvPr id="287" name="Rounded Rectangular Callout 31">
            <a:extLst>
              <a:ext uri="{FF2B5EF4-FFF2-40B4-BE49-F238E27FC236}">
                <a16:creationId xmlns:a16="http://schemas.microsoft.com/office/drawing/2014/main" id="{4B3856E4-FD5A-4FF4-94DD-CE3101CAD956}"/>
              </a:ext>
            </a:extLst>
          </p:cNvPr>
          <p:cNvSpPr/>
          <p:nvPr/>
        </p:nvSpPr>
        <p:spPr>
          <a:xfrm flipH="1">
            <a:off x="6780148" y="4372647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88" name="그룹 6">
            <a:extLst>
              <a:ext uri="{FF2B5EF4-FFF2-40B4-BE49-F238E27FC236}">
                <a16:creationId xmlns:a16="http://schemas.microsoft.com/office/drawing/2014/main" id="{A9EF41B7-AAF1-4929-8777-348AD9999E40}"/>
              </a:ext>
            </a:extLst>
          </p:cNvPr>
          <p:cNvGrpSpPr/>
          <p:nvPr/>
        </p:nvGrpSpPr>
        <p:grpSpPr>
          <a:xfrm>
            <a:off x="5752921" y="4826956"/>
            <a:ext cx="1387252" cy="1320245"/>
            <a:chOff x="1730330" y="5175558"/>
            <a:chExt cx="1742087" cy="1320245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4FC3C920-746B-44B4-8CE2-3E068254D455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F8088694-30A3-4E34-A321-B0AADA251322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291" name="Rounded Rectangular Callout 31">
            <a:extLst>
              <a:ext uri="{FF2B5EF4-FFF2-40B4-BE49-F238E27FC236}">
                <a16:creationId xmlns:a16="http://schemas.microsoft.com/office/drawing/2014/main" id="{BC438B05-C95A-4962-B86E-0EA3777B650B}"/>
              </a:ext>
            </a:extLst>
          </p:cNvPr>
          <p:cNvSpPr/>
          <p:nvPr/>
        </p:nvSpPr>
        <p:spPr>
          <a:xfrm flipH="1">
            <a:off x="8750668" y="4372647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92" name="그룹 6">
            <a:extLst>
              <a:ext uri="{FF2B5EF4-FFF2-40B4-BE49-F238E27FC236}">
                <a16:creationId xmlns:a16="http://schemas.microsoft.com/office/drawing/2014/main" id="{B407E851-B876-4C17-A545-724E94105097}"/>
              </a:ext>
            </a:extLst>
          </p:cNvPr>
          <p:cNvGrpSpPr/>
          <p:nvPr/>
        </p:nvGrpSpPr>
        <p:grpSpPr>
          <a:xfrm>
            <a:off x="7723441" y="4826956"/>
            <a:ext cx="1387252" cy="1320245"/>
            <a:chOff x="1730330" y="5175558"/>
            <a:chExt cx="1742087" cy="1320245"/>
          </a:xfrm>
        </p:grpSpPr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CFEF945A-47B4-4C95-9CBA-2FFBFE038C69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6314B439-E0C8-4A72-ABFE-F1B1683619FB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295" name="Rounded Rectangular Callout 31">
            <a:extLst>
              <a:ext uri="{FF2B5EF4-FFF2-40B4-BE49-F238E27FC236}">
                <a16:creationId xmlns:a16="http://schemas.microsoft.com/office/drawing/2014/main" id="{6F4DC627-8DEA-4D39-8838-7F44B416FB5E}"/>
              </a:ext>
            </a:extLst>
          </p:cNvPr>
          <p:cNvSpPr/>
          <p:nvPr/>
        </p:nvSpPr>
        <p:spPr>
          <a:xfrm flipH="1">
            <a:off x="10721188" y="4372647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96" name="그룹 6">
            <a:extLst>
              <a:ext uri="{FF2B5EF4-FFF2-40B4-BE49-F238E27FC236}">
                <a16:creationId xmlns:a16="http://schemas.microsoft.com/office/drawing/2014/main" id="{272662F3-F950-43AD-B358-97ECBC704248}"/>
              </a:ext>
            </a:extLst>
          </p:cNvPr>
          <p:cNvGrpSpPr/>
          <p:nvPr/>
        </p:nvGrpSpPr>
        <p:grpSpPr>
          <a:xfrm>
            <a:off x="9693961" y="4826956"/>
            <a:ext cx="1387252" cy="1320245"/>
            <a:chOff x="1730330" y="5175558"/>
            <a:chExt cx="1742087" cy="1320245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487CA6E7-3D8B-463F-9144-FB79880F2772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AD1B7840-CD59-4C74-BB2D-459CCC02E3C0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299" name="Round Same Side Corner Rectangle 36">
            <a:extLst>
              <a:ext uri="{FF2B5EF4-FFF2-40B4-BE49-F238E27FC236}">
                <a16:creationId xmlns:a16="http://schemas.microsoft.com/office/drawing/2014/main" id="{8181A0ED-3669-43D8-95E1-0D4C7C4FB568}"/>
              </a:ext>
            </a:extLst>
          </p:cNvPr>
          <p:cNvSpPr/>
          <p:nvPr/>
        </p:nvSpPr>
        <p:spPr>
          <a:xfrm>
            <a:off x="6944228" y="4456145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0" name="자유형 176">
            <a:extLst>
              <a:ext uri="{FF2B5EF4-FFF2-40B4-BE49-F238E27FC236}">
                <a16:creationId xmlns:a16="http://schemas.microsoft.com/office/drawing/2014/main" id="{1336ABE8-54EE-4E20-9A25-BD84BC4FF59C}"/>
              </a:ext>
            </a:extLst>
          </p:cNvPr>
          <p:cNvSpPr/>
          <p:nvPr/>
        </p:nvSpPr>
        <p:spPr>
          <a:xfrm>
            <a:off x="10925566" y="4423943"/>
            <a:ext cx="311293" cy="326724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1" name="Rectangle 9">
            <a:extLst>
              <a:ext uri="{FF2B5EF4-FFF2-40B4-BE49-F238E27FC236}">
                <a16:creationId xmlns:a16="http://schemas.microsoft.com/office/drawing/2014/main" id="{941F3D84-B571-4235-8B1A-CA3F016F59BD}"/>
              </a:ext>
            </a:extLst>
          </p:cNvPr>
          <p:cNvSpPr/>
          <p:nvPr/>
        </p:nvSpPr>
        <p:spPr>
          <a:xfrm>
            <a:off x="8939717" y="4423943"/>
            <a:ext cx="328016" cy="327483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2" name="Text Placeholder 10">
            <a:extLst>
              <a:ext uri="{FF2B5EF4-FFF2-40B4-BE49-F238E27FC236}">
                <a16:creationId xmlns:a16="http://schemas.microsoft.com/office/drawing/2014/main" id="{6FE24555-4F95-44D9-8DCB-90454455D529}"/>
              </a:ext>
            </a:extLst>
          </p:cNvPr>
          <p:cNvSpPr txBox="1">
            <a:spLocks/>
          </p:cNvSpPr>
          <p:nvPr/>
        </p:nvSpPr>
        <p:spPr>
          <a:xfrm>
            <a:off x="5564424" y="1819081"/>
            <a:ext cx="5878611" cy="824494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1"/>
                </a:solidFill>
                <a:cs typeface="Arial" pitchFamily="34" charset="0"/>
              </a:rPr>
              <a:t>We Create Quality Professional </a:t>
            </a:r>
            <a:endParaRPr lang="ko-KR" altLang="en-US" sz="2800" dirty="0">
              <a:solidFill>
                <a:schemeClr val="accent1"/>
              </a:solidFill>
              <a:cs typeface="Arial" pitchFamily="3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ko-KR" sz="2800" dirty="0">
                <a:solidFill>
                  <a:schemeClr val="accent1"/>
                </a:solidFill>
                <a:cs typeface="Arial" pitchFamily="34" charset="0"/>
              </a:rPr>
              <a:t>PPT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167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2022-10-27T07:42:06Z</dcterms:modified>
</cp:coreProperties>
</file>