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414095420142315E-2"/>
          <c:w val="0.99842558261464309"/>
          <c:h val="0.9391718091597153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C0C-459E-BEF6-3528D1A7D2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C0C-459E-BEF6-3528D1A7D2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C0C-459E-BEF6-3528D1A7D20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C0C-459E-BEF6-3528D1A7D20F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50</c:v>
                </c:pt>
                <c:pt idx="2">
                  <c:v>25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0C-459E-BEF6-3528D1A7D2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</c:v>
                </c:pt>
                <c:pt idx="1">
                  <c:v>50</c:v>
                </c:pt>
                <c:pt idx="2">
                  <c:v>75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0C-459E-BEF6-3528D1A7D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414095420142315E-2"/>
          <c:w val="0.99842558261464309"/>
          <c:h val="0.9391718091597153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857-4EFD-B240-3CE2EAAF98A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857-4EFD-B240-3CE2EAAF98A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857-4EFD-B240-3CE2EAAF98A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857-4EFD-B240-3CE2EAAF98A2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85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57-4EFD-B240-3CE2EAAF98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</c:v>
                </c:pt>
                <c:pt idx="1">
                  <c:v>15</c:v>
                </c:pt>
                <c:pt idx="2">
                  <c:v>40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57-4EFD-B240-3CE2EAAF9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C273-436F-9CF6-D8D7393F450A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273-436F-9CF6-D8D7393F450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73-436F-9CF6-D8D7393F45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626-4BB7-AB30-E19FEBBDF27B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7626-4BB7-AB30-E19FEBBDF27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26-4BB7-AB30-E19FEBBDF2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50" name="Chart 2">
            <a:extLst>
              <a:ext uri="{FF2B5EF4-FFF2-40B4-BE49-F238E27FC236}">
                <a16:creationId xmlns:a16="http://schemas.microsoft.com/office/drawing/2014/main" id="{E51FC7A9-55FB-4C9B-9F9A-B662CAFAB8D2}"/>
              </a:ext>
            </a:extLst>
          </p:cNvPr>
          <p:cNvGraphicFramePr/>
          <p:nvPr/>
        </p:nvGraphicFramePr>
        <p:xfrm>
          <a:off x="7421236" y="1848897"/>
          <a:ext cx="3927167" cy="291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1" name="Chart 3">
            <a:extLst>
              <a:ext uri="{FF2B5EF4-FFF2-40B4-BE49-F238E27FC236}">
                <a16:creationId xmlns:a16="http://schemas.microsoft.com/office/drawing/2014/main" id="{CA1071F1-4691-417B-9F65-9B55490FCDA3}"/>
              </a:ext>
            </a:extLst>
          </p:cNvPr>
          <p:cNvGraphicFramePr/>
          <p:nvPr/>
        </p:nvGraphicFramePr>
        <p:xfrm>
          <a:off x="843597" y="1848897"/>
          <a:ext cx="3927167" cy="291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2" name="TextBox 251">
            <a:extLst>
              <a:ext uri="{FF2B5EF4-FFF2-40B4-BE49-F238E27FC236}">
                <a16:creationId xmlns:a16="http://schemas.microsoft.com/office/drawing/2014/main" id="{5CDAE057-ECDC-4FB6-87FF-7398FEF4A33D}"/>
              </a:ext>
            </a:extLst>
          </p:cNvPr>
          <p:cNvSpPr txBox="1"/>
          <p:nvPr/>
        </p:nvSpPr>
        <p:spPr>
          <a:xfrm>
            <a:off x="1409131" y="1800345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3E18E5C-B30A-43B4-B215-1F6EE240E1CB}"/>
              </a:ext>
            </a:extLst>
          </p:cNvPr>
          <p:cNvSpPr txBox="1"/>
          <p:nvPr/>
        </p:nvSpPr>
        <p:spPr>
          <a:xfrm>
            <a:off x="1797547" y="2483084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FC04E79C-E9CD-4BB4-922F-4C2BE0661A54}"/>
              </a:ext>
            </a:extLst>
          </p:cNvPr>
          <p:cNvSpPr txBox="1"/>
          <p:nvPr/>
        </p:nvSpPr>
        <p:spPr>
          <a:xfrm>
            <a:off x="2784771" y="3165823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D2A08C28-ED39-479E-AD70-F752D99963E1}"/>
              </a:ext>
            </a:extLst>
          </p:cNvPr>
          <p:cNvSpPr txBox="1"/>
          <p:nvPr/>
        </p:nvSpPr>
        <p:spPr>
          <a:xfrm>
            <a:off x="1020715" y="3848561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155DCEF1-1304-40A8-BEDA-58E6166A7C98}"/>
              </a:ext>
            </a:extLst>
          </p:cNvPr>
          <p:cNvSpPr txBox="1"/>
          <p:nvPr/>
        </p:nvSpPr>
        <p:spPr>
          <a:xfrm>
            <a:off x="9551995" y="1800345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52C440A8-EBD7-47A8-AEBE-52DF2F84825B}"/>
              </a:ext>
            </a:extLst>
          </p:cNvPr>
          <p:cNvSpPr txBox="1"/>
          <p:nvPr/>
        </p:nvSpPr>
        <p:spPr>
          <a:xfrm>
            <a:off x="8572863" y="2483084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99E80D78-2D9B-464D-B721-EA8ED3A98897}"/>
              </a:ext>
            </a:extLst>
          </p:cNvPr>
          <p:cNvSpPr txBox="1"/>
          <p:nvPr/>
        </p:nvSpPr>
        <p:spPr>
          <a:xfrm>
            <a:off x="9551995" y="3165823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A0E7F4C9-3A44-4A37-9B40-8428EF32F3A7}"/>
              </a:ext>
            </a:extLst>
          </p:cNvPr>
          <p:cNvSpPr txBox="1"/>
          <p:nvPr/>
        </p:nvSpPr>
        <p:spPr>
          <a:xfrm>
            <a:off x="9123119" y="3848561"/>
            <a:ext cx="1253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0" name="이등변 삼각형 259">
            <a:extLst>
              <a:ext uri="{FF2B5EF4-FFF2-40B4-BE49-F238E27FC236}">
                <a16:creationId xmlns:a16="http://schemas.microsoft.com/office/drawing/2014/main" id="{87E3BB11-6E42-4B0C-BF7B-E638F270D9EE}"/>
              </a:ext>
            </a:extLst>
          </p:cNvPr>
          <p:cNvSpPr/>
          <p:nvPr/>
        </p:nvSpPr>
        <p:spPr>
          <a:xfrm rot="10800000">
            <a:off x="2685799" y="1834205"/>
            <a:ext cx="242761" cy="20927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1" name="이등변 삼각형 260">
            <a:extLst>
              <a:ext uri="{FF2B5EF4-FFF2-40B4-BE49-F238E27FC236}">
                <a16:creationId xmlns:a16="http://schemas.microsoft.com/office/drawing/2014/main" id="{E4EC15D1-D415-420B-9A87-511BC638F418}"/>
              </a:ext>
            </a:extLst>
          </p:cNvPr>
          <p:cNvSpPr/>
          <p:nvPr/>
        </p:nvSpPr>
        <p:spPr>
          <a:xfrm rot="10800000">
            <a:off x="3072560" y="2516944"/>
            <a:ext cx="242761" cy="20927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이등변 삼각형 261">
            <a:extLst>
              <a:ext uri="{FF2B5EF4-FFF2-40B4-BE49-F238E27FC236}">
                <a16:creationId xmlns:a16="http://schemas.microsoft.com/office/drawing/2014/main" id="{FD55AEA2-78BF-4641-B448-1D7EFFCE56CB}"/>
              </a:ext>
            </a:extLst>
          </p:cNvPr>
          <p:cNvSpPr/>
          <p:nvPr/>
        </p:nvSpPr>
        <p:spPr>
          <a:xfrm rot="10800000">
            <a:off x="4042612" y="3199683"/>
            <a:ext cx="242761" cy="20927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3" name="이등변 삼각형 262">
            <a:extLst>
              <a:ext uri="{FF2B5EF4-FFF2-40B4-BE49-F238E27FC236}">
                <a16:creationId xmlns:a16="http://schemas.microsoft.com/office/drawing/2014/main" id="{3ADCBC6F-DA15-4202-8F5B-19F38A8D5060}"/>
              </a:ext>
            </a:extLst>
          </p:cNvPr>
          <p:cNvSpPr/>
          <p:nvPr/>
        </p:nvSpPr>
        <p:spPr>
          <a:xfrm rot="10800000">
            <a:off x="2285648" y="3882421"/>
            <a:ext cx="242761" cy="20927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4" name="이등변 삼각형 263">
            <a:extLst>
              <a:ext uri="{FF2B5EF4-FFF2-40B4-BE49-F238E27FC236}">
                <a16:creationId xmlns:a16="http://schemas.microsoft.com/office/drawing/2014/main" id="{3A426E9B-EFE8-4603-8B56-5F1EC08F25D1}"/>
              </a:ext>
            </a:extLst>
          </p:cNvPr>
          <p:cNvSpPr/>
          <p:nvPr/>
        </p:nvSpPr>
        <p:spPr>
          <a:xfrm rot="10800000">
            <a:off x="9257004" y="1848103"/>
            <a:ext cx="242761" cy="20927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5" name="이등변 삼각형 264">
            <a:extLst>
              <a:ext uri="{FF2B5EF4-FFF2-40B4-BE49-F238E27FC236}">
                <a16:creationId xmlns:a16="http://schemas.microsoft.com/office/drawing/2014/main" id="{0C132602-1114-47BA-8A39-D98E27192DD0}"/>
              </a:ext>
            </a:extLst>
          </p:cNvPr>
          <p:cNvSpPr/>
          <p:nvPr/>
        </p:nvSpPr>
        <p:spPr>
          <a:xfrm rot="10800000">
            <a:off x="8284309" y="2530842"/>
            <a:ext cx="242761" cy="20927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6" name="이등변 삼각형 265">
            <a:extLst>
              <a:ext uri="{FF2B5EF4-FFF2-40B4-BE49-F238E27FC236}">
                <a16:creationId xmlns:a16="http://schemas.microsoft.com/office/drawing/2014/main" id="{35B14E2C-9FB9-4BDF-AA9A-C281CB89B3BF}"/>
              </a:ext>
            </a:extLst>
          </p:cNvPr>
          <p:cNvSpPr/>
          <p:nvPr/>
        </p:nvSpPr>
        <p:spPr>
          <a:xfrm rot="10800000">
            <a:off x="9262453" y="3213581"/>
            <a:ext cx="242761" cy="20927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7" name="이등변 삼각형 266">
            <a:extLst>
              <a:ext uri="{FF2B5EF4-FFF2-40B4-BE49-F238E27FC236}">
                <a16:creationId xmlns:a16="http://schemas.microsoft.com/office/drawing/2014/main" id="{2788686A-C474-49ED-84A7-254467934738}"/>
              </a:ext>
            </a:extLst>
          </p:cNvPr>
          <p:cNvSpPr/>
          <p:nvPr/>
        </p:nvSpPr>
        <p:spPr>
          <a:xfrm rot="10800000">
            <a:off x="8873037" y="3896319"/>
            <a:ext cx="242761" cy="20927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8" name="직사각형 267">
            <a:extLst>
              <a:ext uri="{FF2B5EF4-FFF2-40B4-BE49-F238E27FC236}">
                <a16:creationId xmlns:a16="http://schemas.microsoft.com/office/drawing/2014/main" id="{183DE10D-75C0-4719-A065-FF338B7FAE06}"/>
              </a:ext>
            </a:extLst>
          </p:cNvPr>
          <p:cNvSpPr/>
          <p:nvPr/>
        </p:nvSpPr>
        <p:spPr>
          <a:xfrm>
            <a:off x="4839037" y="2077344"/>
            <a:ext cx="2516623" cy="419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9" name="직사각형 268">
            <a:extLst>
              <a:ext uri="{FF2B5EF4-FFF2-40B4-BE49-F238E27FC236}">
                <a16:creationId xmlns:a16="http://schemas.microsoft.com/office/drawing/2014/main" id="{BD85B292-B531-46B3-9C69-D617D4671C93}"/>
              </a:ext>
            </a:extLst>
          </p:cNvPr>
          <p:cNvSpPr/>
          <p:nvPr/>
        </p:nvSpPr>
        <p:spPr>
          <a:xfrm>
            <a:off x="4836340" y="2761457"/>
            <a:ext cx="2516623" cy="4193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0" name="직사각형 269">
            <a:extLst>
              <a:ext uri="{FF2B5EF4-FFF2-40B4-BE49-F238E27FC236}">
                <a16:creationId xmlns:a16="http://schemas.microsoft.com/office/drawing/2014/main" id="{775181F8-E285-400E-97BE-74314C0AAA13}"/>
              </a:ext>
            </a:extLst>
          </p:cNvPr>
          <p:cNvSpPr/>
          <p:nvPr/>
        </p:nvSpPr>
        <p:spPr>
          <a:xfrm>
            <a:off x="4833643" y="3445570"/>
            <a:ext cx="2516623" cy="419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1" name="직사각형 270">
            <a:extLst>
              <a:ext uri="{FF2B5EF4-FFF2-40B4-BE49-F238E27FC236}">
                <a16:creationId xmlns:a16="http://schemas.microsoft.com/office/drawing/2014/main" id="{EAC49AA8-6EC9-45E7-8339-625291490329}"/>
              </a:ext>
            </a:extLst>
          </p:cNvPr>
          <p:cNvSpPr/>
          <p:nvPr/>
        </p:nvSpPr>
        <p:spPr>
          <a:xfrm>
            <a:off x="4830946" y="4129683"/>
            <a:ext cx="2516623" cy="4193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560398FF-328E-426B-8C9A-76B984EBF81D}"/>
              </a:ext>
            </a:extLst>
          </p:cNvPr>
          <p:cNvSpPr txBox="1"/>
          <p:nvPr/>
        </p:nvSpPr>
        <p:spPr>
          <a:xfrm>
            <a:off x="5338618" y="2146396"/>
            <a:ext cx="151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D7034B41-84A2-4325-BA64-C2F864F7329C}"/>
              </a:ext>
            </a:extLst>
          </p:cNvPr>
          <p:cNvSpPr txBox="1"/>
          <p:nvPr/>
        </p:nvSpPr>
        <p:spPr>
          <a:xfrm>
            <a:off x="5338618" y="2821675"/>
            <a:ext cx="151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DE1C4C47-4B71-4EF9-8E96-1C5E3A69AF54}"/>
              </a:ext>
            </a:extLst>
          </p:cNvPr>
          <p:cNvSpPr txBox="1"/>
          <p:nvPr/>
        </p:nvSpPr>
        <p:spPr>
          <a:xfrm>
            <a:off x="5338618" y="3496954"/>
            <a:ext cx="151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4CC845A0-F534-496F-B956-CC259E5BA422}"/>
              </a:ext>
            </a:extLst>
          </p:cNvPr>
          <p:cNvSpPr txBox="1"/>
          <p:nvPr/>
        </p:nvSpPr>
        <p:spPr>
          <a:xfrm>
            <a:off x="5338618" y="4172233"/>
            <a:ext cx="151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76" name="Chart 40">
            <a:extLst>
              <a:ext uri="{FF2B5EF4-FFF2-40B4-BE49-F238E27FC236}">
                <a16:creationId xmlns:a16="http://schemas.microsoft.com/office/drawing/2014/main" id="{402A2B71-0CC5-4FD9-95E1-ADC620704D28}"/>
              </a:ext>
            </a:extLst>
          </p:cNvPr>
          <p:cNvGraphicFramePr/>
          <p:nvPr/>
        </p:nvGraphicFramePr>
        <p:xfrm>
          <a:off x="6408273" y="4859543"/>
          <a:ext cx="1334997" cy="13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7" name="Chart 35">
            <a:extLst>
              <a:ext uri="{FF2B5EF4-FFF2-40B4-BE49-F238E27FC236}">
                <a16:creationId xmlns:a16="http://schemas.microsoft.com/office/drawing/2014/main" id="{9C22A27B-B35B-417A-BE47-9E8E2669BDBD}"/>
              </a:ext>
            </a:extLst>
          </p:cNvPr>
          <p:cNvGraphicFramePr/>
          <p:nvPr/>
        </p:nvGraphicFramePr>
        <p:xfrm>
          <a:off x="4416716" y="4859543"/>
          <a:ext cx="1334997" cy="13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278" name="Group 36">
            <a:extLst>
              <a:ext uri="{FF2B5EF4-FFF2-40B4-BE49-F238E27FC236}">
                <a16:creationId xmlns:a16="http://schemas.microsoft.com/office/drawing/2014/main" id="{717C1864-EDA9-40F3-A0BD-E42CE0C0940F}"/>
              </a:ext>
            </a:extLst>
          </p:cNvPr>
          <p:cNvGrpSpPr/>
          <p:nvPr/>
        </p:nvGrpSpPr>
        <p:grpSpPr>
          <a:xfrm>
            <a:off x="751348" y="5066672"/>
            <a:ext cx="3602242" cy="923330"/>
            <a:chOff x="2551704" y="4283314"/>
            <a:chExt cx="2391553" cy="923330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26B46472-3838-4CCA-89CB-1FDEC11C739D}"/>
                </a:ext>
              </a:extLst>
            </p:cNvPr>
            <p:cNvSpPr txBox="1"/>
            <p:nvPr/>
          </p:nvSpPr>
          <p:spPr>
            <a:xfrm>
              <a:off x="2551704" y="4560313"/>
              <a:ext cx="2391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9E971A18-01AD-436D-9E46-EA8B205FC751}"/>
                </a:ext>
              </a:extLst>
            </p:cNvPr>
            <p:cNvSpPr txBox="1"/>
            <p:nvPr/>
          </p:nvSpPr>
          <p:spPr>
            <a:xfrm>
              <a:off x="2551705" y="4283314"/>
              <a:ext cx="2391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81" name="Group 39">
            <a:extLst>
              <a:ext uri="{FF2B5EF4-FFF2-40B4-BE49-F238E27FC236}">
                <a16:creationId xmlns:a16="http://schemas.microsoft.com/office/drawing/2014/main" id="{0EA7E270-B019-46AE-ABEB-E3B9B5236320}"/>
              </a:ext>
            </a:extLst>
          </p:cNvPr>
          <p:cNvGrpSpPr/>
          <p:nvPr/>
        </p:nvGrpSpPr>
        <p:grpSpPr>
          <a:xfrm>
            <a:off x="7829952" y="5066672"/>
            <a:ext cx="3578685" cy="923330"/>
            <a:chOff x="2551703" y="4283314"/>
            <a:chExt cx="2242574" cy="923330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661B9B2B-350D-4272-8229-BB89BCE3E377}"/>
                </a:ext>
              </a:extLst>
            </p:cNvPr>
            <p:cNvSpPr txBox="1"/>
            <p:nvPr/>
          </p:nvSpPr>
          <p:spPr>
            <a:xfrm>
              <a:off x="2551705" y="4560313"/>
              <a:ext cx="22425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C7DC9229-229E-4964-9E30-CD64E8E9EF62}"/>
                </a:ext>
              </a:extLst>
            </p:cNvPr>
            <p:cNvSpPr txBox="1"/>
            <p:nvPr/>
          </p:nvSpPr>
          <p:spPr>
            <a:xfrm>
              <a:off x="2551703" y="4283314"/>
              <a:ext cx="2242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E32288D2-EBBD-4BE6-A0B2-4ADE4E7DE2CC}"/>
              </a:ext>
            </a:extLst>
          </p:cNvPr>
          <p:cNvSpPr txBox="1"/>
          <p:nvPr/>
        </p:nvSpPr>
        <p:spPr>
          <a:xfrm>
            <a:off x="6871645" y="5560397"/>
            <a:ext cx="7200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EAEDCCE4-E376-4732-ACDA-02DE968A80F8}"/>
              </a:ext>
            </a:extLst>
          </p:cNvPr>
          <p:cNvSpPr txBox="1"/>
          <p:nvPr/>
        </p:nvSpPr>
        <p:spPr>
          <a:xfrm>
            <a:off x="4600987" y="5560397"/>
            <a:ext cx="7200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110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2022-10-25T05:32:41Z</dcterms:modified>
</cp:coreProperties>
</file>