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4" name="Group 2">
            <a:extLst>
              <a:ext uri="{FF2B5EF4-FFF2-40B4-BE49-F238E27FC236}">
                <a16:creationId xmlns:a16="http://schemas.microsoft.com/office/drawing/2014/main" id="{5B3D1B8C-515D-4114-AFCC-7A1E0EF52B11}"/>
              </a:ext>
            </a:extLst>
          </p:cNvPr>
          <p:cNvGrpSpPr/>
          <p:nvPr/>
        </p:nvGrpSpPr>
        <p:grpSpPr>
          <a:xfrm>
            <a:off x="3771184" y="2930101"/>
            <a:ext cx="8420816" cy="3368971"/>
            <a:chOff x="3927721" y="3552654"/>
            <a:chExt cx="6649598" cy="2660348"/>
          </a:xfrm>
        </p:grpSpPr>
        <p:sp>
          <p:nvSpPr>
            <p:cNvPr id="325" name="L-Shape 3">
              <a:extLst>
                <a:ext uri="{FF2B5EF4-FFF2-40B4-BE49-F238E27FC236}">
                  <a16:creationId xmlns:a16="http://schemas.microsoft.com/office/drawing/2014/main" id="{001DEE0A-2928-4C16-B040-D11C0D4A72BE}"/>
                </a:ext>
              </a:extLst>
            </p:cNvPr>
            <p:cNvSpPr/>
            <p:nvPr/>
          </p:nvSpPr>
          <p:spPr>
            <a:xfrm rot="5400000">
              <a:off x="5317613" y="4824758"/>
              <a:ext cx="714954" cy="1164928"/>
            </a:xfrm>
            <a:prstGeom prst="corner">
              <a:avLst>
                <a:gd name="adj1" fmla="val 7692"/>
                <a:gd name="adj2" fmla="val 2968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6" name="L-Shape 4">
              <a:extLst>
                <a:ext uri="{FF2B5EF4-FFF2-40B4-BE49-F238E27FC236}">
                  <a16:creationId xmlns:a16="http://schemas.microsoft.com/office/drawing/2014/main" id="{9B2EDEC1-CE85-44D1-B8F4-4D994505C721}"/>
                </a:ext>
              </a:extLst>
            </p:cNvPr>
            <p:cNvSpPr/>
            <p:nvPr/>
          </p:nvSpPr>
          <p:spPr>
            <a:xfrm rot="5400000">
              <a:off x="6483378" y="4314927"/>
              <a:ext cx="713232" cy="1164928"/>
            </a:xfrm>
            <a:prstGeom prst="corner">
              <a:avLst>
                <a:gd name="adj1" fmla="val 7692"/>
                <a:gd name="adj2" fmla="val 2968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L-Shape 5">
              <a:extLst>
                <a:ext uri="{FF2B5EF4-FFF2-40B4-BE49-F238E27FC236}">
                  <a16:creationId xmlns:a16="http://schemas.microsoft.com/office/drawing/2014/main" id="{DC2D4D5A-A1C5-4C73-A641-2B498667EE40}"/>
                </a:ext>
              </a:extLst>
            </p:cNvPr>
            <p:cNvSpPr/>
            <p:nvPr/>
          </p:nvSpPr>
          <p:spPr>
            <a:xfrm rot="5400000">
              <a:off x="7648283" y="3825836"/>
              <a:ext cx="713232" cy="1164928"/>
            </a:xfrm>
            <a:prstGeom prst="corner">
              <a:avLst>
                <a:gd name="adj1" fmla="val 7692"/>
                <a:gd name="adj2" fmla="val 2968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L-Shape 6">
              <a:extLst>
                <a:ext uri="{FF2B5EF4-FFF2-40B4-BE49-F238E27FC236}">
                  <a16:creationId xmlns:a16="http://schemas.microsoft.com/office/drawing/2014/main" id="{740C265A-C840-4668-A7CA-0F5E6277CB21}"/>
                </a:ext>
              </a:extLst>
            </p:cNvPr>
            <p:cNvSpPr/>
            <p:nvPr/>
          </p:nvSpPr>
          <p:spPr>
            <a:xfrm rot="5400000">
              <a:off x="9220789" y="2909356"/>
              <a:ext cx="713232" cy="1999828"/>
            </a:xfrm>
            <a:prstGeom prst="corner">
              <a:avLst>
                <a:gd name="adj1" fmla="val 7692"/>
                <a:gd name="adj2" fmla="val 2968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L-Shape 7">
              <a:extLst>
                <a:ext uri="{FF2B5EF4-FFF2-40B4-BE49-F238E27FC236}">
                  <a16:creationId xmlns:a16="http://schemas.microsoft.com/office/drawing/2014/main" id="{A672BA6E-3FDB-4C74-9D45-E068ECF60292}"/>
                </a:ext>
              </a:extLst>
            </p:cNvPr>
            <p:cNvSpPr/>
            <p:nvPr/>
          </p:nvSpPr>
          <p:spPr>
            <a:xfrm rot="5400000">
              <a:off x="4192979" y="5313333"/>
              <a:ext cx="634411" cy="1164928"/>
            </a:xfrm>
            <a:prstGeom prst="corner">
              <a:avLst>
                <a:gd name="adj1" fmla="val 7692"/>
                <a:gd name="adj2" fmla="val 2968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0" name="TextBox 329">
            <a:extLst>
              <a:ext uri="{FF2B5EF4-FFF2-40B4-BE49-F238E27FC236}">
                <a16:creationId xmlns:a16="http://schemas.microsoft.com/office/drawing/2014/main" id="{F7B341FB-789A-4D3A-AF78-E20DFE4B086E}"/>
              </a:ext>
            </a:extLst>
          </p:cNvPr>
          <p:cNvSpPr txBox="1"/>
          <p:nvPr/>
        </p:nvSpPr>
        <p:spPr>
          <a:xfrm>
            <a:off x="3903795" y="5790874"/>
            <a:ext cx="1272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1" name="TextBox 330">
            <a:extLst>
              <a:ext uri="{FF2B5EF4-FFF2-40B4-BE49-F238E27FC236}">
                <a16:creationId xmlns:a16="http://schemas.microsoft.com/office/drawing/2014/main" id="{D3D130CA-F076-4A37-8E15-0F0998551F93}"/>
              </a:ext>
            </a:extLst>
          </p:cNvPr>
          <p:cNvSpPr txBox="1"/>
          <p:nvPr/>
        </p:nvSpPr>
        <p:spPr>
          <a:xfrm>
            <a:off x="5377008" y="5157882"/>
            <a:ext cx="1272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2" name="TextBox 331">
            <a:extLst>
              <a:ext uri="{FF2B5EF4-FFF2-40B4-BE49-F238E27FC236}">
                <a16:creationId xmlns:a16="http://schemas.microsoft.com/office/drawing/2014/main" id="{51D44DFA-0F29-4498-9820-9E1939ADEF7E}"/>
              </a:ext>
            </a:extLst>
          </p:cNvPr>
          <p:cNvSpPr txBox="1"/>
          <p:nvPr/>
        </p:nvSpPr>
        <p:spPr>
          <a:xfrm>
            <a:off x="6850221" y="4524889"/>
            <a:ext cx="1272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3" name="TextBox 332">
            <a:extLst>
              <a:ext uri="{FF2B5EF4-FFF2-40B4-BE49-F238E27FC236}">
                <a16:creationId xmlns:a16="http://schemas.microsoft.com/office/drawing/2014/main" id="{E8D0D029-6E0B-4E1C-B999-04AECE142027}"/>
              </a:ext>
            </a:extLst>
          </p:cNvPr>
          <p:cNvSpPr txBox="1"/>
          <p:nvPr/>
        </p:nvSpPr>
        <p:spPr>
          <a:xfrm>
            <a:off x="8323434" y="3891896"/>
            <a:ext cx="1272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4" name="TextBox 333">
            <a:extLst>
              <a:ext uri="{FF2B5EF4-FFF2-40B4-BE49-F238E27FC236}">
                <a16:creationId xmlns:a16="http://schemas.microsoft.com/office/drawing/2014/main" id="{C83C45C6-C963-4528-B89F-10CE5B15D384}"/>
              </a:ext>
            </a:extLst>
          </p:cNvPr>
          <p:cNvSpPr txBox="1"/>
          <p:nvPr/>
        </p:nvSpPr>
        <p:spPr>
          <a:xfrm>
            <a:off x="9796646" y="3258903"/>
            <a:ext cx="12720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 Here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35" name="Group 13">
            <a:extLst>
              <a:ext uri="{FF2B5EF4-FFF2-40B4-BE49-F238E27FC236}">
                <a16:creationId xmlns:a16="http://schemas.microsoft.com/office/drawing/2014/main" id="{90F7FE2B-BD67-477F-8F0E-5DAF84EF6B0A}"/>
              </a:ext>
            </a:extLst>
          </p:cNvPr>
          <p:cNvGrpSpPr/>
          <p:nvPr/>
        </p:nvGrpSpPr>
        <p:grpSpPr>
          <a:xfrm>
            <a:off x="10158296" y="1572622"/>
            <a:ext cx="787344" cy="1358157"/>
            <a:chOff x="10432357" y="212669"/>
            <a:chExt cx="612578" cy="1056688"/>
          </a:xfrm>
        </p:grpSpPr>
        <p:sp>
          <p:nvSpPr>
            <p:cNvPr id="336" name="Freeform: Shape 14">
              <a:extLst>
                <a:ext uri="{FF2B5EF4-FFF2-40B4-BE49-F238E27FC236}">
                  <a16:creationId xmlns:a16="http://schemas.microsoft.com/office/drawing/2014/main" id="{E86C77CB-9FCD-42CB-BDB1-2E6C6B5B0EFA}"/>
                </a:ext>
              </a:extLst>
            </p:cNvPr>
            <p:cNvSpPr/>
            <p:nvPr/>
          </p:nvSpPr>
          <p:spPr>
            <a:xfrm>
              <a:off x="10561867" y="1079641"/>
              <a:ext cx="345457" cy="153999"/>
            </a:xfrm>
            <a:custGeom>
              <a:avLst/>
              <a:gdLst>
                <a:gd name="connsiteX0" fmla="*/ 755333 w 790575"/>
                <a:gd name="connsiteY0" fmla="*/ 358140 h 352425"/>
                <a:gd name="connsiteX1" fmla="*/ 35243 w 790575"/>
                <a:gd name="connsiteY1" fmla="*/ 358140 h 352425"/>
                <a:gd name="connsiteX2" fmla="*/ 0 w 790575"/>
                <a:gd name="connsiteY2" fmla="*/ 322897 h 352425"/>
                <a:gd name="connsiteX3" fmla="*/ 0 w 790575"/>
                <a:gd name="connsiteY3" fmla="*/ 35242 h 352425"/>
                <a:gd name="connsiteX4" fmla="*/ 35243 w 790575"/>
                <a:gd name="connsiteY4" fmla="*/ 0 h 352425"/>
                <a:gd name="connsiteX5" fmla="*/ 755333 w 790575"/>
                <a:gd name="connsiteY5" fmla="*/ 0 h 352425"/>
                <a:gd name="connsiteX6" fmla="*/ 790575 w 790575"/>
                <a:gd name="connsiteY6" fmla="*/ 35242 h 352425"/>
                <a:gd name="connsiteX7" fmla="*/ 790575 w 790575"/>
                <a:gd name="connsiteY7" fmla="*/ 323850 h 352425"/>
                <a:gd name="connsiteX8" fmla="*/ 755333 w 790575"/>
                <a:gd name="connsiteY8" fmla="*/ 358140 h 352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90575" h="352425">
                  <a:moveTo>
                    <a:pt x="755333" y="358140"/>
                  </a:moveTo>
                  <a:lnTo>
                    <a:pt x="35243" y="358140"/>
                  </a:lnTo>
                  <a:cubicBezTo>
                    <a:pt x="16193" y="358140"/>
                    <a:pt x="0" y="341947"/>
                    <a:pt x="0" y="322897"/>
                  </a:cubicBezTo>
                  <a:lnTo>
                    <a:pt x="0" y="35242"/>
                  </a:lnTo>
                  <a:cubicBezTo>
                    <a:pt x="0" y="16192"/>
                    <a:pt x="16193" y="0"/>
                    <a:pt x="35243" y="0"/>
                  </a:cubicBezTo>
                  <a:lnTo>
                    <a:pt x="755333" y="0"/>
                  </a:lnTo>
                  <a:cubicBezTo>
                    <a:pt x="774383" y="0"/>
                    <a:pt x="790575" y="16192"/>
                    <a:pt x="790575" y="35242"/>
                  </a:cubicBezTo>
                  <a:lnTo>
                    <a:pt x="790575" y="323850"/>
                  </a:lnTo>
                  <a:cubicBezTo>
                    <a:pt x="790575" y="342900"/>
                    <a:pt x="775335" y="358140"/>
                    <a:pt x="755333" y="358140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15">
              <a:extLst>
                <a:ext uri="{FF2B5EF4-FFF2-40B4-BE49-F238E27FC236}">
                  <a16:creationId xmlns:a16="http://schemas.microsoft.com/office/drawing/2014/main" id="{9F4D2F05-CA3B-42CB-8C06-D9996D051038}"/>
                </a:ext>
              </a:extLst>
            </p:cNvPr>
            <p:cNvSpPr/>
            <p:nvPr/>
          </p:nvSpPr>
          <p:spPr>
            <a:xfrm>
              <a:off x="10613478" y="1097538"/>
              <a:ext cx="245566" cy="120702"/>
            </a:xfrm>
            <a:custGeom>
              <a:avLst/>
              <a:gdLst>
                <a:gd name="connsiteX0" fmla="*/ 545782 w 561975"/>
                <a:gd name="connsiteY0" fmla="*/ 280988 h 276225"/>
                <a:gd name="connsiteX1" fmla="*/ 22860 w 561975"/>
                <a:gd name="connsiteY1" fmla="*/ 280988 h 276225"/>
                <a:gd name="connsiteX2" fmla="*/ 0 w 561975"/>
                <a:gd name="connsiteY2" fmla="*/ 258127 h 276225"/>
                <a:gd name="connsiteX3" fmla="*/ 0 w 561975"/>
                <a:gd name="connsiteY3" fmla="*/ 22860 h 276225"/>
                <a:gd name="connsiteX4" fmla="*/ 22860 w 561975"/>
                <a:gd name="connsiteY4" fmla="*/ 0 h 276225"/>
                <a:gd name="connsiteX5" fmla="*/ 545782 w 561975"/>
                <a:gd name="connsiteY5" fmla="*/ 0 h 276225"/>
                <a:gd name="connsiteX6" fmla="*/ 568643 w 561975"/>
                <a:gd name="connsiteY6" fmla="*/ 22860 h 276225"/>
                <a:gd name="connsiteX7" fmla="*/ 568643 w 561975"/>
                <a:gd name="connsiteY7" fmla="*/ 258127 h 276225"/>
                <a:gd name="connsiteX8" fmla="*/ 545782 w 561975"/>
                <a:gd name="connsiteY8" fmla="*/ 280988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61975" h="276225">
                  <a:moveTo>
                    <a:pt x="545782" y="280988"/>
                  </a:moveTo>
                  <a:lnTo>
                    <a:pt x="22860" y="280988"/>
                  </a:lnTo>
                  <a:cubicBezTo>
                    <a:pt x="9525" y="280988"/>
                    <a:pt x="0" y="270510"/>
                    <a:pt x="0" y="258127"/>
                  </a:cubicBezTo>
                  <a:lnTo>
                    <a:pt x="0" y="22860"/>
                  </a:lnTo>
                  <a:cubicBezTo>
                    <a:pt x="0" y="9525"/>
                    <a:pt x="10477" y="0"/>
                    <a:pt x="22860" y="0"/>
                  </a:cubicBezTo>
                  <a:lnTo>
                    <a:pt x="545782" y="0"/>
                  </a:lnTo>
                  <a:cubicBezTo>
                    <a:pt x="559118" y="0"/>
                    <a:pt x="568643" y="10477"/>
                    <a:pt x="568643" y="22860"/>
                  </a:cubicBezTo>
                  <a:lnTo>
                    <a:pt x="568643" y="258127"/>
                  </a:lnTo>
                  <a:cubicBezTo>
                    <a:pt x="569595" y="270510"/>
                    <a:pt x="559118" y="280988"/>
                    <a:pt x="545782" y="280988"/>
                  </a:cubicBezTo>
                  <a:close/>
                </a:path>
              </a:pathLst>
            </a:custGeom>
            <a:solidFill>
              <a:srgbClr val="E1E3F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16">
              <a:extLst>
                <a:ext uri="{FF2B5EF4-FFF2-40B4-BE49-F238E27FC236}">
                  <a16:creationId xmlns:a16="http://schemas.microsoft.com/office/drawing/2014/main" id="{5E7BB460-6CB2-4BAC-BCF1-E55D6BC9F9C9}"/>
                </a:ext>
              </a:extLst>
            </p:cNvPr>
            <p:cNvSpPr/>
            <p:nvPr/>
          </p:nvSpPr>
          <p:spPr>
            <a:xfrm>
              <a:off x="10551046" y="1234472"/>
              <a:ext cx="378754" cy="33297"/>
            </a:xfrm>
            <a:custGeom>
              <a:avLst/>
              <a:gdLst>
                <a:gd name="connsiteX0" fmla="*/ 850582 w 866775"/>
                <a:gd name="connsiteY0" fmla="*/ 82867 h 76200"/>
                <a:gd name="connsiteX1" fmla="*/ 18098 w 866775"/>
                <a:gd name="connsiteY1" fmla="*/ 82867 h 76200"/>
                <a:gd name="connsiteX2" fmla="*/ 0 w 866775"/>
                <a:gd name="connsiteY2" fmla="*/ 64770 h 76200"/>
                <a:gd name="connsiteX3" fmla="*/ 0 w 866775"/>
                <a:gd name="connsiteY3" fmla="*/ 18097 h 76200"/>
                <a:gd name="connsiteX4" fmla="*/ 18098 w 866775"/>
                <a:gd name="connsiteY4" fmla="*/ 0 h 76200"/>
                <a:gd name="connsiteX5" fmla="*/ 850582 w 866775"/>
                <a:gd name="connsiteY5" fmla="*/ 0 h 76200"/>
                <a:gd name="connsiteX6" fmla="*/ 868680 w 866775"/>
                <a:gd name="connsiteY6" fmla="*/ 18097 h 76200"/>
                <a:gd name="connsiteX7" fmla="*/ 868680 w 866775"/>
                <a:gd name="connsiteY7" fmla="*/ 64770 h 76200"/>
                <a:gd name="connsiteX8" fmla="*/ 850582 w 866775"/>
                <a:gd name="connsiteY8" fmla="*/ 82867 h 76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6775" h="76200">
                  <a:moveTo>
                    <a:pt x="850582" y="82867"/>
                  </a:moveTo>
                  <a:lnTo>
                    <a:pt x="18098" y="82867"/>
                  </a:lnTo>
                  <a:cubicBezTo>
                    <a:pt x="7620" y="82867"/>
                    <a:pt x="0" y="74295"/>
                    <a:pt x="0" y="64770"/>
                  </a:cubicBezTo>
                  <a:lnTo>
                    <a:pt x="0" y="18097"/>
                  </a:lnTo>
                  <a:cubicBezTo>
                    <a:pt x="0" y="7620"/>
                    <a:pt x="8573" y="0"/>
                    <a:pt x="18098" y="0"/>
                  </a:cubicBezTo>
                  <a:lnTo>
                    <a:pt x="850582" y="0"/>
                  </a:lnTo>
                  <a:cubicBezTo>
                    <a:pt x="861060" y="0"/>
                    <a:pt x="868680" y="8572"/>
                    <a:pt x="868680" y="18097"/>
                  </a:cubicBezTo>
                  <a:lnTo>
                    <a:pt x="868680" y="64770"/>
                  </a:lnTo>
                  <a:cubicBezTo>
                    <a:pt x="868680" y="75247"/>
                    <a:pt x="860107" y="82867"/>
                    <a:pt x="850582" y="8286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17">
              <a:extLst>
                <a:ext uri="{FF2B5EF4-FFF2-40B4-BE49-F238E27FC236}">
                  <a16:creationId xmlns:a16="http://schemas.microsoft.com/office/drawing/2014/main" id="{B727CF26-5802-4B91-8436-B596D2B398EF}"/>
                </a:ext>
              </a:extLst>
            </p:cNvPr>
            <p:cNvSpPr/>
            <p:nvPr/>
          </p:nvSpPr>
          <p:spPr>
            <a:xfrm>
              <a:off x="10432357" y="212669"/>
              <a:ext cx="611833" cy="853237"/>
            </a:xfrm>
            <a:custGeom>
              <a:avLst/>
              <a:gdLst>
                <a:gd name="connsiteX0" fmla="*/ 1404140 w 1400175"/>
                <a:gd name="connsiteY0" fmla="*/ 122873 h 1952625"/>
                <a:gd name="connsiteX1" fmla="*/ 1380328 w 1400175"/>
                <a:gd name="connsiteY1" fmla="*/ 100013 h 1952625"/>
                <a:gd name="connsiteX2" fmla="*/ 1224118 w 1400175"/>
                <a:gd name="connsiteY2" fmla="*/ 100965 h 1952625"/>
                <a:gd name="connsiteX3" fmla="*/ 1200305 w 1400175"/>
                <a:gd name="connsiteY3" fmla="*/ 77153 h 1952625"/>
                <a:gd name="connsiteX4" fmla="*/ 1201257 w 1400175"/>
                <a:gd name="connsiteY4" fmla="*/ 20003 h 1952625"/>
                <a:gd name="connsiteX5" fmla="*/ 1183160 w 1400175"/>
                <a:gd name="connsiteY5" fmla="*/ 0 h 1952625"/>
                <a:gd name="connsiteX6" fmla="*/ 700243 w 1400175"/>
                <a:gd name="connsiteY6" fmla="*/ 1905 h 1952625"/>
                <a:gd name="connsiteX7" fmla="*/ 700243 w 1400175"/>
                <a:gd name="connsiteY7" fmla="*/ 953 h 1952625"/>
                <a:gd name="connsiteX8" fmla="*/ 222087 w 1400175"/>
                <a:gd name="connsiteY8" fmla="*/ 0 h 1952625"/>
                <a:gd name="connsiteX9" fmla="*/ 203990 w 1400175"/>
                <a:gd name="connsiteY9" fmla="*/ 20003 h 1952625"/>
                <a:gd name="connsiteX10" fmla="*/ 204943 w 1400175"/>
                <a:gd name="connsiteY10" fmla="*/ 77153 h 1952625"/>
                <a:gd name="connsiteX11" fmla="*/ 181130 w 1400175"/>
                <a:gd name="connsiteY11" fmla="*/ 100965 h 1952625"/>
                <a:gd name="connsiteX12" fmla="*/ 24920 w 1400175"/>
                <a:gd name="connsiteY12" fmla="*/ 100013 h 1952625"/>
                <a:gd name="connsiteX13" fmla="*/ 1107 w 1400175"/>
                <a:gd name="connsiteY13" fmla="*/ 122873 h 1952625"/>
                <a:gd name="connsiteX14" fmla="*/ 23015 w 1400175"/>
                <a:gd name="connsiteY14" fmla="*/ 400050 h 1952625"/>
                <a:gd name="connsiteX15" fmla="*/ 119218 w 1400175"/>
                <a:gd name="connsiteY15" fmla="*/ 641985 h 1952625"/>
                <a:gd name="connsiteX16" fmla="*/ 373535 w 1400175"/>
                <a:gd name="connsiteY16" fmla="*/ 835343 h 1952625"/>
                <a:gd name="connsiteX17" fmla="*/ 405920 w 1400175"/>
                <a:gd name="connsiteY17" fmla="*/ 849630 h 1952625"/>
                <a:gd name="connsiteX18" fmla="*/ 574513 w 1400175"/>
                <a:gd name="connsiteY18" fmla="*/ 1005840 h 1952625"/>
                <a:gd name="connsiteX19" fmla="*/ 535460 w 1400175"/>
                <a:gd name="connsiteY19" fmla="*/ 1062990 h 1952625"/>
                <a:gd name="connsiteX20" fmla="*/ 587848 w 1400175"/>
                <a:gd name="connsiteY20" fmla="*/ 1099185 h 1952625"/>
                <a:gd name="connsiteX21" fmla="*/ 615470 w 1400175"/>
                <a:gd name="connsiteY21" fmla="*/ 1099185 h 1952625"/>
                <a:gd name="connsiteX22" fmla="*/ 635473 w 1400175"/>
                <a:gd name="connsiteY22" fmla="*/ 1119188 h 1952625"/>
                <a:gd name="connsiteX23" fmla="*/ 639282 w 1400175"/>
                <a:gd name="connsiteY23" fmla="*/ 1198245 h 1952625"/>
                <a:gd name="connsiteX24" fmla="*/ 626900 w 1400175"/>
                <a:gd name="connsiteY24" fmla="*/ 1439228 h 1952625"/>
                <a:gd name="connsiteX25" fmla="*/ 562130 w 1400175"/>
                <a:gd name="connsiteY25" fmla="*/ 1719263 h 1952625"/>
                <a:gd name="connsiteX26" fmla="*/ 427828 w 1400175"/>
                <a:gd name="connsiteY26" fmla="*/ 1946910 h 1952625"/>
                <a:gd name="connsiteX27" fmla="*/ 467832 w 1400175"/>
                <a:gd name="connsiteY27" fmla="*/ 1960245 h 1952625"/>
                <a:gd name="connsiteX28" fmla="*/ 667857 w 1400175"/>
                <a:gd name="connsiteY28" fmla="*/ 1960245 h 1952625"/>
                <a:gd name="connsiteX29" fmla="*/ 697385 w 1400175"/>
                <a:gd name="connsiteY29" fmla="*/ 1960245 h 1952625"/>
                <a:gd name="connsiteX30" fmla="*/ 697385 w 1400175"/>
                <a:gd name="connsiteY30" fmla="*/ 1960245 h 1952625"/>
                <a:gd name="connsiteX31" fmla="*/ 701195 w 1400175"/>
                <a:gd name="connsiteY31" fmla="*/ 1960245 h 1952625"/>
                <a:gd name="connsiteX32" fmla="*/ 705005 w 1400175"/>
                <a:gd name="connsiteY32" fmla="*/ 1960245 h 1952625"/>
                <a:gd name="connsiteX33" fmla="*/ 705005 w 1400175"/>
                <a:gd name="connsiteY33" fmla="*/ 1960245 h 1952625"/>
                <a:gd name="connsiteX34" fmla="*/ 734532 w 1400175"/>
                <a:gd name="connsiteY34" fmla="*/ 1960245 h 1952625"/>
                <a:gd name="connsiteX35" fmla="*/ 934557 w 1400175"/>
                <a:gd name="connsiteY35" fmla="*/ 1960245 h 1952625"/>
                <a:gd name="connsiteX36" fmla="*/ 974563 w 1400175"/>
                <a:gd name="connsiteY36" fmla="*/ 1946910 h 1952625"/>
                <a:gd name="connsiteX37" fmla="*/ 840260 w 1400175"/>
                <a:gd name="connsiteY37" fmla="*/ 1719263 h 1952625"/>
                <a:gd name="connsiteX38" fmla="*/ 775490 w 1400175"/>
                <a:gd name="connsiteY38" fmla="*/ 1439228 h 1952625"/>
                <a:gd name="connsiteX39" fmla="*/ 763107 w 1400175"/>
                <a:gd name="connsiteY39" fmla="*/ 1198245 h 1952625"/>
                <a:gd name="connsiteX40" fmla="*/ 766918 w 1400175"/>
                <a:gd name="connsiteY40" fmla="*/ 1119188 h 1952625"/>
                <a:gd name="connsiteX41" fmla="*/ 786920 w 1400175"/>
                <a:gd name="connsiteY41" fmla="*/ 1099185 h 1952625"/>
                <a:gd name="connsiteX42" fmla="*/ 814543 w 1400175"/>
                <a:gd name="connsiteY42" fmla="*/ 1099185 h 1952625"/>
                <a:gd name="connsiteX43" fmla="*/ 866930 w 1400175"/>
                <a:gd name="connsiteY43" fmla="*/ 1062990 h 1952625"/>
                <a:gd name="connsiteX44" fmla="*/ 827878 w 1400175"/>
                <a:gd name="connsiteY44" fmla="*/ 1005840 h 1952625"/>
                <a:gd name="connsiteX45" fmla="*/ 996470 w 1400175"/>
                <a:gd name="connsiteY45" fmla="*/ 849630 h 1952625"/>
                <a:gd name="connsiteX46" fmla="*/ 1028855 w 1400175"/>
                <a:gd name="connsiteY46" fmla="*/ 835343 h 1952625"/>
                <a:gd name="connsiteX47" fmla="*/ 1283173 w 1400175"/>
                <a:gd name="connsiteY47" fmla="*/ 641985 h 1952625"/>
                <a:gd name="connsiteX48" fmla="*/ 1379375 w 1400175"/>
                <a:gd name="connsiteY48" fmla="*/ 400050 h 1952625"/>
                <a:gd name="connsiteX49" fmla="*/ 1404140 w 1400175"/>
                <a:gd name="connsiteY49" fmla="*/ 122873 h 1952625"/>
                <a:gd name="connsiteX50" fmla="*/ 284000 w 1400175"/>
                <a:gd name="connsiteY50" fmla="*/ 731520 h 1952625"/>
                <a:gd name="connsiteX51" fmla="*/ 132553 w 1400175"/>
                <a:gd name="connsiteY51" fmla="*/ 548640 h 1952625"/>
                <a:gd name="connsiteX52" fmla="*/ 74450 w 1400175"/>
                <a:gd name="connsiteY52" fmla="*/ 360998 h 1952625"/>
                <a:gd name="connsiteX53" fmla="*/ 60162 w 1400175"/>
                <a:gd name="connsiteY53" fmla="*/ 174308 h 1952625"/>
                <a:gd name="connsiteX54" fmla="*/ 75403 w 1400175"/>
                <a:gd name="connsiteY54" fmla="*/ 158115 h 1952625"/>
                <a:gd name="connsiteX55" fmla="*/ 196370 w 1400175"/>
                <a:gd name="connsiteY55" fmla="*/ 158115 h 1952625"/>
                <a:gd name="connsiteX56" fmla="*/ 209705 w 1400175"/>
                <a:gd name="connsiteY56" fmla="*/ 167640 h 1952625"/>
                <a:gd name="connsiteX57" fmla="*/ 219230 w 1400175"/>
                <a:gd name="connsiteY57" fmla="*/ 240983 h 1952625"/>
                <a:gd name="connsiteX58" fmla="*/ 246853 w 1400175"/>
                <a:gd name="connsiteY58" fmla="*/ 420053 h 1952625"/>
                <a:gd name="connsiteX59" fmla="*/ 286857 w 1400175"/>
                <a:gd name="connsiteY59" fmla="*/ 585788 h 1952625"/>
                <a:gd name="connsiteX60" fmla="*/ 356390 w 1400175"/>
                <a:gd name="connsiteY60" fmla="*/ 764858 h 1952625"/>
                <a:gd name="connsiteX61" fmla="*/ 284000 w 1400175"/>
                <a:gd name="connsiteY61" fmla="*/ 731520 h 1952625"/>
                <a:gd name="connsiteX62" fmla="*/ 1331750 w 1400175"/>
                <a:gd name="connsiteY62" fmla="*/ 360998 h 1952625"/>
                <a:gd name="connsiteX63" fmla="*/ 1273648 w 1400175"/>
                <a:gd name="connsiteY63" fmla="*/ 548640 h 1952625"/>
                <a:gd name="connsiteX64" fmla="*/ 1122200 w 1400175"/>
                <a:gd name="connsiteY64" fmla="*/ 731520 h 1952625"/>
                <a:gd name="connsiteX65" fmla="*/ 1048857 w 1400175"/>
                <a:gd name="connsiteY65" fmla="*/ 765810 h 1952625"/>
                <a:gd name="connsiteX66" fmla="*/ 1118390 w 1400175"/>
                <a:gd name="connsiteY66" fmla="*/ 586740 h 1952625"/>
                <a:gd name="connsiteX67" fmla="*/ 1158395 w 1400175"/>
                <a:gd name="connsiteY67" fmla="*/ 421005 h 1952625"/>
                <a:gd name="connsiteX68" fmla="*/ 1186018 w 1400175"/>
                <a:gd name="connsiteY68" fmla="*/ 241935 h 1952625"/>
                <a:gd name="connsiteX69" fmla="*/ 1195543 w 1400175"/>
                <a:gd name="connsiteY69" fmla="*/ 168593 h 1952625"/>
                <a:gd name="connsiteX70" fmla="*/ 1208878 w 1400175"/>
                <a:gd name="connsiteY70" fmla="*/ 159068 h 1952625"/>
                <a:gd name="connsiteX71" fmla="*/ 1329845 w 1400175"/>
                <a:gd name="connsiteY71" fmla="*/ 159068 h 1952625"/>
                <a:gd name="connsiteX72" fmla="*/ 1345085 w 1400175"/>
                <a:gd name="connsiteY72" fmla="*/ 175260 h 1952625"/>
                <a:gd name="connsiteX73" fmla="*/ 1331750 w 1400175"/>
                <a:gd name="connsiteY73" fmla="*/ 360998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</a:cxnLst>
              <a:rect l="l" t="t" r="r" b="b"/>
              <a:pathLst>
                <a:path w="1400175" h="1952625">
                  <a:moveTo>
                    <a:pt x="1404140" y="122873"/>
                  </a:moveTo>
                  <a:cubicBezTo>
                    <a:pt x="1403188" y="106680"/>
                    <a:pt x="1397473" y="100013"/>
                    <a:pt x="1380328" y="100013"/>
                  </a:cubicBezTo>
                  <a:cubicBezTo>
                    <a:pt x="1327940" y="100965"/>
                    <a:pt x="1276505" y="99060"/>
                    <a:pt x="1224118" y="100965"/>
                  </a:cubicBezTo>
                  <a:cubicBezTo>
                    <a:pt x="1205068" y="100965"/>
                    <a:pt x="1199353" y="94298"/>
                    <a:pt x="1200305" y="77153"/>
                  </a:cubicBezTo>
                  <a:cubicBezTo>
                    <a:pt x="1201257" y="58103"/>
                    <a:pt x="1200305" y="39053"/>
                    <a:pt x="1201257" y="20003"/>
                  </a:cubicBezTo>
                  <a:cubicBezTo>
                    <a:pt x="1202210" y="6668"/>
                    <a:pt x="1197448" y="0"/>
                    <a:pt x="1183160" y="0"/>
                  </a:cubicBezTo>
                  <a:cubicBezTo>
                    <a:pt x="1024093" y="953"/>
                    <a:pt x="859310" y="953"/>
                    <a:pt x="700243" y="1905"/>
                  </a:cubicBezTo>
                  <a:cubicBezTo>
                    <a:pt x="700243" y="1905"/>
                    <a:pt x="700243" y="1905"/>
                    <a:pt x="700243" y="953"/>
                  </a:cubicBezTo>
                  <a:cubicBezTo>
                    <a:pt x="541175" y="953"/>
                    <a:pt x="382107" y="0"/>
                    <a:pt x="222087" y="0"/>
                  </a:cubicBezTo>
                  <a:cubicBezTo>
                    <a:pt x="207800" y="0"/>
                    <a:pt x="203037" y="6668"/>
                    <a:pt x="203990" y="20003"/>
                  </a:cubicBezTo>
                  <a:cubicBezTo>
                    <a:pt x="204943" y="39053"/>
                    <a:pt x="203990" y="58103"/>
                    <a:pt x="204943" y="77153"/>
                  </a:cubicBezTo>
                  <a:cubicBezTo>
                    <a:pt x="205895" y="95250"/>
                    <a:pt x="200180" y="101918"/>
                    <a:pt x="181130" y="100965"/>
                  </a:cubicBezTo>
                  <a:cubicBezTo>
                    <a:pt x="128743" y="100013"/>
                    <a:pt x="77307" y="100965"/>
                    <a:pt x="24920" y="100013"/>
                  </a:cubicBezTo>
                  <a:cubicBezTo>
                    <a:pt x="7775" y="100013"/>
                    <a:pt x="2060" y="106680"/>
                    <a:pt x="1107" y="122873"/>
                  </a:cubicBezTo>
                  <a:cubicBezTo>
                    <a:pt x="-2702" y="216218"/>
                    <a:pt x="3012" y="308610"/>
                    <a:pt x="23015" y="400050"/>
                  </a:cubicBezTo>
                  <a:cubicBezTo>
                    <a:pt x="42065" y="485775"/>
                    <a:pt x="69687" y="568643"/>
                    <a:pt x="119218" y="641985"/>
                  </a:cubicBezTo>
                  <a:cubicBezTo>
                    <a:pt x="182082" y="736283"/>
                    <a:pt x="263998" y="803910"/>
                    <a:pt x="373535" y="835343"/>
                  </a:cubicBezTo>
                  <a:cubicBezTo>
                    <a:pt x="384012" y="838200"/>
                    <a:pt x="398300" y="839153"/>
                    <a:pt x="405920" y="849630"/>
                  </a:cubicBezTo>
                  <a:cubicBezTo>
                    <a:pt x="449735" y="915353"/>
                    <a:pt x="504980" y="967740"/>
                    <a:pt x="574513" y="1005840"/>
                  </a:cubicBezTo>
                  <a:cubicBezTo>
                    <a:pt x="542128" y="1017270"/>
                    <a:pt x="531650" y="1034415"/>
                    <a:pt x="535460" y="1062990"/>
                  </a:cubicBezTo>
                  <a:cubicBezTo>
                    <a:pt x="539270" y="1086803"/>
                    <a:pt x="557368" y="1099185"/>
                    <a:pt x="587848" y="1099185"/>
                  </a:cubicBezTo>
                  <a:cubicBezTo>
                    <a:pt x="597373" y="1099185"/>
                    <a:pt x="605945" y="1100138"/>
                    <a:pt x="615470" y="1099185"/>
                  </a:cubicBezTo>
                  <a:cubicBezTo>
                    <a:pt x="630710" y="1097280"/>
                    <a:pt x="635473" y="1104900"/>
                    <a:pt x="635473" y="1119188"/>
                  </a:cubicBezTo>
                  <a:cubicBezTo>
                    <a:pt x="636425" y="1145858"/>
                    <a:pt x="639282" y="1171575"/>
                    <a:pt x="639282" y="1198245"/>
                  </a:cubicBezTo>
                  <a:cubicBezTo>
                    <a:pt x="639282" y="1279208"/>
                    <a:pt x="636425" y="1359218"/>
                    <a:pt x="626900" y="1439228"/>
                  </a:cubicBezTo>
                  <a:cubicBezTo>
                    <a:pt x="616423" y="1535430"/>
                    <a:pt x="594515" y="1628775"/>
                    <a:pt x="562130" y="1719263"/>
                  </a:cubicBezTo>
                  <a:cubicBezTo>
                    <a:pt x="532603" y="1803083"/>
                    <a:pt x="486882" y="1880235"/>
                    <a:pt x="427828" y="1946910"/>
                  </a:cubicBezTo>
                  <a:cubicBezTo>
                    <a:pt x="437353" y="1962150"/>
                    <a:pt x="453545" y="1960245"/>
                    <a:pt x="467832" y="1960245"/>
                  </a:cubicBezTo>
                  <a:cubicBezTo>
                    <a:pt x="534507" y="1961198"/>
                    <a:pt x="601182" y="1960245"/>
                    <a:pt x="667857" y="1960245"/>
                  </a:cubicBezTo>
                  <a:cubicBezTo>
                    <a:pt x="677382" y="1960245"/>
                    <a:pt x="687860" y="1960245"/>
                    <a:pt x="697385" y="1960245"/>
                  </a:cubicBezTo>
                  <a:lnTo>
                    <a:pt x="697385" y="1960245"/>
                  </a:lnTo>
                  <a:cubicBezTo>
                    <a:pt x="698338" y="1960245"/>
                    <a:pt x="700243" y="1960245"/>
                    <a:pt x="701195" y="1960245"/>
                  </a:cubicBezTo>
                  <a:cubicBezTo>
                    <a:pt x="702148" y="1960245"/>
                    <a:pt x="704053" y="1960245"/>
                    <a:pt x="705005" y="1960245"/>
                  </a:cubicBezTo>
                  <a:lnTo>
                    <a:pt x="705005" y="1960245"/>
                  </a:lnTo>
                  <a:cubicBezTo>
                    <a:pt x="714530" y="1960245"/>
                    <a:pt x="725007" y="1960245"/>
                    <a:pt x="734532" y="1960245"/>
                  </a:cubicBezTo>
                  <a:cubicBezTo>
                    <a:pt x="801207" y="1960245"/>
                    <a:pt x="867882" y="1960245"/>
                    <a:pt x="934557" y="1960245"/>
                  </a:cubicBezTo>
                  <a:cubicBezTo>
                    <a:pt x="948845" y="1960245"/>
                    <a:pt x="965038" y="1962150"/>
                    <a:pt x="974563" y="1946910"/>
                  </a:cubicBezTo>
                  <a:cubicBezTo>
                    <a:pt x="915507" y="1879283"/>
                    <a:pt x="869788" y="1803083"/>
                    <a:pt x="840260" y="1719263"/>
                  </a:cubicBezTo>
                  <a:cubicBezTo>
                    <a:pt x="807875" y="1628775"/>
                    <a:pt x="785968" y="1535430"/>
                    <a:pt x="775490" y="1439228"/>
                  </a:cubicBezTo>
                  <a:cubicBezTo>
                    <a:pt x="766918" y="1359218"/>
                    <a:pt x="763107" y="1278255"/>
                    <a:pt x="763107" y="1198245"/>
                  </a:cubicBezTo>
                  <a:cubicBezTo>
                    <a:pt x="763107" y="1171575"/>
                    <a:pt x="765965" y="1145858"/>
                    <a:pt x="766918" y="1119188"/>
                  </a:cubicBezTo>
                  <a:cubicBezTo>
                    <a:pt x="766918" y="1104900"/>
                    <a:pt x="770728" y="1097280"/>
                    <a:pt x="786920" y="1099185"/>
                  </a:cubicBezTo>
                  <a:cubicBezTo>
                    <a:pt x="795493" y="1100138"/>
                    <a:pt x="805018" y="1099185"/>
                    <a:pt x="814543" y="1099185"/>
                  </a:cubicBezTo>
                  <a:cubicBezTo>
                    <a:pt x="845023" y="1099185"/>
                    <a:pt x="863120" y="1086803"/>
                    <a:pt x="866930" y="1062990"/>
                  </a:cubicBezTo>
                  <a:cubicBezTo>
                    <a:pt x="871693" y="1034415"/>
                    <a:pt x="860263" y="1017270"/>
                    <a:pt x="827878" y="1005840"/>
                  </a:cubicBezTo>
                  <a:cubicBezTo>
                    <a:pt x="898363" y="967740"/>
                    <a:pt x="953607" y="915353"/>
                    <a:pt x="996470" y="849630"/>
                  </a:cubicBezTo>
                  <a:cubicBezTo>
                    <a:pt x="1004090" y="839153"/>
                    <a:pt x="1017425" y="838200"/>
                    <a:pt x="1028855" y="835343"/>
                  </a:cubicBezTo>
                  <a:cubicBezTo>
                    <a:pt x="1138393" y="802958"/>
                    <a:pt x="1220307" y="735330"/>
                    <a:pt x="1283173" y="641985"/>
                  </a:cubicBezTo>
                  <a:cubicBezTo>
                    <a:pt x="1332703" y="567690"/>
                    <a:pt x="1360325" y="484823"/>
                    <a:pt x="1379375" y="400050"/>
                  </a:cubicBezTo>
                  <a:cubicBezTo>
                    <a:pt x="1402235" y="308610"/>
                    <a:pt x="1407950" y="216218"/>
                    <a:pt x="1404140" y="122873"/>
                  </a:cubicBezTo>
                  <a:close/>
                  <a:moveTo>
                    <a:pt x="284000" y="731520"/>
                  </a:moveTo>
                  <a:cubicBezTo>
                    <a:pt x="215420" y="686753"/>
                    <a:pt x="166843" y="621983"/>
                    <a:pt x="132553" y="548640"/>
                  </a:cubicBezTo>
                  <a:cubicBezTo>
                    <a:pt x="104930" y="488633"/>
                    <a:pt x="86832" y="425768"/>
                    <a:pt x="74450" y="360998"/>
                  </a:cubicBezTo>
                  <a:cubicBezTo>
                    <a:pt x="63020" y="299085"/>
                    <a:pt x="60162" y="237173"/>
                    <a:pt x="60162" y="174308"/>
                  </a:cubicBezTo>
                  <a:cubicBezTo>
                    <a:pt x="60162" y="162878"/>
                    <a:pt x="63973" y="158115"/>
                    <a:pt x="75403" y="158115"/>
                  </a:cubicBezTo>
                  <a:cubicBezTo>
                    <a:pt x="115407" y="159068"/>
                    <a:pt x="156365" y="158115"/>
                    <a:pt x="196370" y="158115"/>
                  </a:cubicBezTo>
                  <a:cubicBezTo>
                    <a:pt x="203037" y="158115"/>
                    <a:pt x="209705" y="158115"/>
                    <a:pt x="209705" y="167640"/>
                  </a:cubicBezTo>
                  <a:cubicBezTo>
                    <a:pt x="208753" y="192405"/>
                    <a:pt x="218278" y="216218"/>
                    <a:pt x="219230" y="240983"/>
                  </a:cubicBezTo>
                  <a:cubicBezTo>
                    <a:pt x="222087" y="300990"/>
                    <a:pt x="235423" y="360045"/>
                    <a:pt x="246853" y="420053"/>
                  </a:cubicBezTo>
                  <a:cubicBezTo>
                    <a:pt x="257330" y="476250"/>
                    <a:pt x="271618" y="531495"/>
                    <a:pt x="286857" y="585788"/>
                  </a:cubicBezTo>
                  <a:cubicBezTo>
                    <a:pt x="304003" y="645795"/>
                    <a:pt x="326862" y="704850"/>
                    <a:pt x="356390" y="764858"/>
                  </a:cubicBezTo>
                  <a:cubicBezTo>
                    <a:pt x="325910" y="762000"/>
                    <a:pt x="304955" y="745808"/>
                    <a:pt x="284000" y="731520"/>
                  </a:cubicBezTo>
                  <a:close/>
                  <a:moveTo>
                    <a:pt x="1331750" y="360998"/>
                  </a:moveTo>
                  <a:cubicBezTo>
                    <a:pt x="1319368" y="425768"/>
                    <a:pt x="1302223" y="488633"/>
                    <a:pt x="1273648" y="548640"/>
                  </a:cubicBezTo>
                  <a:cubicBezTo>
                    <a:pt x="1239357" y="621983"/>
                    <a:pt x="1190780" y="686753"/>
                    <a:pt x="1122200" y="731520"/>
                  </a:cubicBezTo>
                  <a:cubicBezTo>
                    <a:pt x="1101245" y="744855"/>
                    <a:pt x="1080290" y="762000"/>
                    <a:pt x="1048857" y="765810"/>
                  </a:cubicBezTo>
                  <a:cubicBezTo>
                    <a:pt x="1078385" y="704850"/>
                    <a:pt x="1101245" y="646748"/>
                    <a:pt x="1118390" y="586740"/>
                  </a:cubicBezTo>
                  <a:cubicBezTo>
                    <a:pt x="1134582" y="532448"/>
                    <a:pt x="1147918" y="477203"/>
                    <a:pt x="1158395" y="421005"/>
                  </a:cubicBezTo>
                  <a:cubicBezTo>
                    <a:pt x="1169825" y="361950"/>
                    <a:pt x="1183160" y="302895"/>
                    <a:pt x="1186018" y="241935"/>
                  </a:cubicBezTo>
                  <a:cubicBezTo>
                    <a:pt x="1186970" y="217170"/>
                    <a:pt x="1196495" y="193358"/>
                    <a:pt x="1195543" y="168593"/>
                  </a:cubicBezTo>
                  <a:cubicBezTo>
                    <a:pt x="1195543" y="159068"/>
                    <a:pt x="1202210" y="159068"/>
                    <a:pt x="1208878" y="159068"/>
                  </a:cubicBezTo>
                  <a:cubicBezTo>
                    <a:pt x="1248882" y="159068"/>
                    <a:pt x="1289840" y="159068"/>
                    <a:pt x="1329845" y="159068"/>
                  </a:cubicBezTo>
                  <a:cubicBezTo>
                    <a:pt x="1341275" y="159068"/>
                    <a:pt x="1345085" y="163830"/>
                    <a:pt x="1345085" y="175260"/>
                  </a:cubicBezTo>
                  <a:cubicBezTo>
                    <a:pt x="1346990" y="237173"/>
                    <a:pt x="1343180" y="299085"/>
                    <a:pt x="1331750" y="360998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18">
              <a:extLst>
                <a:ext uri="{FF2B5EF4-FFF2-40B4-BE49-F238E27FC236}">
                  <a16:creationId xmlns:a16="http://schemas.microsoft.com/office/drawing/2014/main" id="{65D0EBA7-A76E-41A9-A7C5-2BC048A2EE39}"/>
                </a:ext>
              </a:extLst>
            </p:cNvPr>
            <p:cNvSpPr/>
            <p:nvPr/>
          </p:nvSpPr>
          <p:spPr>
            <a:xfrm>
              <a:off x="10736937" y="213918"/>
              <a:ext cx="307998" cy="853237"/>
            </a:xfrm>
            <a:custGeom>
              <a:avLst/>
              <a:gdLst>
                <a:gd name="connsiteX0" fmla="*/ 2261 w 704850"/>
                <a:gd name="connsiteY0" fmla="*/ 1960245 h 1952625"/>
                <a:gd name="connsiteX1" fmla="*/ 39409 w 704850"/>
                <a:gd name="connsiteY1" fmla="*/ 1960245 h 1952625"/>
                <a:gd name="connsiteX2" fmla="*/ 239434 w 704850"/>
                <a:gd name="connsiteY2" fmla="*/ 1960245 h 1952625"/>
                <a:gd name="connsiteX3" fmla="*/ 279439 w 704850"/>
                <a:gd name="connsiteY3" fmla="*/ 1946910 h 1952625"/>
                <a:gd name="connsiteX4" fmla="*/ 145136 w 704850"/>
                <a:gd name="connsiteY4" fmla="*/ 1719263 h 1952625"/>
                <a:gd name="connsiteX5" fmla="*/ 80366 w 704850"/>
                <a:gd name="connsiteY5" fmla="*/ 1439228 h 1952625"/>
                <a:gd name="connsiteX6" fmla="*/ 67984 w 704850"/>
                <a:gd name="connsiteY6" fmla="*/ 1198245 h 1952625"/>
                <a:gd name="connsiteX7" fmla="*/ 71794 w 704850"/>
                <a:gd name="connsiteY7" fmla="*/ 1119188 h 1952625"/>
                <a:gd name="connsiteX8" fmla="*/ 91796 w 704850"/>
                <a:gd name="connsiteY8" fmla="*/ 1099185 h 1952625"/>
                <a:gd name="connsiteX9" fmla="*/ 119419 w 704850"/>
                <a:gd name="connsiteY9" fmla="*/ 1099185 h 1952625"/>
                <a:gd name="connsiteX10" fmla="*/ 171806 w 704850"/>
                <a:gd name="connsiteY10" fmla="*/ 1062990 h 1952625"/>
                <a:gd name="connsiteX11" fmla="*/ 132754 w 704850"/>
                <a:gd name="connsiteY11" fmla="*/ 1005840 h 1952625"/>
                <a:gd name="connsiteX12" fmla="*/ 301346 w 704850"/>
                <a:gd name="connsiteY12" fmla="*/ 849630 h 1952625"/>
                <a:gd name="connsiteX13" fmla="*/ 333731 w 704850"/>
                <a:gd name="connsiteY13" fmla="*/ 835343 h 1952625"/>
                <a:gd name="connsiteX14" fmla="*/ 588049 w 704850"/>
                <a:gd name="connsiteY14" fmla="*/ 641985 h 1952625"/>
                <a:gd name="connsiteX15" fmla="*/ 684251 w 704850"/>
                <a:gd name="connsiteY15" fmla="*/ 400050 h 1952625"/>
                <a:gd name="connsiteX16" fmla="*/ 706159 w 704850"/>
                <a:gd name="connsiteY16" fmla="*/ 122873 h 1952625"/>
                <a:gd name="connsiteX17" fmla="*/ 682346 w 704850"/>
                <a:gd name="connsiteY17" fmla="*/ 100013 h 1952625"/>
                <a:gd name="connsiteX18" fmla="*/ 526136 w 704850"/>
                <a:gd name="connsiteY18" fmla="*/ 100965 h 1952625"/>
                <a:gd name="connsiteX19" fmla="*/ 502324 w 704850"/>
                <a:gd name="connsiteY19" fmla="*/ 77153 h 1952625"/>
                <a:gd name="connsiteX20" fmla="*/ 503276 w 704850"/>
                <a:gd name="connsiteY20" fmla="*/ 20003 h 1952625"/>
                <a:gd name="connsiteX21" fmla="*/ 485179 w 704850"/>
                <a:gd name="connsiteY21" fmla="*/ 0 h 1952625"/>
                <a:gd name="connsiteX22" fmla="*/ 1309 w 704850"/>
                <a:gd name="connsiteY22" fmla="*/ 1905 h 1952625"/>
                <a:gd name="connsiteX23" fmla="*/ 356 w 704850"/>
                <a:gd name="connsiteY23" fmla="*/ 545783 h 1952625"/>
                <a:gd name="connsiteX24" fmla="*/ 356 w 704850"/>
                <a:gd name="connsiteY24" fmla="*/ 1960245 h 1952625"/>
                <a:gd name="connsiteX25" fmla="*/ 351829 w 704850"/>
                <a:gd name="connsiteY25" fmla="*/ 762953 h 1952625"/>
                <a:gd name="connsiteX26" fmla="*/ 421361 w 704850"/>
                <a:gd name="connsiteY26" fmla="*/ 583883 h 1952625"/>
                <a:gd name="connsiteX27" fmla="*/ 461366 w 704850"/>
                <a:gd name="connsiteY27" fmla="*/ 418148 h 1952625"/>
                <a:gd name="connsiteX28" fmla="*/ 488989 w 704850"/>
                <a:gd name="connsiteY28" fmla="*/ 239078 h 1952625"/>
                <a:gd name="connsiteX29" fmla="*/ 498514 w 704850"/>
                <a:gd name="connsiteY29" fmla="*/ 165735 h 1952625"/>
                <a:gd name="connsiteX30" fmla="*/ 511849 w 704850"/>
                <a:gd name="connsiteY30" fmla="*/ 156210 h 1952625"/>
                <a:gd name="connsiteX31" fmla="*/ 632816 w 704850"/>
                <a:gd name="connsiteY31" fmla="*/ 156210 h 1952625"/>
                <a:gd name="connsiteX32" fmla="*/ 648056 w 704850"/>
                <a:gd name="connsiteY32" fmla="*/ 172403 h 1952625"/>
                <a:gd name="connsiteX33" fmla="*/ 633769 w 704850"/>
                <a:gd name="connsiteY33" fmla="*/ 359093 h 1952625"/>
                <a:gd name="connsiteX34" fmla="*/ 575666 w 704850"/>
                <a:gd name="connsiteY34" fmla="*/ 546735 h 1952625"/>
                <a:gd name="connsiteX35" fmla="*/ 424219 w 704850"/>
                <a:gd name="connsiteY35" fmla="*/ 729615 h 1952625"/>
                <a:gd name="connsiteX36" fmla="*/ 351829 w 704850"/>
                <a:gd name="connsiteY36" fmla="*/ 762953 h 1952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4850" h="1952625">
                  <a:moveTo>
                    <a:pt x="2261" y="1960245"/>
                  </a:moveTo>
                  <a:cubicBezTo>
                    <a:pt x="14644" y="1960245"/>
                    <a:pt x="27026" y="1960245"/>
                    <a:pt x="39409" y="1960245"/>
                  </a:cubicBezTo>
                  <a:cubicBezTo>
                    <a:pt x="106084" y="1960245"/>
                    <a:pt x="172759" y="1960245"/>
                    <a:pt x="239434" y="1960245"/>
                  </a:cubicBezTo>
                  <a:cubicBezTo>
                    <a:pt x="253721" y="1960245"/>
                    <a:pt x="269914" y="1962150"/>
                    <a:pt x="279439" y="1946910"/>
                  </a:cubicBezTo>
                  <a:cubicBezTo>
                    <a:pt x="220384" y="1879283"/>
                    <a:pt x="174664" y="1803083"/>
                    <a:pt x="145136" y="1719263"/>
                  </a:cubicBezTo>
                  <a:cubicBezTo>
                    <a:pt x="112751" y="1628775"/>
                    <a:pt x="90844" y="1535430"/>
                    <a:pt x="80366" y="1439228"/>
                  </a:cubicBezTo>
                  <a:cubicBezTo>
                    <a:pt x="71794" y="1359218"/>
                    <a:pt x="67984" y="1278255"/>
                    <a:pt x="67984" y="1198245"/>
                  </a:cubicBezTo>
                  <a:cubicBezTo>
                    <a:pt x="67984" y="1171575"/>
                    <a:pt x="70841" y="1145858"/>
                    <a:pt x="71794" y="1119188"/>
                  </a:cubicBezTo>
                  <a:cubicBezTo>
                    <a:pt x="71794" y="1104900"/>
                    <a:pt x="75604" y="1097280"/>
                    <a:pt x="91796" y="1099185"/>
                  </a:cubicBezTo>
                  <a:cubicBezTo>
                    <a:pt x="100369" y="1100138"/>
                    <a:pt x="109894" y="1099185"/>
                    <a:pt x="119419" y="1099185"/>
                  </a:cubicBezTo>
                  <a:cubicBezTo>
                    <a:pt x="149899" y="1099185"/>
                    <a:pt x="167996" y="1086803"/>
                    <a:pt x="171806" y="1062990"/>
                  </a:cubicBezTo>
                  <a:cubicBezTo>
                    <a:pt x="176569" y="1034415"/>
                    <a:pt x="165139" y="1017270"/>
                    <a:pt x="132754" y="1005840"/>
                  </a:cubicBezTo>
                  <a:cubicBezTo>
                    <a:pt x="203239" y="967740"/>
                    <a:pt x="258484" y="915353"/>
                    <a:pt x="301346" y="849630"/>
                  </a:cubicBezTo>
                  <a:cubicBezTo>
                    <a:pt x="308966" y="839153"/>
                    <a:pt x="322301" y="838200"/>
                    <a:pt x="333731" y="835343"/>
                  </a:cubicBezTo>
                  <a:cubicBezTo>
                    <a:pt x="443269" y="802958"/>
                    <a:pt x="525184" y="735330"/>
                    <a:pt x="588049" y="641985"/>
                  </a:cubicBezTo>
                  <a:cubicBezTo>
                    <a:pt x="637579" y="567690"/>
                    <a:pt x="665201" y="484823"/>
                    <a:pt x="684251" y="400050"/>
                  </a:cubicBezTo>
                  <a:cubicBezTo>
                    <a:pt x="704254" y="309563"/>
                    <a:pt x="709969" y="216218"/>
                    <a:pt x="706159" y="122873"/>
                  </a:cubicBezTo>
                  <a:cubicBezTo>
                    <a:pt x="705206" y="106680"/>
                    <a:pt x="699491" y="100013"/>
                    <a:pt x="682346" y="100013"/>
                  </a:cubicBezTo>
                  <a:cubicBezTo>
                    <a:pt x="629959" y="100965"/>
                    <a:pt x="578524" y="99060"/>
                    <a:pt x="526136" y="100965"/>
                  </a:cubicBezTo>
                  <a:cubicBezTo>
                    <a:pt x="507086" y="100965"/>
                    <a:pt x="501371" y="94298"/>
                    <a:pt x="502324" y="77153"/>
                  </a:cubicBezTo>
                  <a:cubicBezTo>
                    <a:pt x="503276" y="58103"/>
                    <a:pt x="502324" y="39053"/>
                    <a:pt x="503276" y="20003"/>
                  </a:cubicBezTo>
                  <a:cubicBezTo>
                    <a:pt x="504229" y="6668"/>
                    <a:pt x="499466" y="0"/>
                    <a:pt x="485179" y="0"/>
                  </a:cubicBezTo>
                  <a:cubicBezTo>
                    <a:pt x="326111" y="952"/>
                    <a:pt x="161329" y="952"/>
                    <a:pt x="1309" y="1905"/>
                  </a:cubicBezTo>
                  <a:cubicBezTo>
                    <a:pt x="-1549" y="5715"/>
                    <a:pt x="1309" y="545783"/>
                    <a:pt x="356" y="545783"/>
                  </a:cubicBezTo>
                  <a:lnTo>
                    <a:pt x="356" y="1960245"/>
                  </a:lnTo>
                  <a:close/>
                  <a:moveTo>
                    <a:pt x="351829" y="762953"/>
                  </a:moveTo>
                  <a:cubicBezTo>
                    <a:pt x="381356" y="701993"/>
                    <a:pt x="404216" y="643890"/>
                    <a:pt x="421361" y="583883"/>
                  </a:cubicBezTo>
                  <a:cubicBezTo>
                    <a:pt x="437554" y="529590"/>
                    <a:pt x="450889" y="474345"/>
                    <a:pt x="461366" y="418148"/>
                  </a:cubicBezTo>
                  <a:cubicBezTo>
                    <a:pt x="472796" y="359093"/>
                    <a:pt x="486131" y="300038"/>
                    <a:pt x="488989" y="239078"/>
                  </a:cubicBezTo>
                  <a:cubicBezTo>
                    <a:pt x="489941" y="214313"/>
                    <a:pt x="499466" y="190500"/>
                    <a:pt x="498514" y="165735"/>
                  </a:cubicBezTo>
                  <a:cubicBezTo>
                    <a:pt x="498514" y="156210"/>
                    <a:pt x="505181" y="156210"/>
                    <a:pt x="511849" y="156210"/>
                  </a:cubicBezTo>
                  <a:cubicBezTo>
                    <a:pt x="551854" y="156210"/>
                    <a:pt x="592811" y="156210"/>
                    <a:pt x="632816" y="156210"/>
                  </a:cubicBezTo>
                  <a:cubicBezTo>
                    <a:pt x="644246" y="156210"/>
                    <a:pt x="648056" y="160973"/>
                    <a:pt x="648056" y="172403"/>
                  </a:cubicBezTo>
                  <a:cubicBezTo>
                    <a:pt x="648056" y="235268"/>
                    <a:pt x="645199" y="297180"/>
                    <a:pt x="633769" y="359093"/>
                  </a:cubicBezTo>
                  <a:cubicBezTo>
                    <a:pt x="621386" y="423863"/>
                    <a:pt x="604241" y="486728"/>
                    <a:pt x="575666" y="546735"/>
                  </a:cubicBezTo>
                  <a:cubicBezTo>
                    <a:pt x="541376" y="620078"/>
                    <a:pt x="492799" y="684848"/>
                    <a:pt x="424219" y="729615"/>
                  </a:cubicBezTo>
                  <a:cubicBezTo>
                    <a:pt x="405169" y="742950"/>
                    <a:pt x="383261" y="759143"/>
                    <a:pt x="351829" y="762953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19">
              <a:extLst>
                <a:ext uri="{FF2B5EF4-FFF2-40B4-BE49-F238E27FC236}">
                  <a16:creationId xmlns:a16="http://schemas.microsoft.com/office/drawing/2014/main" id="{A36DB8A0-6231-44D2-AC45-12075D91EA4D}"/>
                </a:ext>
              </a:extLst>
            </p:cNvPr>
            <p:cNvSpPr/>
            <p:nvPr/>
          </p:nvSpPr>
          <p:spPr>
            <a:xfrm>
              <a:off x="10599659" y="1064241"/>
              <a:ext cx="278863" cy="12486"/>
            </a:xfrm>
            <a:custGeom>
              <a:avLst/>
              <a:gdLst>
                <a:gd name="connsiteX0" fmla="*/ 641225 w 638175"/>
                <a:gd name="connsiteY0" fmla="*/ 35242 h 28575"/>
                <a:gd name="connsiteX1" fmla="*/ 193 w 638175"/>
                <a:gd name="connsiteY1" fmla="*/ 34290 h 28575"/>
                <a:gd name="connsiteX2" fmla="*/ 46865 w 638175"/>
                <a:gd name="connsiteY2" fmla="*/ 0 h 28575"/>
                <a:gd name="connsiteX3" fmla="*/ 75440 w 638175"/>
                <a:gd name="connsiteY3" fmla="*/ 3810 h 28575"/>
                <a:gd name="connsiteX4" fmla="*/ 565978 w 638175"/>
                <a:gd name="connsiteY4" fmla="*/ 3810 h 28575"/>
                <a:gd name="connsiteX5" fmla="*/ 594553 w 638175"/>
                <a:gd name="connsiteY5" fmla="*/ 0 h 28575"/>
                <a:gd name="connsiteX6" fmla="*/ 608840 w 638175"/>
                <a:gd name="connsiteY6" fmla="*/ 2857 h 28575"/>
                <a:gd name="connsiteX7" fmla="*/ 641225 w 638175"/>
                <a:gd name="connsiteY7" fmla="*/ 35242 h 28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8175" h="28575">
                  <a:moveTo>
                    <a:pt x="641225" y="35242"/>
                  </a:moveTo>
                  <a:cubicBezTo>
                    <a:pt x="427865" y="35242"/>
                    <a:pt x="213553" y="35242"/>
                    <a:pt x="193" y="34290"/>
                  </a:cubicBezTo>
                  <a:cubicBezTo>
                    <a:pt x="-2665" y="-1905"/>
                    <a:pt x="26863" y="5715"/>
                    <a:pt x="46865" y="0"/>
                  </a:cubicBezTo>
                  <a:cubicBezTo>
                    <a:pt x="56390" y="952"/>
                    <a:pt x="65915" y="3810"/>
                    <a:pt x="75440" y="3810"/>
                  </a:cubicBezTo>
                  <a:cubicBezTo>
                    <a:pt x="239270" y="3810"/>
                    <a:pt x="403100" y="3810"/>
                    <a:pt x="565978" y="3810"/>
                  </a:cubicBezTo>
                  <a:cubicBezTo>
                    <a:pt x="575503" y="3810"/>
                    <a:pt x="585980" y="3810"/>
                    <a:pt x="594553" y="0"/>
                  </a:cubicBezTo>
                  <a:cubicBezTo>
                    <a:pt x="599315" y="952"/>
                    <a:pt x="604078" y="2857"/>
                    <a:pt x="608840" y="2857"/>
                  </a:cubicBezTo>
                  <a:cubicBezTo>
                    <a:pt x="633605" y="1905"/>
                    <a:pt x="643130" y="12382"/>
                    <a:pt x="641225" y="35242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20">
              <a:extLst>
                <a:ext uri="{FF2B5EF4-FFF2-40B4-BE49-F238E27FC236}">
                  <a16:creationId xmlns:a16="http://schemas.microsoft.com/office/drawing/2014/main" id="{51107E9B-8995-4527-ACEB-C0AB148513D6}"/>
                </a:ext>
              </a:extLst>
            </p:cNvPr>
            <p:cNvSpPr/>
            <p:nvPr/>
          </p:nvSpPr>
          <p:spPr>
            <a:xfrm>
              <a:off x="10550630" y="1265195"/>
              <a:ext cx="366268" cy="4162"/>
            </a:xfrm>
            <a:custGeom>
              <a:avLst/>
              <a:gdLst>
                <a:gd name="connsiteX0" fmla="*/ 0 w 838200"/>
                <a:gd name="connsiteY0" fmla="*/ 1129 h 9525"/>
                <a:gd name="connsiteX1" fmla="*/ 818197 w 838200"/>
                <a:gd name="connsiteY1" fmla="*/ 1129 h 9525"/>
                <a:gd name="connsiteX2" fmla="*/ 839152 w 838200"/>
                <a:gd name="connsiteY2" fmla="*/ 9701 h 9525"/>
                <a:gd name="connsiteX3" fmla="*/ 762952 w 838200"/>
                <a:gd name="connsiteY3" fmla="*/ 10654 h 9525"/>
                <a:gd name="connsiteX4" fmla="*/ 24765 w 838200"/>
                <a:gd name="connsiteY4" fmla="*/ 9701 h 9525"/>
                <a:gd name="connsiteX5" fmla="*/ 0 w 838200"/>
                <a:gd name="connsiteY5" fmla="*/ 1129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38200" h="9525">
                  <a:moveTo>
                    <a:pt x="0" y="1129"/>
                  </a:moveTo>
                  <a:cubicBezTo>
                    <a:pt x="272415" y="1129"/>
                    <a:pt x="545782" y="1129"/>
                    <a:pt x="818197" y="1129"/>
                  </a:cubicBezTo>
                  <a:cubicBezTo>
                    <a:pt x="825817" y="1129"/>
                    <a:pt x="837247" y="-4586"/>
                    <a:pt x="839152" y="9701"/>
                  </a:cubicBezTo>
                  <a:cubicBezTo>
                    <a:pt x="813435" y="9701"/>
                    <a:pt x="787717" y="10654"/>
                    <a:pt x="762952" y="10654"/>
                  </a:cubicBezTo>
                  <a:cubicBezTo>
                    <a:pt x="517207" y="10654"/>
                    <a:pt x="271463" y="10654"/>
                    <a:pt x="24765" y="9701"/>
                  </a:cubicBezTo>
                  <a:cubicBezTo>
                    <a:pt x="17145" y="10654"/>
                    <a:pt x="2857" y="19226"/>
                    <a:pt x="0" y="1129"/>
                  </a:cubicBezTo>
                  <a:close/>
                </a:path>
              </a:pathLst>
            </a:custGeom>
            <a:solidFill>
              <a:srgbClr val="78201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21">
              <a:extLst>
                <a:ext uri="{FF2B5EF4-FFF2-40B4-BE49-F238E27FC236}">
                  <a16:creationId xmlns:a16="http://schemas.microsoft.com/office/drawing/2014/main" id="{55C6FB3D-77D6-400E-9F83-6B6DA5CFFF11}"/>
                </a:ext>
              </a:extLst>
            </p:cNvPr>
            <p:cNvSpPr/>
            <p:nvPr/>
          </p:nvSpPr>
          <p:spPr>
            <a:xfrm>
              <a:off x="10594332" y="237762"/>
              <a:ext cx="291349" cy="270538"/>
            </a:xfrm>
            <a:custGeom>
              <a:avLst/>
              <a:gdLst>
                <a:gd name="connsiteX0" fmla="*/ 324802 w 666750"/>
                <a:gd name="connsiteY0" fmla="*/ 4488 h 619125"/>
                <a:gd name="connsiteX1" fmla="*/ 341947 w 666750"/>
                <a:gd name="connsiteY1" fmla="*/ 12108 h 619125"/>
                <a:gd name="connsiteX2" fmla="*/ 402907 w 666750"/>
                <a:gd name="connsiteY2" fmla="*/ 205465 h 619125"/>
                <a:gd name="connsiteX3" fmla="*/ 440055 w 666750"/>
                <a:gd name="connsiteY3" fmla="*/ 234040 h 619125"/>
                <a:gd name="connsiteX4" fmla="*/ 669607 w 666750"/>
                <a:gd name="connsiteY4" fmla="*/ 233088 h 619125"/>
                <a:gd name="connsiteX5" fmla="*/ 641985 w 666750"/>
                <a:gd name="connsiteY5" fmla="*/ 255948 h 619125"/>
                <a:gd name="connsiteX6" fmla="*/ 483870 w 666750"/>
                <a:gd name="connsiteY6" fmla="*/ 370248 h 619125"/>
                <a:gd name="connsiteX7" fmla="*/ 469582 w 666750"/>
                <a:gd name="connsiteY7" fmla="*/ 411205 h 619125"/>
                <a:gd name="connsiteX8" fmla="*/ 533400 w 666750"/>
                <a:gd name="connsiteY8" fmla="*/ 611230 h 619125"/>
                <a:gd name="connsiteX9" fmla="*/ 538163 w 666750"/>
                <a:gd name="connsiteY9" fmla="*/ 626470 h 619125"/>
                <a:gd name="connsiteX10" fmla="*/ 482917 w 666750"/>
                <a:gd name="connsiteY10" fmla="*/ 590275 h 619125"/>
                <a:gd name="connsiteX11" fmla="*/ 352425 w 666750"/>
                <a:gd name="connsiteY11" fmla="*/ 496930 h 619125"/>
                <a:gd name="connsiteX12" fmla="*/ 326707 w 666750"/>
                <a:gd name="connsiteY12" fmla="*/ 488358 h 619125"/>
                <a:gd name="connsiteX13" fmla="*/ 217170 w 666750"/>
                <a:gd name="connsiteY13" fmla="*/ 563605 h 619125"/>
                <a:gd name="connsiteX14" fmla="*/ 124777 w 666750"/>
                <a:gd name="connsiteY14" fmla="*/ 624565 h 619125"/>
                <a:gd name="connsiteX15" fmla="*/ 149542 w 666750"/>
                <a:gd name="connsiteY15" fmla="*/ 546460 h 619125"/>
                <a:gd name="connsiteX16" fmla="*/ 194310 w 666750"/>
                <a:gd name="connsiteY16" fmla="*/ 409300 h 619125"/>
                <a:gd name="connsiteX17" fmla="*/ 180975 w 666750"/>
                <a:gd name="connsiteY17" fmla="*/ 371200 h 619125"/>
                <a:gd name="connsiteX18" fmla="*/ 16192 w 666750"/>
                <a:gd name="connsiteY18" fmla="*/ 252138 h 619125"/>
                <a:gd name="connsiteX19" fmla="*/ 0 w 666750"/>
                <a:gd name="connsiteY19" fmla="*/ 233088 h 619125"/>
                <a:gd name="connsiteX20" fmla="*/ 112395 w 666750"/>
                <a:gd name="connsiteY20" fmla="*/ 233088 h 619125"/>
                <a:gd name="connsiteX21" fmla="*/ 220980 w 666750"/>
                <a:gd name="connsiteY21" fmla="*/ 234993 h 619125"/>
                <a:gd name="connsiteX22" fmla="*/ 259080 w 666750"/>
                <a:gd name="connsiteY22" fmla="*/ 210228 h 619125"/>
                <a:gd name="connsiteX23" fmla="*/ 322897 w 666750"/>
                <a:gd name="connsiteY23" fmla="*/ 12108 h 619125"/>
                <a:gd name="connsiteX24" fmla="*/ 324802 w 666750"/>
                <a:gd name="connsiteY24" fmla="*/ 448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666750" h="619125">
                  <a:moveTo>
                    <a:pt x="324802" y="4488"/>
                  </a:moveTo>
                  <a:cubicBezTo>
                    <a:pt x="337185" y="-6942"/>
                    <a:pt x="340042" y="6393"/>
                    <a:pt x="341947" y="12108"/>
                  </a:cubicBezTo>
                  <a:cubicBezTo>
                    <a:pt x="362902" y="75925"/>
                    <a:pt x="384810" y="140695"/>
                    <a:pt x="402907" y="205465"/>
                  </a:cubicBezTo>
                  <a:cubicBezTo>
                    <a:pt x="408622" y="226420"/>
                    <a:pt x="417195" y="234040"/>
                    <a:pt x="440055" y="234040"/>
                  </a:cubicBezTo>
                  <a:cubicBezTo>
                    <a:pt x="514350" y="233088"/>
                    <a:pt x="587692" y="233088"/>
                    <a:pt x="669607" y="233088"/>
                  </a:cubicBezTo>
                  <a:cubicBezTo>
                    <a:pt x="657225" y="243565"/>
                    <a:pt x="649605" y="250233"/>
                    <a:pt x="641985" y="255948"/>
                  </a:cubicBezTo>
                  <a:cubicBezTo>
                    <a:pt x="589597" y="294048"/>
                    <a:pt x="537210" y="333100"/>
                    <a:pt x="483870" y="370248"/>
                  </a:cubicBezTo>
                  <a:cubicBezTo>
                    <a:pt x="467677" y="381678"/>
                    <a:pt x="461963" y="389298"/>
                    <a:pt x="469582" y="411205"/>
                  </a:cubicBezTo>
                  <a:cubicBezTo>
                    <a:pt x="493395" y="476928"/>
                    <a:pt x="512445" y="544555"/>
                    <a:pt x="533400" y="611230"/>
                  </a:cubicBezTo>
                  <a:cubicBezTo>
                    <a:pt x="534352" y="615993"/>
                    <a:pt x="541020" y="617898"/>
                    <a:pt x="538163" y="626470"/>
                  </a:cubicBezTo>
                  <a:cubicBezTo>
                    <a:pt x="516255" y="619803"/>
                    <a:pt x="501015" y="602658"/>
                    <a:pt x="482917" y="590275"/>
                  </a:cubicBezTo>
                  <a:cubicBezTo>
                    <a:pt x="439102" y="559795"/>
                    <a:pt x="396240" y="527410"/>
                    <a:pt x="352425" y="496930"/>
                  </a:cubicBezTo>
                  <a:cubicBezTo>
                    <a:pt x="344805" y="492168"/>
                    <a:pt x="339090" y="480738"/>
                    <a:pt x="326707" y="488358"/>
                  </a:cubicBezTo>
                  <a:cubicBezTo>
                    <a:pt x="286702" y="508360"/>
                    <a:pt x="254317" y="538840"/>
                    <a:pt x="217170" y="563605"/>
                  </a:cubicBezTo>
                  <a:cubicBezTo>
                    <a:pt x="186690" y="583608"/>
                    <a:pt x="159067" y="606468"/>
                    <a:pt x="124777" y="624565"/>
                  </a:cubicBezTo>
                  <a:cubicBezTo>
                    <a:pt x="133350" y="598848"/>
                    <a:pt x="140970" y="572178"/>
                    <a:pt x="149542" y="546460"/>
                  </a:cubicBezTo>
                  <a:cubicBezTo>
                    <a:pt x="164782" y="500740"/>
                    <a:pt x="178117" y="455020"/>
                    <a:pt x="194310" y="409300"/>
                  </a:cubicBezTo>
                  <a:cubicBezTo>
                    <a:pt x="200977" y="391203"/>
                    <a:pt x="195263" y="380725"/>
                    <a:pt x="180975" y="371200"/>
                  </a:cubicBezTo>
                  <a:cubicBezTo>
                    <a:pt x="125730" y="332148"/>
                    <a:pt x="71438" y="291190"/>
                    <a:pt x="16192" y="252138"/>
                  </a:cubicBezTo>
                  <a:cubicBezTo>
                    <a:pt x="10477" y="248328"/>
                    <a:pt x="5715" y="243565"/>
                    <a:pt x="0" y="233088"/>
                  </a:cubicBezTo>
                  <a:cubicBezTo>
                    <a:pt x="39052" y="233088"/>
                    <a:pt x="76200" y="233088"/>
                    <a:pt x="112395" y="233088"/>
                  </a:cubicBezTo>
                  <a:cubicBezTo>
                    <a:pt x="148590" y="233088"/>
                    <a:pt x="184785" y="233088"/>
                    <a:pt x="220980" y="234993"/>
                  </a:cubicBezTo>
                  <a:cubicBezTo>
                    <a:pt x="240030" y="235945"/>
                    <a:pt x="252413" y="231183"/>
                    <a:pt x="259080" y="210228"/>
                  </a:cubicBezTo>
                  <a:cubicBezTo>
                    <a:pt x="279082" y="144505"/>
                    <a:pt x="300990" y="78783"/>
                    <a:pt x="322897" y="12108"/>
                  </a:cubicBezTo>
                  <a:cubicBezTo>
                    <a:pt x="325755" y="11155"/>
                    <a:pt x="324802" y="7345"/>
                    <a:pt x="324802" y="4488"/>
                  </a:cubicBezTo>
                  <a:close/>
                </a:path>
              </a:pathLst>
            </a:custGeom>
            <a:solidFill>
              <a:srgbClr val="FCFCFD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44" name="Rectangle 22">
            <a:extLst>
              <a:ext uri="{FF2B5EF4-FFF2-40B4-BE49-F238E27FC236}">
                <a16:creationId xmlns:a16="http://schemas.microsoft.com/office/drawing/2014/main" id="{9B904E4D-6190-4293-AAB9-C0D69176C2F3}"/>
              </a:ext>
            </a:extLst>
          </p:cNvPr>
          <p:cNvSpPr/>
          <p:nvPr/>
        </p:nvSpPr>
        <p:spPr>
          <a:xfrm>
            <a:off x="0" y="6055105"/>
            <a:ext cx="3771183" cy="24396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5" name="TextBox 344">
            <a:extLst>
              <a:ext uri="{FF2B5EF4-FFF2-40B4-BE49-F238E27FC236}">
                <a16:creationId xmlns:a16="http://schemas.microsoft.com/office/drawing/2014/main" id="{55ADE0CC-234C-476D-8AFB-48244896AB2A}"/>
              </a:ext>
            </a:extLst>
          </p:cNvPr>
          <p:cNvSpPr txBox="1"/>
          <p:nvPr/>
        </p:nvSpPr>
        <p:spPr>
          <a:xfrm>
            <a:off x="4639921" y="4103057"/>
            <a:ext cx="200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6" name="TextBox 345">
            <a:extLst>
              <a:ext uri="{FF2B5EF4-FFF2-40B4-BE49-F238E27FC236}">
                <a16:creationId xmlns:a16="http://schemas.microsoft.com/office/drawing/2014/main" id="{CE2FAA74-C09E-4876-A56E-ED69E6BE5024}"/>
              </a:ext>
            </a:extLst>
          </p:cNvPr>
          <p:cNvSpPr txBox="1"/>
          <p:nvPr/>
        </p:nvSpPr>
        <p:spPr>
          <a:xfrm>
            <a:off x="6123058" y="3496804"/>
            <a:ext cx="200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7" name="TextBox 346">
            <a:extLst>
              <a:ext uri="{FF2B5EF4-FFF2-40B4-BE49-F238E27FC236}">
                <a16:creationId xmlns:a16="http://schemas.microsoft.com/office/drawing/2014/main" id="{9E25CB8C-5152-4336-84AC-E3BBB937388C}"/>
              </a:ext>
            </a:extLst>
          </p:cNvPr>
          <p:cNvSpPr txBox="1"/>
          <p:nvPr/>
        </p:nvSpPr>
        <p:spPr>
          <a:xfrm>
            <a:off x="7586263" y="2858836"/>
            <a:ext cx="200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id="{75FCF569-E591-41CD-96EE-F699CCDF9B28}"/>
              </a:ext>
            </a:extLst>
          </p:cNvPr>
          <p:cNvSpPr txBox="1"/>
          <p:nvPr/>
        </p:nvSpPr>
        <p:spPr>
          <a:xfrm>
            <a:off x="3189314" y="4789005"/>
            <a:ext cx="2005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39C93D9D-35F5-4212-8C17-A5B776FA65F1}"/>
              </a:ext>
            </a:extLst>
          </p:cNvPr>
          <p:cNvSpPr txBox="1"/>
          <p:nvPr/>
        </p:nvSpPr>
        <p:spPr>
          <a:xfrm>
            <a:off x="558375" y="1749289"/>
            <a:ext cx="70500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Get a modern PowerPoint  Presentation that is beautifully designed. Easy to change colors, photos and Text. 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50" name="TextBox 349">
            <a:extLst>
              <a:ext uri="{FF2B5EF4-FFF2-40B4-BE49-F238E27FC236}">
                <a16:creationId xmlns:a16="http://schemas.microsoft.com/office/drawing/2014/main" id="{0F6B7202-1265-4B48-8167-662E4DF32E84}"/>
              </a:ext>
            </a:extLst>
          </p:cNvPr>
          <p:cNvSpPr txBox="1"/>
          <p:nvPr/>
        </p:nvSpPr>
        <p:spPr>
          <a:xfrm>
            <a:off x="558375" y="2398348"/>
            <a:ext cx="705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3D110EFC-2DEE-4664-843C-B2FAA0C8227B}"/>
              </a:ext>
            </a:extLst>
          </p:cNvPr>
          <p:cNvSpPr txBox="1"/>
          <p:nvPr/>
        </p:nvSpPr>
        <p:spPr>
          <a:xfrm>
            <a:off x="8273318" y="4978436"/>
            <a:ext cx="3455162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2" name="Graphic 9">
            <a:extLst>
              <a:ext uri="{FF2B5EF4-FFF2-40B4-BE49-F238E27FC236}">
                <a16:creationId xmlns:a16="http://schemas.microsoft.com/office/drawing/2014/main" id="{44F85BA0-0E54-4F6F-86CD-13741EE2CD08}"/>
              </a:ext>
            </a:extLst>
          </p:cNvPr>
          <p:cNvSpPr/>
          <p:nvPr/>
        </p:nvSpPr>
        <p:spPr>
          <a:xfrm>
            <a:off x="1557095" y="3254833"/>
            <a:ext cx="1612060" cy="2854248"/>
          </a:xfrm>
          <a:custGeom>
            <a:avLst/>
            <a:gdLst>
              <a:gd name="connsiteX0" fmla="*/ 3871598 w 3871597"/>
              <a:gd name="connsiteY0" fmla="*/ 165669 h 6854896"/>
              <a:gd name="connsiteX1" fmla="*/ 3855857 w 3871597"/>
              <a:gd name="connsiteY1" fmla="*/ 195713 h 6854896"/>
              <a:gd name="connsiteX2" fmla="*/ 3821501 w 3871597"/>
              <a:gd name="connsiteY2" fmla="*/ 213936 h 6854896"/>
              <a:gd name="connsiteX3" fmla="*/ 3517921 w 3871597"/>
              <a:gd name="connsiteY3" fmla="*/ 221708 h 6854896"/>
              <a:gd name="connsiteX4" fmla="*/ 2975420 w 3871597"/>
              <a:gd name="connsiteY4" fmla="*/ 278140 h 6854896"/>
              <a:gd name="connsiteX5" fmla="*/ 2848188 w 3871597"/>
              <a:gd name="connsiteY5" fmla="*/ 292052 h 6854896"/>
              <a:gd name="connsiteX6" fmla="*/ 2804819 w 3871597"/>
              <a:gd name="connsiteY6" fmla="*/ 343650 h 6854896"/>
              <a:gd name="connsiteX7" fmla="*/ 2738591 w 3871597"/>
              <a:gd name="connsiteY7" fmla="*/ 361154 h 6854896"/>
              <a:gd name="connsiteX8" fmla="*/ 2749237 w 3871597"/>
              <a:gd name="connsiteY8" fmla="*/ 382969 h 6854896"/>
              <a:gd name="connsiteX9" fmla="*/ 2757140 w 3871597"/>
              <a:gd name="connsiteY9" fmla="*/ 446259 h 6854896"/>
              <a:gd name="connsiteX10" fmla="*/ 2746232 w 3871597"/>
              <a:gd name="connsiteY10" fmla="*/ 484011 h 6854896"/>
              <a:gd name="connsiteX11" fmla="*/ 2729773 w 3871597"/>
              <a:gd name="connsiteY11" fmla="*/ 505499 h 6854896"/>
              <a:gd name="connsiteX12" fmla="*/ 2655380 w 3871597"/>
              <a:gd name="connsiteY12" fmla="*/ 523395 h 6854896"/>
              <a:gd name="connsiteX13" fmla="*/ 2583926 w 3871597"/>
              <a:gd name="connsiteY13" fmla="*/ 548998 h 6854896"/>
              <a:gd name="connsiteX14" fmla="*/ 2496863 w 3871597"/>
              <a:gd name="connsiteY14" fmla="*/ 587534 h 6854896"/>
              <a:gd name="connsiteX15" fmla="*/ 2440888 w 3871597"/>
              <a:gd name="connsiteY15" fmla="*/ 702813 h 6854896"/>
              <a:gd name="connsiteX16" fmla="*/ 2411889 w 3871597"/>
              <a:gd name="connsiteY16" fmla="*/ 780538 h 6854896"/>
              <a:gd name="connsiteX17" fmla="*/ 2172250 w 3871597"/>
              <a:gd name="connsiteY17" fmla="*/ 885759 h 6854896"/>
              <a:gd name="connsiteX18" fmla="*/ 2026796 w 3871597"/>
              <a:gd name="connsiteY18" fmla="*/ 968839 h 6854896"/>
              <a:gd name="connsiteX19" fmla="*/ 1980684 w 3871597"/>
              <a:gd name="connsiteY19" fmla="*/ 995030 h 6854896"/>
              <a:gd name="connsiteX20" fmla="*/ 1608131 w 3871597"/>
              <a:gd name="connsiteY20" fmla="*/ 1125724 h 6854896"/>
              <a:gd name="connsiteX21" fmla="*/ 1578805 w 3871597"/>
              <a:gd name="connsiteY21" fmla="*/ 1158446 h 6854896"/>
              <a:gd name="connsiteX22" fmla="*/ 1455230 w 3871597"/>
              <a:gd name="connsiteY22" fmla="*/ 1379470 h 6854896"/>
              <a:gd name="connsiteX23" fmla="*/ 1442037 w 3871597"/>
              <a:gd name="connsiteY23" fmla="*/ 1430611 h 6854896"/>
              <a:gd name="connsiteX24" fmla="*/ 1532562 w 3871597"/>
              <a:gd name="connsiteY24" fmla="*/ 1877948 h 6854896"/>
              <a:gd name="connsiteX25" fmla="*/ 1550981 w 3871597"/>
              <a:gd name="connsiteY25" fmla="*/ 1990681 h 6854896"/>
              <a:gd name="connsiteX26" fmla="*/ 1593892 w 3871597"/>
              <a:gd name="connsiteY26" fmla="*/ 2036074 h 6854896"/>
              <a:gd name="connsiteX27" fmla="*/ 1607935 w 3871597"/>
              <a:gd name="connsiteY27" fmla="*/ 2222873 h 6854896"/>
              <a:gd name="connsiteX28" fmla="*/ 1571620 w 3871597"/>
              <a:gd name="connsiteY28" fmla="*/ 2265915 h 6854896"/>
              <a:gd name="connsiteX29" fmla="*/ 1673576 w 3871597"/>
              <a:gd name="connsiteY29" fmla="*/ 3224990 h 6854896"/>
              <a:gd name="connsiteX30" fmla="*/ 1433285 w 3871597"/>
              <a:gd name="connsiteY30" fmla="*/ 3224990 h 6854896"/>
              <a:gd name="connsiteX31" fmla="*/ 1398668 w 3871597"/>
              <a:gd name="connsiteY31" fmla="*/ 3425962 h 6854896"/>
              <a:gd name="connsiteX32" fmla="*/ 1265427 w 3871597"/>
              <a:gd name="connsiteY32" fmla="*/ 4129854 h 6854896"/>
              <a:gd name="connsiteX33" fmla="*/ 1255695 w 3871597"/>
              <a:gd name="connsiteY33" fmla="*/ 4251339 h 6854896"/>
              <a:gd name="connsiteX34" fmla="*/ 1267844 w 3871597"/>
              <a:gd name="connsiteY34" fmla="*/ 4612592 h 6854896"/>
              <a:gd name="connsiteX35" fmla="*/ 1257067 w 3871597"/>
              <a:gd name="connsiteY35" fmla="*/ 4728917 h 6854896"/>
              <a:gd name="connsiteX36" fmla="*/ 1266799 w 3871597"/>
              <a:gd name="connsiteY36" fmla="*/ 4775551 h 6854896"/>
              <a:gd name="connsiteX37" fmla="*/ 1477502 w 3871597"/>
              <a:gd name="connsiteY37" fmla="*/ 4885475 h 6854896"/>
              <a:gd name="connsiteX38" fmla="*/ 1820011 w 3871597"/>
              <a:gd name="connsiteY38" fmla="*/ 4885541 h 6854896"/>
              <a:gd name="connsiteX39" fmla="*/ 1860897 w 3871597"/>
              <a:gd name="connsiteY39" fmla="*/ 4904351 h 6854896"/>
              <a:gd name="connsiteX40" fmla="*/ 2206998 w 3871597"/>
              <a:gd name="connsiteY40" fmla="*/ 5330070 h 6854896"/>
              <a:gd name="connsiteX41" fmla="*/ 2220126 w 3871597"/>
              <a:gd name="connsiteY41" fmla="*/ 5368278 h 6854896"/>
              <a:gd name="connsiteX42" fmla="*/ 2220714 w 3871597"/>
              <a:gd name="connsiteY42" fmla="*/ 5503610 h 6854896"/>
              <a:gd name="connsiteX43" fmla="*/ 2072058 w 3871597"/>
              <a:gd name="connsiteY43" fmla="*/ 5503610 h 6854896"/>
              <a:gd name="connsiteX44" fmla="*/ 2087146 w 3871597"/>
              <a:gd name="connsiteY44" fmla="*/ 5534503 h 6854896"/>
              <a:gd name="connsiteX45" fmla="*/ 2181786 w 3871597"/>
              <a:gd name="connsiteY45" fmla="*/ 5711309 h 6854896"/>
              <a:gd name="connsiteX46" fmla="*/ 2213268 w 3871597"/>
              <a:gd name="connsiteY46" fmla="*/ 5838868 h 6854896"/>
              <a:gd name="connsiteX47" fmla="*/ 2213137 w 3871597"/>
              <a:gd name="connsiteY47" fmla="*/ 5870806 h 6854896"/>
              <a:gd name="connsiteX48" fmla="*/ 2287008 w 3871597"/>
              <a:gd name="connsiteY48" fmla="*/ 5871525 h 6854896"/>
              <a:gd name="connsiteX49" fmla="*/ 2306210 w 3871597"/>
              <a:gd name="connsiteY49" fmla="*/ 5886156 h 6854896"/>
              <a:gd name="connsiteX50" fmla="*/ 2307124 w 3871597"/>
              <a:gd name="connsiteY50" fmla="*/ 5986413 h 6854896"/>
              <a:gd name="connsiteX51" fmla="*/ 2226331 w 3871597"/>
              <a:gd name="connsiteY51" fmla="*/ 5993205 h 6854896"/>
              <a:gd name="connsiteX52" fmla="*/ 2226331 w 3871597"/>
              <a:gd name="connsiteY52" fmla="*/ 6279478 h 6854896"/>
              <a:gd name="connsiteX53" fmla="*/ 2306406 w 3871597"/>
              <a:gd name="connsiteY53" fmla="*/ 6284311 h 6854896"/>
              <a:gd name="connsiteX54" fmla="*/ 2306406 w 3871597"/>
              <a:gd name="connsiteY54" fmla="*/ 6402073 h 6854896"/>
              <a:gd name="connsiteX55" fmla="*/ 2164086 w 3871597"/>
              <a:gd name="connsiteY55" fmla="*/ 6402073 h 6854896"/>
              <a:gd name="connsiteX56" fmla="*/ 2160167 w 3871597"/>
              <a:gd name="connsiteY56" fmla="*/ 6447336 h 6854896"/>
              <a:gd name="connsiteX57" fmla="*/ 2044953 w 3871597"/>
              <a:gd name="connsiteY57" fmla="*/ 6447336 h 6854896"/>
              <a:gd name="connsiteX58" fmla="*/ 2044953 w 3871597"/>
              <a:gd name="connsiteY58" fmla="*/ 6735110 h 6854896"/>
              <a:gd name="connsiteX59" fmla="*/ 2164348 w 3871597"/>
              <a:gd name="connsiteY59" fmla="*/ 6735110 h 6854896"/>
              <a:gd name="connsiteX60" fmla="*/ 2164348 w 3871597"/>
              <a:gd name="connsiteY60" fmla="*/ 6854897 h 6854896"/>
              <a:gd name="connsiteX61" fmla="*/ 317913 w 3871597"/>
              <a:gd name="connsiteY61" fmla="*/ 6854897 h 6854896"/>
              <a:gd name="connsiteX62" fmla="*/ 235617 w 3871597"/>
              <a:gd name="connsiteY62" fmla="*/ 6848888 h 6854896"/>
              <a:gd name="connsiteX63" fmla="*/ 89378 w 3871597"/>
              <a:gd name="connsiteY63" fmla="*/ 6794351 h 6854896"/>
              <a:gd name="connsiteX64" fmla="*/ 183365 w 3871597"/>
              <a:gd name="connsiteY64" fmla="*/ 6345968 h 6854896"/>
              <a:gd name="connsiteX65" fmla="*/ 226146 w 3871597"/>
              <a:gd name="connsiteY65" fmla="*/ 6329901 h 6854896"/>
              <a:gd name="connsiteX66" fmla="*/ 291199 w 3871597"/>
              <a:gd name="connsiteY66" fmla="*/ 5896932 h 6854896"/>
              <a:gd name="connsiteX67" fmla="*/ 251815 w 3871597"/>
              <a:gd name="connsiteY67" fmla="*/ 5885633 h 6854896"/>
              <a:gd name="connsiteX68" fmla="*/ 118704 w 3871597"/>
              <a:gd name="connsiteY68" fmla="*/ 5455016 h 6854896"/>
              <a:gd name="connsiteX69" fmla="*/ 153712 w 3871597"/>
              <a:gd name="connsiteY69" fmla="*/ 5407793 h 6854896"/>
              <a:gd name="connsiteX70" fmla="*/ 472511 w 3871597"/>
              <a:gd name="connsiteY70" fmla="*/ 4910033 h 6854896"/>
              <a:gd name="connsiteX71" fmla="*/ 521236 w 3871597"/>
              <a:gd name="connsiteY71" fmla="*/ 4883451 h 6854896"/>
              <a:gd name="connsiteX72" fmla="*/ 649774 w 3871597"/>
              <a:gd name="connsiteY72" fmla="*/ 4883973 h 6854896"/>
              <a:gd name="connsiteX73" fmla="*/ 636254 w 3871597"/>
              <a:gd name="connsiteY73" fmla="*/ 4431018 h 6854896"/>
              <a:gd name="connsiteX74" fmla="*/ 635471 w 3871597"/>
              <a:gd name="connsiteY74" fmla="*/ 3987730 h 6854896"/>
              <a:gd name="connsiteX75" fmla="*/ 661923 w 3871597"/>
              <a:gd name="connsiteY75" fmla="*/ 3537192 h 6854896"/>
              <a:gd name="connsiteX76" fmla="*/ 647619 w 3871597"/>
              <a:gd name="connsiteY76" fmla="*/ 3202914 h 6854896"/>
              <a:gd name="connsiteX77" fmla="*/ 622865 w 3871597"/>
              <a:gd name="connsiteY77" fmla="*/ 3172086 h 6854896"/>
              <a:gd name="connsiteX78" fmla="*/ 485770 w 3871597"/>
              <a:gd name="connsiteY78" fmla="*/ 3136816 h 6854896"/>
              <a:gd name="connsiteX79" fmla="*/ 469115 w 3871597"/>
              <a:gd name="connsiteY79" fmla="*/ 3112715 h 6854896"/>
              <a:gd name="connsiteX80" fmla="*/ 501838 w 3871597"/>
              <a:gd name="connsiteY80" fmla="*/ 2868831 h 6854896"/>
              <a:gd name="connsiteX81" fmla="*/ 590730 w 3871597"/>
              <a:gd name="connsiteY81" fmla="*/ 2211508 h 6854896"/>
              <a:gd name="connsiteX82" fmla="*/ 577145 w 3871597"/>
              <a:gd name="connsiteY82" fmla="*/ 2160890 h 6854896"/>
              <a:gd name="connsiteX83" fmla="*/ 571985 w 3871597"/>
              <a:gd name="connsiteY83" fmla="*/ 2144039 h 6854896"/>
              <a:gd name="connsiteX84" fmla="*/ 615550 w 3871597"/>
              <a:gd name="connsiteY84" fmla="*/ 1986958 h 6854896"/>
              <a:gd name="connsiteX85" fmla="*/ 623518 w 3871597"/>
              <a:gd name="connsiteY85" fmla="*/ 1964881 h 6854896"/>
              <a:gd name="connsiteX86" fmla="*/ 605295 w 3871597"/>
              <a:gd name="connsiteY86" fmla="*/ 1849667 h 6854896"/>
              <a:gd name="connsiteX87" fmla="*/ 465131 w 3871597"/>
              <a:gd name="connsiteY87" fmla="*/ 1570122 h 6854896"/>
              <a:gd name="connsiteX88" fmla="*/ 347173 w 3871597"/>
              <a:gd name="connsiteY88" fmla="*/ 1218796 h 6854896"/>
              <a:gd name="connsiteX89" fmla="*/ 338748 w 3871597"/>
              <a:gd name="connsiteY89" fmla="*/ 1068900 h 6854896"/>
              <a:gd name="connsiteX90" fmla="*/ 389824 w 3871597"/>
              <a:gd name="connsiteY90" fmla="*/ 817767 h 6854896"/>
              <a:gd name="connsiteX91" fmla="*/ 408699 w 3871597"/>
              <a:gd name="connsiteY91" fmla="*/ 683023 h 6854896"/>
              <a:gd name="connsiteX92" fmla="*/ 451807 w 3871597"/>
              <a:gd name="connsiteY92" fmla="*/ 647100 h 6854896"/>
              <a:gd name="connsiteX93" fmla="*/ 569242 w 3871597"/>
              <a:gd name="connsiteY93" fmla="*/ 647231 h 6854896"/>
              <a:gd name="connsiteX94" fmla="*/ 640435 w 3871597"/>
              <a:gd name="connsiteY94" fmla="*/ 641549 h 6854896"/>
              <a:gd name="connsiteX95" fmla="*/ 657808 w 3871597"/>
              <a:gd name="connsiteY95" fmla="*/ 617774 h 6854896"/>
              <a:gd name="connsiteX96" fmla="*/ 636973 w 3871597"/>
              <a:gd name="connsiteY96" fmla="*/ 521828 h 6854896"/>
              <a:gd name="connsiteX97" fmla="*/ 598241 w 3871597"/>
              <a:gd name="connsiteY97" fmla="*/ 356844 h 6854896"/>
              <a:gd name="connsiteX98" fmla="*/ 615354 w 3871597"/>
              <a:gd name="connsiteY98" fmla="*/ 204531 h 6854896"/>
              <a:gd name="connsiteX99" fmla="*/ 793270 w 3871597"/>
              <a:gd name="connsiteY99" fmla="*/ 33146 h 6854896"/>
              <a:gd name="connsiteX100" fmla="*/ 821094 w 3871597"/>
              <a:gd name="connsiteY100" fmla="*/ 17340 h 6854896"/>
              <a:gd name="connsiteX101" fmla="*/ 902867 w 3871597"/>
              <a:gd name="connsiteY101" fmla="*/ 3167 h 6854896"/>
              <a:gd name="connsiteX102" fmla="*/ 947738 w 3871597"/>
              <a:gd name="connsiteY102" fmla="*/ 6367 h 6854896"/>
              <a:gd name="connsiteX103" fmla="*/ 1016449 w 3871597"/>
              <a:gd name="connsiteY103" fmla="*/ 10874 h 6854896"/>
              <a:gd name="connsiteX104" fmla="*/ 1076930 w 3871597"/>
              <a:gd name="connsiteY104" fmla="*/ 21063 h 6854896"/>
              <a:gd name="connsiteX105" fmla="*/ 1205534 w 3871597"/>
              <a:gd name="connsiteY105" fmla="*/ 156851 h 6854896"/>
              <a:gd name="connsiteX106" fmla="*/ 1212457 w 3871597"/>
              <a:gd name="connsiteY106" fmla="*/ 203682 h 6854896"/>
              <a:gd name="connsiteX107" fmla="*/ 1248902 w 3871597"/>
              <a:gd name="connsiteY107" fmla="*/ 372846 h 6854896"/>
              <a:gd name="connsiteX108" fmla="*/ 1293251 w 3871597"/>
              <a:gd name="connsiteY108" fmla="*/ 372323 h 6854896"/>
              <a:gd name="connsiteX109" fmla="*/ 1405918 w 3871597"/>
              <a:gd name="connsiteY109" fmla="*/ 341299 h 6854896"/>
              <a:gd name="connsiteX110" fmla="*/ 1414278 w 3871597"/>
              <a:gd name="connsiteY110" fmla="*/ 331110 h 6854896"/>
              <a:gd name="connsiteX111" fmla="*/ 1478417 w 3871597"/>
              <a:gd name="connsiteY111" fmla="*/ 259460 h 6854896"/>
              <a:gd name="connsiteX112" fmla="*/ 1539290 w 3871597"/>
              <a:gd name="connsiteY112" fmla="*/ 250773 h 6854896"/>
              <a:gd name="connsiteX113" fmla="*/ 1571032 w 3871597"/>
              <a:gd name="connsiteY113" fmla="*/ 261093 h 6854896"/>
              <a:gd name="connsiteX114" fmla="*/ 1666130 w 3871597"/>
              <a:gd name="connsiteY114" fmla="*/ 258088 h 6854896"/>
              <a:gd name="connsiteX115" fmla="*/ 1689447 w 3871597"/>
              <a:gd name="connsiteY115" fmla="*/ 267951 h 6854896"/>
              <a:gd name="connsiteX116" fmla="*/ 1745160 w 3871597"/>
              <a:gd name="connsiteY116" fmla="*/ 284084 h 6854896"/>
              <a:gd name="connsiteX117" fmla="*/ 1812108 w 3871597"/>
              <a:gd name="connsiteY117" fmla="*/ 265926 h 6854896"/>
              <a:gd name="connsiteX118" fmla="*/ 1830526 w 3871597"/>
              <a:gd name="connsiteY118" fmla="*/ 252276 h 6854896"/>
              <a:gd name="connsiteX119" fmla="*/ 1875397 w 3871597"/>
              <a:gd name="connsiteY119" fmla="*/ 229873 h 6854896"/>
              <a:gd name="connsiteX120" fmla="*/ 2048611 w 3871597"/>
              <a:gd name="connsiteY120" fmla="*/ 216287 h 6854896"/>
              <a:gd name="connsiteX121" fmla="*/ 2570276 w 3871597"/>
              <a:gd name="connsiteY121" fmla="*/ 166322 h 6854896"/>
              <a:gd name="connsiteX122" fmla="*/ 3049356 w 3871597"/>
              <a:gd name="connsiteY122" fmla="*/ 120406 h 6854896"/>
              <a:gd name="connsiteX123" fmla="*/ 3528436 w 3871597"/>
              <a:gd name="connsiteY123" fmla="*/ 74555 h 6854896"/>
              <a:gd name="connsiteX124" fmla="*/ 3764090 w 3871597"/>
              <a:gd name="connsiteY124" fmla="*/ 44119 h 6854896"/>
              <a:gd name="connsiteX125" fmla="*/ 3869050 w 3871597"/>
              <a:gd name="connsiteY125" fmla="*/ 89447 h 6854896"/>
              <a:gd name="connsiteX126" fmla="*/ 3871402 w 3871597"/>
              <a:gd name="connsiteY126" fmla="*/ 90688 h 6854896"/>
              <a:gd name="connsiteX127" fmla="*/ 3871598 w 3871597"/>
              <a:gd name="connsiteY127" fmla="*/ 165669 h 6854896"/>
              <a:gd name="connsiteX128" fmla="*/ 2098968 w 3871597"/>
              <a:gd name="connsiteY128" fmla="*/ 5990789 h 6854896"/>
              <a:gd name="connsiteX129" fmla="*/ 2075324 w 3871597"/>
              <a:gd name="connsiteY129" fmla="*/ 5989417 h 6854896"/>
              <a:gd name="connsiteX130" fmla="*/ 395767 w 3871597"/>
              <a:gd name="connsiteY130" fmla="*/ 5992291 h 6854896"/>
              <a:gd name="connsiteX131" fmla="*/ 371862 w 3871597"/>
              <a:gd name="connsiteY131" fmla="*/ 5994054 h 6854896"/>
              <a:gd name="connsiteX132" fmla="*/ 263636 w 3871597"/>
              <a:gd name="connsiteY132" fmla="*/ 6155250 h 6854896"/>
              <a:gd name="connsiteX133" fmla="*/ 384860 w 3871597"/>
              <a:gd name="connsiteY133" fmla="*/ 6275820 h 6854896"/>
              <a:gd name="connsiteX134" fmla="*/ 456705 w 3871597"/>
              <a:gd name="connsiteY134" fmla="*/ 6281437 h 6854896"/>
              <a:gd name="connsiteX135" fmla="*/ 761527 w 3871597"/>
              <a:gd name="connsiteY135" fmla="*/ 6285095 h 6854896"/>
              <a:gd name="connsiteX136" fmla="*/ 2074671 w 3871597"/>
              <a:gd name="connsiteY136" fmla="*/ 6282091 h 6854896"/>
              <a:gd name="connsiteX137" fmla="*/ 2098902 w 3871597"/>
              <a:gd name="connsiteY137" fmla="*/ 6280654 h 6854896"/>
              <a:gd name="connsiteX138" fmla="*/ 2098968 w 3871597"/>
              <a:gd name="connsiteY138" fmla="*/ 5990789 h 6854896"/>
              <a:gd name="connsiteX139" fmla="*/ 1923142 w 3871597"/>
              <a:gd name="connsiteY139" fmla="*/ 6448250 h 6854896"/>
              <a:gd name="connsiteX140" fmla="*/ 1882516 w 3871597"/>
              <a:gd name="connsiteY140" fmla="*/ 6448250 h 6854896"/>
              <a:gd name="connsiteX141" fmla="*/ 743239 w 3871597"/>
              <a:gd name="connsiteY141" fmla="*/ 6448054 h 6854896"/>
              <a:gd name="connsiteX142" fmla="*/ 256713 w 3871597"/>
              <a:gd name="connsiteY142" fmla="*/ 6453867 h 6854896"/>
              <a:gd name="connsiteX143" fmla="*/ 119880 w 3871597"/>
              <a:gd name="connsiteY143" fmla="*/ 6626297 h 6854896"/>
              <a:gd name="connsiteX144" fmla="*/ 224840 w 3871597"/>
              <a:gd name="connsiteY144" fmla="*/ 6727730 h 6854896"/>
              <a:gd name="connsiteX145" fmla="*/ 414186 w 3871597"/>
              <a:gd name="connsiteY145" fmla="*/ 6736874 h 6854896"/>
              <a:gd name="connsiteX146" fmla="*/ 1895710 w 3871597"/>
              <a:gd name="connsiteY146" fmla="*/ 6737462 h 6854896"/>
              <a:gd name="connsiteX147" fmla="*/ 1923076 w 3871597"/>
              <a:gd name="connsiteY147" fmla="*/ 6737462 h 6854896"/>
              <a:gd name="connsiteX148" fmla="*/ 1923142 w 3871597"/>
              <a:gd name="connsiteY148" fmla="*/ 6448250 h 6854896"/>
              <a:gd name="connsiteX149" fmla="*/ 1983362 w 3871597"/>
              <a:gd name="connsiteY149" fmla="*/ 5504916 h 6854896"/>
              <a:gd name="connsiteX150" fmla="*/ 1951227 w 3871597"/>
              <a:gd name="connsiteY150" fmla="*/ 5504916 h 6854896"/>
              <a:gd name="connsiteX151" fmla="*/ 1349421 w 3871597"/>
              <a:gd name="connsiteY151" fmla="*/ 5504916 h 6854896"/>
              <a:gd name="connsiteX152" fmla="*/ 263440 w 3871597"/>
              <a:gd name="connsiteY152" fmla="*/ 5504459 h 6854896"/>
              <a:gd name="connsiteX153" fmla="*/ 214455 w 3871597"/>
              <a:gd name="connsiteY153" fmla="*/ 5524706 h 6854896"/>
              <a:gd name="connsiteX154" fmla="*/ 175723 w 3871597"/>
              <a:gd name="connsiteY154" fmla="*/ 5674733 h 6854896"/>
              <a:gd name="connsiteX155" fmla="*/ 313667 w 3871597"/>
              <a:gd name="connsiteY155" fmla="*/ 5771594 h 6854896"/>
              <a:gd name="connsiteX156" fmla="*/ 1931894 w 3871597"/>
              <a:gd name="connsiteY156" fmla="*/ 5773619 h 6854896"/>
              <a:gd name="connsiteX157" fmla="*/ 1983362 w 3871597"/>
              <a:gd name="connsiteY157" fmla="*/ 5773619 h 6854896"/>
              <a:gd name="connsiteX158" fmla="*/ 1983362 w 3871597"/>
              <a:gd name="connsiteY158" fmla="*/ 5504916 h 6854896"/>
              <a:gd name="connsiteX159" fmla="*/ 1692190 w 3871597"/>
              <a:gd name="connsiteY159" fmla="*/ 770871 h 6854896"/>
              <a:gd name="connsiteX160" fmla="*/ 1996424 w 3871597"/>
              <a:gd name="connsiteY160" fmla="*/ 640177 h 6854896"/>
              <a:gd name="connsiteX161" fmla="*/ 2023007 w 3871597"/>
              <a:gd name="connsiteY161" fmla="*/ 627767 h 6854896"/>
              <a:gd name="connsiteX162" fmla="*/ 2037181 w 3871597"/>
              <a:gd name="connsiteY162" fmla="*/ 611308 h 6854896"/>
              <a:gd name="connsiteX163" fmla="*/ 2069838 w 3871597"/>
              <a:gd name="connsiteY163" fmla="*/ 572903 h 6854896"/>
              <a:gd name="connsiteX164" fmla="*/ 2260425 w 3871597"/>
              <a:gd name="connsiteY164" fmla="*/ 476695 h 6854896"/>
              <a:gd name="connsiteX165" fmla="*/ 2290469 w 3871597"/>
              <a:gd name="connsiteY165" fmla="*/ 467094 h 6854896"/>
              <a:gd name="connsiteX166" fmla="*/ 2362119 w 3871597"/>
              <a:gd name="connsiteY166" fmla="*/ 436592 h 6854896"/>
              <a:gd name="connsiteX167" fmla="*/ 2446505 w 3871597"/>
              <a:gd name="connsiteY167" fmla="*/ 362395 h 6854896"/>
              <a:gd name="connsiteX168" fmla="*/ 2472174 w 3871597"/>
              <a:gd name="connsiteY168" fmla="*/ 335029 h 6854896"/>
              <a:gd name="connsiteX169" fmla="*/ 2432005 w 3871597"/>
              <a:gd name="connsiteY169" fmla="*/ 335159 h 6854896"/>
              <a:gd name="connsiteX170" fmla="*/ 2128686 w 3871597"/>
              <a:gd name="connsiteY170" fmla="*/ 364681 h 6854896"/>
              <a:gd name="connsiteX171" fmla="*/ 1893359 w 3871597"/>
              <a:gd name="connsiteY171" fmla="*/ 396555 h 6854896"/>
              <a:gd name="connsiteX172" fmla="*/ 1852537 w 3871597"/>
              <a:gd name="connsiteY172" fmla="*/ 385321 h 6854896"/>
              <a:gd name="connsiteX173" fmla="*/ 1831245 w 3871597"/>
              <a:gd name="connsiteY173" fmla="*/ 378006 h 6854896"/>
              <a:gd name="connsiteX174" fmla="*/ 1740784 w 3871597"/>
              <a:gd name="connsiteY174" fmla="*/ 385647 h 6854896"/>
              <a:gd name="connsiteX175" fmla="*/ 1684745 w 3871597"/>
              <a:gd name="connsiteY175" fmla="*/ 461673 h 6854896"/>
              <a:gd name="connsiteX176" fmla="*/ 1686247 w 3871597"/>
              <a:gd name="connsiteY176" fmla="*/ 471927 h 6854896"/>
              <a:gd name="connsiteX177" fmla="*/ 1663517 w 3871597"/>
              <a:gd name="connsiteY177" fmla="*/ 490020 h 6854896"/>
              <a:gd name="connsiteX178" fmla="*/ 1638110 w 3871597"/>
              <a:gd name="connsiteY178" fmla="*/ 480549 h 6854896"/>
              <a:gd name="connsiteX179" fmla="*/ 1556075 w 3871597"/>
              <a:gd name="connsiteY179" fmla="*/ 602883 h 6854896"/>
              <a:gd name="connsiteX180" fmla="*/ 1664367 w 3871597"/>
              <a:gd name="connsiteY180" fmla="*/ 682762 h 6854896"/>
              <a:gd name="connsiteX181" fmla="*/ 1693366 w 3871597"/>
              <a:gd name="connsiteY181" fmla="*/ 752844 h 6854896"/>
              <a:gd name="connsiteX182" fmla="*/ 1692190 w 3871597"/>
              <a:gd name="connsiteY182" fmla="*/ 770871 h 6854896"/>
              <a:gd name="connsiteX183" fmla="*/ 1157201 w 3871597"/>
              <a:gd name="connsiteY183" fmla="*/ 753497 h 6854896"/>
              <a:gd name="connsiteX184" fmla="*/ 1274636 w 3871597"/>
              <a:gd name="connsiteY184" fmla="*/ 803985 h 6854896"/>
              <a:gd name="connsiteX185" fmla="*/ 1301676 w 3871597"/>
              <a:gd name="connsiteY185" fmla="*/ 781583 h 6854896"/>
              <a:gd name="connsiteX186" fmla="*/ 1308665 w 3871597"/>
              <a:gd name="connsiteY186" fmla="*/ 712545 h 6854896"/>
              <a:gd name="connsiteX187" fmla="*/ 1342367 w 3871597"/>
              <a:gd name="connsiteY187" fmla="*/ 594914 h 6854896"/>
              <a:gd name="connsiteX188" fmla="*/ 1349813 w 3871597"/>
              <a:gd name="connsiteY188" fmla="*/ 569768 h 6854896"/>
              <a:gd name="connsiteX189" fmla="*/ 1366207 w 3871597"/>
              <a:gd name="connsiteY189" fmla="*/ 489236 h 6854896"/>
              <a:gd name="connsiteX190" fmla="*/ 1366076 w 3871597"/>
              <a:gd name="connsiteY190" fmla="*/ 463045 h 6854896"/>
              <a:gd name="connsiteX191" fmla="*/ 1331329 w 3871597"/>
              <a:gd name="connsiteY191" fmla="*/ 456121 h 6854896"/>
              <a:gd name="connsiteX192" fmla="*/ 1300370 w 3871597"/>
              <a:gd name="connsiteY192" fmla="*/ 475324 h 6854896"/>
              <a:gd name="connsiteX193" fmla="*/ 1274179 w 3871597"/>
              <a:gd name="connsiteY193" fmla="*/ 497531 h 6854896"/>
              <a:gd name="connsiteX194" fmla="*/ 1249164 w 3871597"/>
              <a:gd name="connsiteY194" fmla="*/ 543185 h 6854896"/>
              <a:gd name="connsiteX195" fmla="*/ 1230680 w 3871597"/>
              <a:gd name="connsiteY195" fmla="*/ 635409 h 6854896"/>
              <a:gd name="connsiteX196" fmla="*/ 1217225 w 3871597"/>
              <a:gd name="connsiteY196" fmla="*/ 698437 h 6854896"/>
              <a:gd name="connsiteX197" fmla="*/ 1186201 w 3871597"/>
              <a:gd name="connsiteY197" fmla="*/ 743178 h 6854896"/>
              <a:gd name="connsiteX198" fmla="*/ 1157201 w 3871597"/>
              <a:gd name="connsiteY198" fmla="*/ 753497 h 6854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</a:cxnLst>
            <a:rect l="l" t="t" r="r" b="b"/>
            <a:pathLst>
              <a:path w="3871597" h="6854896">
                <a:moveTo>
                  <a:pt x="3871598" y="165669"/>
                </a:moveTo>
                <a:cubicBezTo>
                  <a:pt x="3866503" y="175858"/>
                  <a:pt x="3863629" y="188398"/>
                  <a:pt x="3855857" y="195713"/>
                </a:cubicBezTo>
                <a:cubicBezTo>
                  <a:pt x="3846517" y="204465"/>
                  <a:pt x="3832017" y="215569"/>
                  <a:pt x="3821501" y="213936"/>
                </a:cubicBezTo>
                <a:cubicBezTo>
                  <a:pt x="3719677" y="198326"/>
                  <a:pt x="3618962" y="210866"/>
                  <a:pt x="3517921" y="221708"/>
                </a:cubicBezTo>
                <a:cubicBezTo>
                  <a:pt x="3337131" y="241041"/>
                  <a:pt x="3156210" y="259329"/>
                  <a:pt x="2975420" y="278140"/>
                </a:cubicBezTo>
                <a:cubicBezTo>
                  <a:pt x="2933880" y="282451"/>
                  <a:pt x="2892340" y="287219"/>
                  <a:pt x="2848188" y="292052"/>
                </a:cubicBezTo>
                <a:cubicBezTo>
                  <a:pt x="2858704" y="331632"/>
                  <a:pt x="2832774" y="337903"/>
                  <a:pt x="2804819" y="343650"/>
                </a:cubicBezTo>
                <a:cubicBezTo>
                  <a:pt x="2783396" y="348092"/>
                  <a:pt x="2762430" y="354754"/>
                  <a:pt x="2738591" y="361154"/>
                </a:cubicBezTo>
                <a:cubicBezTo>
                  <a:pt x="2743228" y="371017"/>
                  <a:pt x="2744534" y="378985"/>
                  <a:pt x="2749237" y="382969"/>
                </a:cubicBezTo>
                <a:cubicBezTo>
                  <a:pt x="2771705" y="402041"/>
                  <a:pt x="2764978" y="423660"/>
                  <a:pt x="2757140" y="446259"/>
                </a:cubicBezTo>
                <a:cubicBezTo>
                  <a:pt x="2752829" y="458603"/>
                  <a:pt x="2751262" y="471993"/>
                  <a:pt x="2746232" y="484011"/>
                </a:cubicBezTo>
                <a:cubicBezTo>
                  <a:pt x="2742771" y="492240"/>
                  <a:pt x="2736958" y="503148"/>
                  <a:pt x="2729773" y="505499"/>
                </a:cubicBezTo>
                <a:cubicBezTo>
                  <a:pt x="2705607" y="513467"/>
                  <a:pt x="2680592" y="520717"/>
                  <a:pt x="2655380" y="523395"/>
                </a:cubicBezTo>
                <a:cubicBezTo>
                  <a:pt x="2628863" y="526204"/>
                  <a:pt x="2606721" y="534564"/>
                  <a:pt x="2583926" y="548998"/>
                </a:cubicBezTo>
                <a:cubicBezTo>
                  <a:pt x="2557343" y="565849"/>
                  <a:pt x="2527038" y="578194"/>
                  <a:pt x="2496863" y="587534"/>
                </a:cubicBezTo>
                <a:cubicBezTo>
                  <a:pt x="2402549" y="616729"/>
                  <a:pt x="2410190" y="631686"/>
                  <a:pt x="2440888" y="702813"/>
                </a:cubicBezTo>
                <a:cubicBezTo>
                  <a:pt x="2467928" y="765515"/>
                  <a:pt x="2472566" y="751995"/>
                  <a:pt x="2411889" y="780538"/>
                </a:cubicBezTo>
                <a:cubicBezTo>
                  <a:pt x="2332989" y="817701"/>
                  <a:pt x="2252914" y="852644"/>
                  <a:pt x="2172250" y="885759"/>
                </a:cubicBezTo>
                <a:cubicBezTo>
                  <a:pt x="2119868" y="907247"/>
                  <a:pt x="2070752" y="932916"/>
                  <a:pt x="2026796" y="968839"/>
                </a:cubicBezTo>
                <a:cubicBezTo>
                  <a:pt x="2013275" y="979877"/>
                  <a:pt x="1997143" y="989151"/>
                  <a:pt x="1980684" y="995030"/>
                </a:cubicBezTo>
                <a:cubicBezTo>
                  <a:pt x="1856717" y="1039247"/>
                  <a:pt x="1732489" y="1082616"/>
                  <a:pt x="1608131" y="1125724"/>
                </a:cubicBezTo>
                <a:cubicBezTo>
                  <a:pt x="1591411" y="1131536"/>
                  <a:pt x="1584291" y="1140485"/>
                  <a:pt x="1578805" y="1158446"/>
                </a:cubicBezTo>
                <a:cubicBezTo>
                  <a:pt x="1553594" y="1240742"/>
                  <a:pt x="1521851" y="1320360"/>
                  <a:pt x="1455230" y="1379470"/>
                </a:cubicBezTo>
                <a:cubicBezTo>
                  <a:pt x="1438183" y="1394622"/>
                  <a:pt x="1434395" y="1408730"/>
                  <a:pt x="1442037" y="1430611"/>
                </a:cubicBezTo>
                <a:cubicBezTo>
                  <a:pt x="1492590" y="1575543"/>
                  <a:pt x="1510682" y="1727137"/>
                  <a:pt x="1532562" y="1877948"/>
                </a:cubicBezTo>
                <a:cubicBezTo>
                  <a:pt x="1537918" y="1914916"/>
                  <a:pt x="1544580" y="1951688"/>
                  <a:pt x="1550981" y="1990681"/>
                </a:cubicBezTo>
                <a:cubicBezTo>
                  <a:pt x="1585989" y="1986696"/>
                  <a:pt x="1592325" y="2007532"/>
                  <a:pt x="1593892" y="2036074"/>
                </a:cubicBezTo>
                <a:cubicBezTo>
                  <a:pt x="1597419" y="2098384"/>
                  <a:pt x="1603559" y="2160563"/>
                  <a:pt x="1607935" y="2222873"/>
                </a:cubicBezTo>
                <a:cubicBezTo>
                  <a:pt x="1610286" y="2256641"/>
                  <a:pt x="1606041" y="2261082"/>
                  <a:pt x="1571620" y="2265915"/>
                </a:cubicBezTo>
                <a:cubicBezTo>
                  <a:pt x="1605518" y="2584649"/>
                  <a:pt x="1639416" y="2903448"/>
                  <a:pt x="1673576" y="3224990"/>
                </a:cubicBezTo>
                <a:cubicBezTo>
                  <a:pt x="1591215" y="3224990"/>
                  <a:pt x="1513360" y="3224990"/>
                  <a:pt x="1433285" y="3224990"/>
                </a:cubicBezTo>
                <a:cubicBezTo>
                  <a:pt x="1421593" y="3292982"/>
                  <a:pt x="1411143" y="3359668"/>
                  <a:pt x="1398668" y="3425962"/>
                </a:cubicBezTo>
                <a:cubicBezTo>
                  <a:pt x="1354450" y="3660636"/>
                  <a:pt x="1308926" y="3895049"/>
                  <a:pt x="1265427" y="4129854"/>
                </a:cubicBezTo>
                <a:cubicBezTo>
                  <a:pt x="1258046" y="4169631"/>
                  <a:pt x="1254781" y="4210909"/>
                  <a:pt x="1255695" y="4251339"/>
                </a:cubicBezTo>
                <a:cubicBezTo>
                  <a:pt x="1258373" y="4371778"/>
                  <a:pt x="1265362" y="4492153"/>
                  <a:pt x="1267844" y="4612592"/>
                </a:cubicBezTo>
                <a:cubicBezTo>
                  <a:pt x="1268627" y="4651258"/>
                  <a:pt x="1259091" y="4690055"/>
                  <a:pt x="1257067" y="4728917"/>
                </a:cubicBezTo>
                <a:cubicBezTo>
                  <a:pt x="1256218" y="4744462"/>
                  <a:pt x="1258177" y="4763729"/>
                  <a:pt x="1266799" y="4775551"/>
                </a:cubicBezTo>
                <a:cubicBezTo>
                  <a:pt x="1318462" y="4846548"/>
                  <a:pt x="1386912" y="4886390"/>
                  <a:pt x="1477502" y="4885475"/>
                </a:cubicBezTo>
                <a:cubicBezTo>
                  <a:pt x="1591672" y="4884300"/>
                  <a:pt x="1705841" y="4885998"/>
                  <a:pt x="1820011" y="4885541"/>
                </a:cubicBezTo>
                <a:cubicBezTo>
                  <a:pt x="1837645" y="4885475"/>
                  <a:pt x="1849533" y="4890374"/>
                  <a:pt x="1860897" y="4904351"/>
                </a:cubicBezTo>
                <a:cubicBezTo>
                  <a:pt x="1976046" y="5046410"/>
                  <a:pt x="2092110" y="5187815"/>
                  <a:pt x="2206998" y="5330070"/>
                </a:cubicBezTo>
                <a:cubicBezTo>
                  <a:pt x="2215031" y="5339998"/>
                  <a:pt x="2219669" y="5355281"/>
                  <a:pt x="2220126" y="5368278"/>
                </a:cubicBezTo>
                <a:cubicBezTo>
                  <a:pt x="2221759" y="5411843"/>
                  <a:pt x="2220714" y="5455539"/>
                  <a:pt x="2220714" y="5503610"/>
                </a:cubicBezTo>
                <a:cubicBezTo>
                  <a:pt x="2169834" y="5503610"/>
                  <a:pt x="2123853" y="5503610"/>
                  <a:pt x="2072058" y="5503610"/>
                </a:cubicBezTo>
                <a:cubicBezTo>
                  <a:pt x="2078982" y="5517848"/>
                  <a:pt x="2082770" y="5526339"/>
                  <a:pt x="2087146" y="5534503"/>
                </a:cubicBezTo>
                <a:cubicBezTo>
                  <a:pt x="2118497" y="5593547"/>
                  <a:pt x="2148933" y="5653114"/>
                  <a:pt x="2181786" y="5711309"/>
                </a:cubicBezTo>
                <a:cubicBezTo>
                  <a:pt x="2204385" y="5751347"/>
                  <a:pt x="2217187" y="5792756"/>
                  <a:pt x="2213268" y="5838868"/>
                </a:cubicBezTo>
                <a:cubicBezTo>
                  <a:pt x="2212549" y="5847489"/>
                  <a:pt x="2213137" y="5856242"/>
                  <a:pt x="2213137" y="5870806"/>
                </a:cubicBezTo>
                <a:cubicBezTo>
                  <a:pt x="2239524" y="5870806"/>
                  <a:pt x="2263364" y="5869631"/>
                  <a:pt x="2287008" y="5871525"/>
                </a:cubicBezTo>
                <a:cubicBezTo>
                  <a:pt x="2294062" y="5872047"/>
                  <a:pt x="2305883" y="5880734"/>
                  <a:pt x="2306210" y="5886156"/>
                </a:cubicBezTo>
                <a:cubicBezTo>
                  <a:pt x="2308039" y="5918813"/>
                  <a:pt x="2307124" y="5951666"/>
                  <a:pt x="2307124" y="5986413"/>
                </a:cubicBezTo>
                <a:cubicBezTo>
                  <a:pt x="2281064" y="5988634"/>
                  <a:pt x="2254612" y="5990854"/>
                  <a:pt x="2226331" y="5993205"/>
                </a:cubicBezTo>
                <a:cubicBezTo>
                  <a:pt x="2226331" y="6087781"/>
                  <a:pt x="2226331" y="6181898"/>
                  <a:pt x="2226331" y="6279478"/>
                </a:cubicBezTo>
                <a:cubicBezTo>
                  <a:pt x="2253110" y="6281111"/>
                  <a:pt x="2280150" y="6282744"/>
                  <a:pt x="2306406" y="6284311"/>
                </a:cubicBezTo>
                <a:cubicBezTo>
                  <a:pt x="2306406" y="6323565"/>
                  <a:pt x="2306406" y="6360468"/>
                  <a:pt x="2306406" y="6402073"/>
                </a:cubicBezTo>
                <a:cubicBezTo>
                  <a:pt x="2257159" y="6402073"/>
                  <a:pt x="2211113" y="6402073"/>
                  <a:pt x="2164086" y="6402073"/>
                </a:cubicBezTo>
                <a:cubicBezTo>
                  <a:pt x="2162584" y="6419577"/>
                  <a:pt x="2161408" y="6432509"/>
                  <a:pt x="2160167" y="6447336"/>
                </a:cubicBezTo>
                <a:cubicBezTo>
                  <a:pt x="2121371" y="6447336"/>
                  <a:pt x="2084142" y="6447336"/>
                  <a:pt x="2044953" y="6447336"/>
                </a:cubicBezTo>
                <a:cubicBezTo>
                  <a:pt x="2044953" y="6543478"/>
                  <a:pt x="2044953" y="6637662"/>
                  <a:pt x="2044953" y="6735110"/>
                </a:cubicBezTo>
                <a:cubicBezTo>
                  <a:pt x="2082770" y="6735110"/>
                  <a:pt x="2120522" y="6735110"/>
                  <a:pt x="2164348" y="6735110"/>
                </a:cubicBezTo>
                <a:cubicBezTo>
                  <a:pt x="2164348" y="6777173"/>
                  <a:pt x="2164348" y="6816035"/>
                  <a:pt x="2164348" y="6854897"/>
                </a:cubicBezTo>
                <a:cubicBezTo>
                  <a:pt x="1548891" y="6854897"/>
                  <a:pt x="933369" y="6854897"/>
                  <a:pt x="317913" y="6854897"/>
                </a:cubicBezTo>
                <a:cubicBezTo>
                  <a:pt x="290481" y="6852872"/>
                  <a:pt x="263049" y="6850259"/>
                  <a:pt x="235617" y="6848888"/>
                </a:cubicBezTo>
                <a:cubicBezTo>
                  <a:pt x="181079" y="6846080"/>
                  <a:pt x="132747" y="6833147"/>
                  <a:pt x="89378" y="6794351"/>
                </a:cubicBezTo>
                <a:cubicBezTo>
                  <a:pt x="-54836" y="6665355"/>
                  <a:pt x="-25249" y="6416703"/>
                  <a:pt x="183365" y="6345968"/>
                </a:cubicBezTo>
                <a:cubicBezTo>
                  <a:pt x="197473" y="6341200"/>
                  <a:pt x="211254" y="6335518"/>
                  <a:pt x="226146" y="6329901"/>
                </a:cubicBezTo>
                <a:cubicBezTo>
                  <a:pt x="88529" y="6175106"/>
                  <a:pt x="140454" y="5984649"/>
                  <a:pt x="291199" y="5896932"/>
                </a:cubicBezTo>
                <a:cubicBezTo>
                  <a:pt x="276830" y="5892817"/>
                  <a:pt x="264355" y="5889160"/>
                  <a:pt x="251815" y="5885633"/>
                </a:cubicBezTo>
                <a:cubicBezTo>
                  <a:pt x="54108" y="5830312"/>
                  <a:pt x="-13035" y="5612750"/>
                  <a:pt x="118704" y="5455016"/>
                </a:cubicBezTo>
                <a:cubicBezTo>
                  <a:pt x="131244" y="5439994"/>
                  <a:pt x="143132" y="5424253"/>
                  <a:pt x="153712" y="5407793"/>
                </a:cubicBezTo>
                <a:cubicBezTo>
                  <a:pt x="260371" y="5242156"/>
                  <a:pt x="367160" y="5076585"/>
                  <a:pt x="472511" y="4910033"/>
                </a:cubicBezTo>
                <a:cubicBezTo>
                  <a:pt x="485248" y="4889917"/>
                  <a:pt x="498049" y="4882406"/>
                  <a:pt x="521236" y="4883451"/>
                </a:cubicBezTo>
                <a:cubicBezTo>
                  <a:pt x="563560" y="4885344"/>
                  <a:pt x="606014" y="4883973"/>
                  <a:pt x="649774" y="4883973"/>
                </a:cubicBezTo>
                <a:cubicBezTo>
                  <a:pt x="651865" y="4730093"/>
                  <a:pt x="654542" y="4580131"/>
                  <a:pt x="636254" y="4431018"/>
                </a:cubicBezTo>
                <a:cubicBezTo>
                  <a:pt x="618162" y="4283147"/>
                  <a:pt x="620710" y="4135536"/>
                  <a:pt x="635471" y="3987730"/>
                </a:cubicBezTo>
                <a:cubicBezTo>
                  <a:pt x="650428" y="3837965"/>
                  <a:pt x="674529" y="3689048"/>
                  <a:pt x="661923" y="3537192"/>
                </a:cubicBezTo>
                <a:cubicBezTo>
                  <a:pt x="652714" y="3426158"/>
                  <a:pt x="651603" y="3314340"/>
                  <a:pt x="647619" y="3202914"/>
                </a:cubicBezTo>
                <a:cubicBezTo>
                  <a:pt x="646966" y="3185083"/>
                  <a:pt x="641153" y="3176331"/>
                  <a:pt x="622865" y="3172086"/>
                </a:cubicBezTo>
                <a:cubicBezTo>
                  <a:pt x="576884" y="3161504"/>
                  <a:pt x="531556" y="3148181"/>
                  <a:pt x="485770" y="3136816"/>
                </a:cubicBezTo>
                <a:cubicBezTo>
                  <a:pt x="472054" y="3133419"/>
                  <a:pt x="467025" y="3127606"/>
                  <a:pt x="469115" y="3112715"/>
                </a:cubicBezTo>
                <a:cubicBezTo>
                  <a:pt x="480545" y="3031464"/>
                  <a:pt x="490865" y="2950148"/>
                  <a:pt x="501838" y="2868831"/>
                </a:cubicBezTo>
                <a:cubicBezTo>
                  <a:pt x="531425" y="2649702"/>
                  <a:pt x="561274" y="2430638"/>
                  <a:pt x="590730" y="2211508"/>
                </a:cubicBezTo>
                <a:cubicBezTo>
                  <a:pt x="593212" y="2193220"/>
                  <a:pt x="601507" y="2172973"/>
                  <a:pt x="577145" y="2160890"/>
                </a:cubicBezTo>
                <a:cubicBezTo>
                  <a:pt x="573422" y="2159061"/>
                  <a:pt x="570940" y="2149264"/>
                  <a:pt x="571985" y="2144039"/>
                </a:cubicBezTo>
                <a:cubicBezTo>
                  <a:pt x="582631" y="2090677"/>
                  <a:pt x="577406" y="2032874"/>
                  <a:pt x="615550" y="1986958"/>
                </a:cubicBezTo>
                <a:cubicBezTo>
                  <a:pt x="620252" y="1981275"/>
                  <a:pt x="621167" y="1972393"/>
                  <a:pt x="623518" y="1964881"/>
                </a:cubicBezTo>
                <a:cubicBezTo>
                  <a:pt x="636124" y="1923538"/>
                  <a:pt x="624041" y="1886439"/>
                  <a:pt x="605295" y="1849667"/>
                </a:cubicBezTo>
                <a:cubicBezTo>
                  <a:pt x="558008" y="1756790"/>
                  <a:pt x="510851" y="1663783"/>
                  <a:pt x="465131" y="1570122"/>
                </a:cubicBezTo>
                <a:cubicBezTo>
                  <a:pt x="410594" y="1458239"/>
                  <a:pt x="379047" y="1338387"/>
                  <a:pt x="347173" y="1218796"/>
                </a:cubicBezTo>
                <a:cubicBezTo>
                  <a:pt x="334176" y="1170007"/>
                  <a:pt x="325554" y="1121282"/>
                  <a:pt x="338748" y="1068900"/>
                </a:cubicBezTo>
                <a:cubicBezTo>
                  <a:pt x="359648" y="986147"/>
                  <a:pt x="374344" y="901826"/>
                  <a:pt x="389824" y="817767"/>
                </a:cubicBezTo>
                <a:cubicBezTo>
                  <a:pt x="398053" y="773222"/>
                  <a:pt x="401776" y="727829"/>
                  <a:pt x="408699" y="683023"/>
                </a:cubicBezTo>
                <a:cubicBezTo>
                  <a:pt x="412357" y="659445"/>
                  <a:pt x="428359" y="647362"/>
                  <a:pt x="451807" y="647100"/>
                </a:cubicBezTo>
                <a:cubicBezTo>
                  <a:pt x="490930" y="646643"/>
                  <a:pt x="530119" y="647884"/>
                  <a:pt x="569242" y="647231"/>
                </a:cubicBezTo>
                <a:cubicBezTo>
                  <a:pt x="593082" y="646839"/>
                  <a:pt x="617248" y="646055"/>
                  <a:pt x="640435" y="641549"/>
                </a:cubicBezTo>
                <a:cubicBezTo>
                  <a:pt x="647880" y="640112"/>
                  <a:pt x="658853" y="625155"/>
                  <a:pt x="657808" y="617774"/>
                </a:cubicBezTo>
                <a:cubicBezTo>
                  <a:pt x="653367" y="585313"/>
                  <a:pt x="651146" y="550305"/>
                  <a:pt x="636973" y="521828"/>
                </a:cubicBezTo>
                <a:cubicBezTo>
                  <a:pt x="610651" y="469054"/>
                  <a:pt x="600527" y="414190"/>
                  <a:pt x="598241" y="356844"/>
                </a:cubicBezTo>
                <a:cubicBezTo>
                  <a:pt x="596217" y="305245"/>
                  <a:pt x="589881" y="251818"/>
                  <a:pt x="615354" y="204531"/>
                </a:cubicBezTo>
                <a:cubicBezTo>
                  <a:pt x="655979" y="128962"/>
                  <a:pt x="705879" y="61297"/>
                  <a:pt x="793270" y="33146"/>
                </a:cubicBezTo>
                <a:cubicBezTo>
                  <a:pt x="803198" y="29946"/>
                  <a:pt x="812015" y="23022"/>
                  <a:pt x="821094" y="17340"/>
                </a:cubicBezTo>
                <a:cubicBezTo>
                  <a:pt x="846436" y="1469"/>
                  <a:pt x="873019" y="-4148"/>
                  <a:pt x="902867" y="3167"/>
                </a:cubicBezTo>
                <a:cubicBezTo>
                  <a:pt x="917236" y="6694"/>
                  <a:pt x="932781" y="5453"/>
                  <a:pt x="947738" y="6367"/>
                </a:cubicBezTo>
                <a:cubicBezTo>
                  <a:pt x="970664" y="7804"/>
                  <a:pt x="993654" y="8261"/>
                  <a:pt x="1016449" y="10874"/>
                </a:cubicBezTo>
                <a:cubicBezTo>
                  <a:pt x="1036762" y="13160"/>
                  <a:pt x="1056617" y="19430"/>
                  <a:pt x="1076930" y="21063"/>
                </a:cubicBezTo>
                <a:cubicBezTo>
                  <a:pt x="1155438" y="27464"/>
                  <a:pt x="1202921" y="77429"/>
                  <a:pt x="1205534" y="156851"/>
                </a:cubicBezTo>
                <a:cubicBezTo>
                  <a:pt x="1206056" y="172592"/>
                  <a:pt x="1206709" y="189443"/>
                  <a:pt x="1212457" y="203682"/>
                </a:cubicBezTo>
                <a:cubicBezTo>
                  <a:pt x="1235121" y="260048"/>
                  <a:pt x="1249294" y="317851"/>
                  <a:pt x="1248902" y="372846"/>
                </a:cubicBezTo>
                <a:cubicBezTo>
                  <a:pt x="1264121" y="372846"/>
                  <a:pt x="1279339" y="375589"/>
                  <a:pt x="1293251" y="372323"/>
                </a:cubicBezTo>
                <a:cubicBezTo>
                  <a:pt x="1331133" y="363440"/>
                  <a:pt x="1368558" y="352206"/>
                  <a:pt x="1405918" y="341299"/>
                </a:cubicBezTo>
                <a:cubicBezTo>
                  <a:pt x="1409380" y="340254"/>
                  <a:pt x="1411274" y="334441"/>
                  <a:pt x="1414278" y="331110"/>
                </a:cubicBezTo>
                <a:cubicBezTo>
                  <a:pt x="1435636" y="307205"/>
                  <a:pt x="1457320" y="283561"/>
                  <a:pt x="1478417" y="259460"/>
                </a:cubicBezTo>
                <a:cubicBezTo>
                  <a:pt x="1496444" y="238886"/>
                  <a:pt x="1515450" y="234445"/>
                  <a:pt x="1539290" y="250773"/>
                </a:cubicBezTo>
                <a:cubicBezTo>
                  <a:pt x="1548172" y="256848"/>
                  <a:pt x="1560386" y="261028"/>
                  <a:pt x="1571032" y="261093"/>
                </a:cubicBezTo>
                <a:cubicBezTo>
                  <a:pt x="1602710" y="261289"/>
                  <a:pt x="1634453" y="258219"/>
                  <a:pt x="1666130" y="258088"/>
                </a:cubicBezTo>
                <a:cubicBezTo>
                  <a:pt x="1674164" y="258088"/>
                  <a:pt x="1687161" y="262269"/>
                  <a:pt x="1689447" y="267951"/>
                </a:cubicBezTo>
                <a:cubicBezTo>
                  <a:pt x="1701792" y="298191"/>
                  <a:pt x="1723737" y="289439"/>
                  <a:pt x="1745160" y="284084"/>
                </a:cubicBezTo>
                <a:cubicBezTo>
                  <a:pt x="1767563" y="278467"/>
                  <a:pt x="1790096" y="272850"/>
                  <a:pt x="1812108" y="265926"/>
                </a:cubicBezTo>
                <a:cubicBezTo>
                  <a:pt x="1819096" y="263706"/>
                  <a:pt x="1827260" y="258415"/>
                  <a:pt x="1830526" y="252276"/>
                </a:cubicBezTo>
                <a:cubicBezTo>
                  <a:pt x="1840519" y="233400"/>
                  <a:pt x="1856521" y="231048"/>
                  <a:pt x="1875397" y="229873"/>
                </a:cubicBezTo>
                <a:cubicBezTo>
                  <a:pt x="1933200" y="226215"/>
                  <a:pt x="1990938" y="221708"/>
                  <a:pt x="2048611" y="216287"/>
                </a:cubicBezTo>
                <a:cubicBezTo>
                  <a:pt x="2222543" y="199959"/>
                  <a:pt x="2396409" y="182977"/>
                  <a:pt x="2570276" y="166322"/>
                </a:cubicBezTo>
                <a:cubicBezTo>
                  <a:pt x="2729969" y="150973"/>
                  <a:pt x="2889663" y="135624"/>
                  <a:pt x="3049356" y="120406"/>
                </a:cubicBezTo>
                <a:cubicBezTo>
                  <a:pt x="3209049" y="105188"/>
                  <a:pt x="3368808" y="90753"/>
                  <a:pt x="3528436" y="74555"/>
                </a:cubicBezTo>
                <a:cubicBezTo>
                  <a:pt x="3607205" y="66522"/>
                  <a:pt x="3686431" y="59141"/>
                  <a:pt x="3764090" y="44119"/>
                </a:cubicBezTo>
                <a:cubicBezTo>
                  <a:pt x="3835283" y="30338"/>
                  <a:pt x="3834434" y="26027"/>
                  <a:pt x="3869050" y="89447"/>
                </a:cubicBezTo>
                <a:cubicBezTo>
                  <a:pt x="3869377" y="90100"/>
                  <a:pt x="3870552" y="90296"/>
                  <a:pt x="3871402" y="90688"/>
                </a:cubicBezTo>
                <a:cubicBezTo>
                  <a:pt x="3871598" y="115703"/>
                  <a:pt x="3871598" y="140653"/>
                  <a:pt x="3871598" y="165669"/>
                </a:cubicBezTo>
                <a:close/>
                <a:moveTo>
                  <a:pt x="2098968" y="5990789"/>
                </a:moveTo>
                <a:cubicBezTo>
                  <a:pt x="2089367" y="5990201"/>
                  <a:pt x="2082378" y="5989417"/>
                  <a:pt x="2075324" y="5989417"/>
                </a:cubicBezTo>
                <a:cubicBezTo>
                  <a:pt x="1515450" y="5990332"/>
                  <a:pt x="955641" y="5991311"/>
                  <a:pt x="395767" y="5992291"/>
                </a:cubicBezTo>
                <a:cubicBezTo>
                  <a:pt x="387799" y="5992291"/>
                  <a:pt x="379373" y="5991834"/>
                  <a:pt x="371862" y="5994054"/>
                </a:cubicBezTo>
                <a:cubicBezTo>
                  <a:pt x="312687" y="6011494"/>
                  <a:pt x="256452" y="6068382"/>
                  <a:pt x="263636" y="6155250"/>
                </a:cubicBezTo>
                <a:cubicBezTo>
                  <a:pt x="268012" y="6208612"/>
                  <a:pt x="325816" y="6268048"/>
                  <a:pt x="384860" y="6275820"/>
                </a:cubicBezTo>
                <a:cubicBezTo>
                  <a:pt x="408634" y="6278955"/>
                  <a:pt x="432735" y="6280980"/>
                  <a:pt x="456705" y="6281437"/>
                </a:cubicBezTo>
                <a:cubicBezTo>
                  <a:pt x="558334" y="6283136"/>
                  <a:pt x="659964" y="6285226"/>
                  <a:pt x="761527" y="6285095"/>
                </a:cubicBezTo>
                <a:cubicBezTo>
                  <a:pt x="1199264" y="6284507"/>
                  <a:pt x="1636935" y="6283201"/>
                  <a:pt x="2074671" y="6282091"/>
                </a:cubicBezTo>
                <a:cubicBezTo>
                  <a:pt x="2082378" y="6282091"/>
                  <a:pt x="2090150" y="6281176"/>
                  <a:pt x="2098902" y="6280654"/>
                </a:cubicBezTo>
                <a:cubicBezTo>
                  <a:pt x="2098968" y="6183793"/>
                  <a:pt x="2098968" y="6088630"/>
                  <a:pt x="2098968" y="5990789"/>
                </a:cubicBezTo>
                <a:close/>
                <a:moveTo>
                  <a:pt x="1923142" y="6448250"/>
                </a:moveTo>
                <a:cubicBezTo>
                  <a:pt x="1907140" y="6448250"/>
                  <a:pt x="1894795" y="6448250"/>
                  <a:pt x="1882516" y="6448250"/>
                </a:cubicBezTo>
                <a:cubicBezTo>
                  <a:pt x="1502779" y="6448120"/>
                  <a:pt x="1123042" y="6447401"/>
                  <a:pt x="743239" y="6448054"/>
                </a:cubicBezTo>
                <a:cubicBezTo>
                  <a:pt x="581064" y="6448381"/>
                  <a:pt x="418823" y="6450536"/>
                  <a:pt x="256713" y="6453867"/>
                </a:cubicBezTo>
                <a:cubicBezTo>
                  <a:pt x="164293" y="6455761"/>
                  <a:pt x="100808" y="6537861"/>
                  <a:pt x="119880" y="6626297"/>
                </a:cubicBezTo>
                <a:cubicBezTo>
                  <a:pt x="131506" y="6680181"/>
                  <a:pt x="170564" y="6721983"/>
                  <a:pt x="224840" y="6727730"/>
                </a:cubicBezTo>
                <a:cubicBezTo>
                  <a:pt x="287607" y="6734392"/>
                  <a:pt x="351027" y="6736808"/>
                  <a:pt x="414186" y="6736874"/>
                </a:cubicBezTo>
                <a:cubicBezTo>
                  <a:pt x="908027" y="6737657"/>
                  <a:pt x="1401868" y="6737397"/>
                  <a:pt x="1895710" y="6737462"/>
                </a:cubicBezTo>
                <a:cubicBezTo>
                  <a:pt x="1905115" y="6737462"/>
                  <a:pt x="1914455" y="6737462"/>
                  <a:pt x="1923076" y="6737462"/>
                </a:cubicBezTo>
                <a:cubicBezTo>
                  <a:pt x="1923142" y="6639817"/>
                  <a:pt x="1923142" y="6546287"/>
                  <a:pt x="1923142" y="6448250"/>
                </a:cubicBezTo>
                <a:close/>
                <a:moveTo>
                  <a:pt x="1983362" y="5504916"/>
                </a:moveTo>
                <a:cubicBezTo>
                  <a:pt x="1970691" y="5504916"/>
                  <a:pt x="1960959" y="5504916"/>
                  <a:pt x="1951227" y="5504916"/>
                </a:cubicBezTo>
                <a:cubicBezTo>
                  <a:pt x="1750647" y="5504916"/>
                  <a:pt x="1550001" y="5504916"/>
                  <a:pt x="1349421" y="5504916"/>
                </a:cubicBezTo>
                <a:cubicBezTo>
                  <a:pt x="987449" y="5504916"/>
                  <a:pt x="625412" y="5505112"/>
                  <a:pt x="263440" y="5504459"/>
                </a:cubicBezTo>
                <a:cubicBezTo>
                  <a:pt x="242997" y="5504393"/>
                  <a:pt x="228628" y="5510533"/>
                  <a:pt x="214455" y="5524706"/>
                </a:cubicBezTo>
                <a:cubicBezTo>
                  <a:pt x="171609" y="5567422"/>
                  <a:pt x="161354" y="5618497"/>
                  <a:pt x="175723" y="5674733"/>
                </a:cubicBezTo>
                <a:cubicBezTo>
                  <a:pt x="190746" y="5733581"/>
                  <a:pt x="246720" y="5771529"/>
                  <a:pt x="313667" y="5771594"/>
                </a:cubicBezTo>
                <a:cubicBezTo>
                  <a:pt x="853098" y="5772313"/>
                  <a:pt x="1392463" y="5772966"/>
                  <a:pt x="1931894" y="5773619"/>
                </a:cubicBezTo>
                <a:cubicBezTo>
                  <a:pt x="1948614" y="5773619"/>
                  <a:pt x="1965335" y="5773619"/>
                  <a:pt x="1983362" y="5773619"/>
                </a:cubicBezTo>
                <a:cubicBezTo>
                  <a:pt x="1983362" y="5683485"/>
                  <a:pt x="1983362" y="5595637"/>
                  <a:pt x="1983362" y="5504916"/>
                </a:cubicBezTo>
                <a:close/>
                <a:moveTo>
                  <a:pt x="1692190" y="770871"/>
                </a:moveTo>
                <a:cubicBezTo>
                  <a:pt x="1795910" y="726327"/>
                  <a:pt x="1896167" y="683285"/>
                  <a:pt x="1996424" y="640177"/>
                </a:cubicBezTo>
                <a:cubicBezTo>
                  <a:pt x="2005438" y="636324"/>
                  <a:pt x="2014908" y="633058"/>
                  <a:pt x="2023007" y="627767"/>
                </a:cubicBezTo>
                <a:cubicBezTo>
                  <a:pt x="2028951" y="623848"/>
                  <a:pt x="2036593" y="617317"/>
                  <a:pt x="2037181" y="611308"/>
                </a:cubicBezTo>
                <a:cubicBezTo>
                  <a:pt x="2039205" y="590016"/>
                  <a:pt x="2053248" y="581198"/>
                  <a:pt x="2069838" y="572903"/>
                </a:cubicBezTo>
                <a:cubicBezTo>
                  <a:pt x="2133454" y="541030"/>
                  <a:pt x="2196743" y="508503"/>
                  <a:pt x="2260425" y="476695"/>
                </a:cubicBezTo>
                <a:cubicBezTo>
                  <a:pt x="2269830" y="471993"/>
                  <a:pt x="2280738" y="466376"/>
                  <a:pt x="2290469" y="467094"/>
                </a:cubicBezTo>
                <a:cubicBezTo>
                  <a:pt x="2320253" y="469315"/>
                  <a:pt x="2341610" y="453770"/>
                  <a:pt x="2362119" y="436592"/>
                </a:cubicBezTo>
                <a:cubicBezTo>
                  <a:pt x="2390792" y="412491"/>
                  <a:pt x="2418616" y="387411"/>
                  <a:pt x="2446505" y="362395"/>
                </a:cubicBezTo>
                <a:cubicBezTo>
                  <a:pt x="2454082" y="355603"/>
                  <a:pt x="2460548" y="347504"/>
                  <a:pt x="2472174" y="335029"/>
                </a:cubicBezTo>
                <a:cubicBezTo>
                  <a:pt x="2454212" y="335029"/>
                  <a:pt x="2443043" y="334114"/>
                  <a:pt x="2432005" y="335159"/>
                </a:cubicBezTo>
                <a:cubicBezTo>
                  <a:pt x="2330899" y="344695"/>
                  <a:pt x="2229662" y="353447"/>
                  <a:pt x="2128686" y="364681"/>
                </a:cubicBezTo>
                <a:cubicBezTo>
                  <a:pt x="2050047" y="373434"/>
                  <a:pt x="1971605" y="384798"/>
                  <a:pt x="1893359" y="396555"/>
                </a:cubicBezTo>
                <a:cubicBezTo>
                  <a:pt x="1876638" y="399102"/>
                  <a:pt x="1864555" y="397404"/>
                  <a:pt x="1852537" y="385321"/>
                </a:cubicBezTo>
                <a:cubicBezTo>
                  <a:pt x="1847704" y="380487"/>
                  <a:pt x="1838298" y="377679"/>
                  <a:pt x="1831245" y="378006"/>
                </a:cubicBezTo>
                <a:cubicBezTo>
                  <a:pt x="1801004" y="379573"/>
                  <a:pt x="1770633" y="381010"/>
                  <a:pt x="1740784" y="385647"/>
                </a:cubicBezTo>
                <a:cubicBezTo>
                  <a:pt x="1684941" y="394334"/>
                  <a:pt x="1677691" y="405307"/>
                  <a:pt x="1684745" y="461673"/>
                </a:cubicBezTo>
                <a:cubicBezTo>
                  <a:pt x="1685202" y="465200"/>
                  <a:pt x="1687684" y="470491"/>
                  <a:pt x="1686247" y="471927"/>
                </a:cubicBezTo>
                <a:cubicBezTo>
                  <a:pt x="1679324" y="478851"/>
                  <a:pt x="1672204" y="487276"/>
                  <a:pt x="1663517" y="490020"/>
                </a:cubicBezTo>
                <a:cubicBezTo>
                  <a:pt x="1657770" y="491848"/>
                  <a:pt x="1649214" y="485056"/>
                  <a:pt x="1638110" y="480549"/>
                </a:cubicBezTo>
                <a:cubicBezTo>
                  <a:pt x="1611135" y="520848"/>
                  <a:pt x="1584095" y="561147"/>
                  <a:pt x="1556075" y="602883"/>
                </a:cubicBezTo>
                <a:cubicBezTo>
                  <a:pt x="1592782" y="630053"/>
                  <a:pt x="1628182" y="657028"/>
                  <a:pt x="1664367" y="682762"/>
                </a:cubicBezTo>
                <a:cubicBezTo>
                  <a:pt x="1689121" y="700397"/>
                  <a:pt x="1708911" y="718750"/>
                  <a:pt x="1693366" y="752844"/>
                </a:cubicBezTo>
                <a:cubicBezTo>
                  <a:pt x="1691276" y="757482"/>
                  <a:pt x="1692517" y="763360"/>
                  <a:pt x="1692190" y="770871"/>
                </a:cubicBezTo>
                <a:close/>
                <a:moveTo>
                  <a:pt x="1157201" y="753497"/>
                </a:moveTo>
                <a:cubicBezTo>
                  <a:pt x="1192471" y="785109"/>
                  <a:pt x="1232117" y="797454"/>
                  <a:pt x="1274636" y="803985"/>
                </a:cubicBezTo>
                <a:cubicBezTo>
                  <a:pt x="1293251" y="806859"/>
                  <a:pt x="1300501" y="799413"/>
                  <a:pt x="1301676" y="781583"/>
                </a:cubicBezTo>
                <a:cubicBezTo>
                  <a:pt x="1303244" y="758527"/>
                  <a:pt x="1305073" y="735405"/>
                  <a:pt x="1308665" y="712545"/>
                </a:cubicBezTo>
                <a:cubicBezTo>
                  <a:pt x="1315000" y="672116"/>
                  <a:pt x="1308992" y="628159"/>
                  <a:pt x="1342367" y="594914"/>
                </a:cubicBezTo>
                <a:cubicBezTo>
                  <a:pt x="1347788" y="589493"/>
                  <a:pt x="1347984" y="578390"/>
                  <a:pt x="1349813" y="569768"/>
                </a:cubicBezTo>
                <a:cubicBezTo>
                  <a:pt x="1355561" y="542989"/>
                  <a:pt x="1361308" y="516211"/>
                  <a:pt x="1366207" y="489236"/>
                </a:cubicBezTo>
                <a:cubicBezTo>
                  <a:pt x="1367774" y="480353"/>
                  <a:pt x="1369930" y="465200"/>
                  <a:pt x="1366076" y="463045"/>
                </a:cubicBezTo>
                <a:cubicBezTo>
                  <a:pt x="1356148" y="457428"/>
                  <a:pt x="1342302" y="453901"/>
                  <a:pt x="1331329" y="456121"/>
                </a:cubicBezTo>
                <a:cubicBezTo>
                  <a:pt x="1320160" y="458407"/>
                  <a:pt x="1310167" y="468009"/>
                  <a:pt x="1300370" y="475324"/>
                </a:cubicBezTo>
                <a:cubicBezTo>
                  <a:pt x="1291226" y="482247"/>
                  <a:pt x="1284107" y="492436"/>
                  <a:pt x="1274179" y="497531"/>
                </a:cubicBezTo>
                <a:cubicBezTo>
                  <a:pt x="1254715" y="507589"/>
                  <a:pt x="1251058" y="522807"/>
                  <a:pt x="1249164" y="543185"/>
                </a:cubicBezTo>
                <a:cubicBezTo>
                  <a:pt x="1246290" y="574406"/>
                  <a:pt x="1242306" y="606802"/>
                  <a:pt x="1230680" y="635409"/>
                </a:cubicBezTo>
                <a:cubicBezTo>
                  <a:pt x="1222124" y="656571"/>
                  <a:pt x="1215004" y="675316"/>
                  <a:pt x="1217225" y="698437"/>
                </a:cubicBezTo>
                <a:cubicBezTo>
                  <a:pt x="1219315" y="720448"/>
                  <a:pt x="1206513" y="735209"/>
                  <a:pt x="1186201" y="743178"/>
                </a:cubicBezTo>
                <a:cubicBezTo>
                  <a:pt x="1177579" y="746705"/>
                  <a:pt x="1168631" y="749513"/>
                  <a:pt x="1157201" y="753497"/>
                </a:cubicBezTo>
                <a:close/>
              </a:path>
            </a:pathLst>
          </a:custGeom>
          <a:solidFill>
            <a:schemeClr val="accent6"/>
          </a:solidFill>
          <a:ln w="652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78C0E"/>
      </a:accent1>
      <a:accent2>
        <a:srgbClr val="F9CD3F"/>
      </a:accent2>
      <a:accent3>
        <a:srgbClr val="80BE5A"/>
      </a:accent3>
      <a:accent4>
        <a:srgbClr val="9646AA"/>
      </a:accent4>
      <a:accent5>
        <a:srgbClr val="EF4630"/>
      </a:accent5>
      <a:accent6>
        <a:srgbClr val="3F3F3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138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18</cp:revision>
  <dcterms:created xsi:type="dcterms:W3CDTF">2018-02-18T19:39:47Z</dcterms:created>
  <dcterms:modified xsi:type="dcterms:W3CDTF">2022-10-28T07:09:07Z</dcterms:modified>
</cp:coreProperties>
</file>