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7D-449F-80A0-E1212941559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E7D-449F-80A0-E1212941559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E7D-449F-80A0-E12129415591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7D-449F-80A0-E121294155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27D-4DB1-9318-71A34406AE6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27D-4DB1-9318-71A34406AE6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27D-4DB1-9318-71A34406AE65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7D-4DB1-9318-71A34406A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8C5-41E7-8BE3-B7CE4A186A7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8C5-41E7-8BE3-B7CE4A186A7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8C5-41E7-8BE3-B7CE4A186A7B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C5-41E7-8BE3-B7CE4A186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488474745704405E-2"/>
          <c:y val="3.4471340049169907E-2"/>
          <c:w val="0.94726689965341593"/>
          <c:h val="0.938443144086961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DE-4743-BB86-9DAE4E777E1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FDE-4743-BB86-9DAE4E777E1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FDE-4743-BB86-9DAE4E777E16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DE-4743-BB86-9DAE4E777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5" name="Right Arrow 3">
            <a:extLst>
              <a:ext uri="{FF2B5EF4-FFF2-40B4-BE49-F238E27FC236}">
                <a16:creationId xmlns:a16="http://schemas.microsoft.com/office/drawing/2014/main" id="{EF32F3A1-E7D0-4CCE-B60F-275FEE5B3D6A}"/>
              </a:ext>
            </a:extLst>
          </p:cNvPr>
          <p:cNvSpPr/>
          <p:nvPr/>
        </p:nvSpPr>
        <p:spPr>
          <a:xfrm>
            <a:off x="995271" y="5327589"/>
            <a:ext cx="10260000" cy="93610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6" name="Right Arrow 4">
            <a:extLst>
              <a:ext uri="{FF2B5EF4-FFF2-40B4-BE49-F238E27FC236}">
                <a16:creationId xmlns:a16="http://schemas.microsoft.com/office/drawing/2014/main" id="{ACDBB939-6D2E-4878-AAAE-6BAC6855C8B9}"/>
              </a:ext>
            </a:extLst>
          </p:cNvPr>
          <p:cNvSpPr/>
          <p:nvPr/>
        </p:nvSpPr>
        <p:spPr>
          <a:xfrm>
            <a:off x="2795271" y="4556043"/>
            <a:ext cx="8460000" cy="93610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7" name="Right Arrow 5">
            <a:extLst>
              <a:ext uri="{FF2B5EF4-FFF2-40B4-BE49-F238E27FC236}">
                <a16:creationId xmlns:a16="http://schemas.microsoft.com/office/drawing/2014/main" id="{8C50F899-4169-4A7C-A635-BB6AC37743AE}"/>
              </a:ext>
            </a:extLst>
          </p:cNvPr>
          <p:cNvSpPr/>
          <p:nvPr/>
        </p:nvSpPr>
        <p:spPr>
          <a:xfrm>
            <a:off x="4595271" y="3784498"/>
            <a:ext cx="6660000" cy="936104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8" name="Right Arrow 6">
            <a:extLst>
              <a:ext uri="{FF2B5EF4-FFF2-40B4-BE49-F238E27FC236}">
                <a16:creationId xmlns:a16="http://schemas.microsoft.com/office/drawing/2014/main" id="{04B035CD-B94E-4269-82B5-2E2AB0894984}"/>
              </a:ext>
            </a:extLst>
          </p:cNvPr>
          <p:cNvSpPr/>
          <p:nvPr/>
        </p:nvSpPr>
        <p:spPr>
          <a:xfrm>
            <a:off x="6395271" y="3012953"/>
            <a:ext cx="4860000" cy="936104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aphicFrame>
        <p:nvGraphicFramePr>
          <p:cNvPr id="419" name="Chart 37">
            <a:extLst>
              <a:ext uri="{FF2B5EF4-FFF2-40B4-BE49-F238E27FC236}">
                <a16:creationId xmlns:a16="http://schemas.microsoft.com/office/drawing/2014/main" id="{EB3FA574-E03F-4B7E-9023-A0A57BACD202}"/>
              </a:ext>
            </a:extLst>
          </p:cNvPr>
          <p:cNvGraphicFramePr/>
          <p:nvPr/>
        </p:nvGraphicFramePr>
        <p:xfrm>
          <a:off x="995271" y="3727780"/>
          <a:ext cx="1507389" cy="176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20" name="Chart 37">
            <a:extLst>
              <a:ext uri="{FF2B5EF4-FFF2-40B4-BE49-F238E27FC236}">
                <a16:creationId xmlns:a16="http://schemas.microsoft.com/office/drawing/2014/main" id="{D69EFEAD-5038-4B3B-85F2-808E0C32CC72}"/>
              </a:ext>
            </a:extLst>
          </p:cNvPr>
          <p:cNvGraphicFramePr/>
          <p:nvPr/>
        </p:nvGraphicFramePr>
        <p:xfrm>
          <a:off x="2795271" y="2956234"/>
          <a:ext cx="1507389" cy="176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21" name="Chart 37">
            <a:extLst>
              <a:ext uri="{FF2B5EF4-FFF2-40B4-BE49-F238E27FC236}">
                <a16:creationId xmlns:a16="http://schemas.microsoft.com/office/drawing/2014/main" id="{DB4CD360-0767-48B4-8AB5-ACE2E6CCC7BD}"/>
              </a:ext>
            </a:extLst>
          </p:cNvPr>
          <p:cNvGraphicFramePr/>
          <p:nvPr/>
        </p:nvGraphicFramePr>
        <p:xfrm>
          <a:off x="4595271" y="2184689"/>
          <a:ext cx="1507389" cy="176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22" name="TextBox 421">
            <a:extLst>
              <a:ext uri="{FF2B5EF4-FFF2-40B4-BE49-F238E27FC236}">
                <a16:creationId xmlns:a16="http://schemas.microsoft.com/office/drawing/2014/main" id="{6E548940-A8D5-4579-859C-46C52BBF563F}"/>
              </a:ext>
            </a:extLst>
          </p:cNvPr>
          <p:cNvSpPr txBox="1"/>
          <p:nvPr/>
        </p:nvSpPr>
        <p:spPr>
          <a:xfrm>
            <a:off x="1038696" y="5626364"/>
            <a:ext cx="172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4625C0BA-AD31-4853-AC20-B96DC6B2FE54}"/>
              </a:ext>
            </a:extLst>
          </p:cNvPr>
          <p:cNvSpPr txBox="1"/>
          <p:nvPr/>
        </p:nvSpPr>
        <p:spPr>
          <a:xfrm>
            <a:off x="2839885" y="4854818"/>
            <a:ext cx="172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4" name="TextBox 423">
            <a:extLst>
              <a:ext uri="{FF2B5EF4-FFF2-40B4-BE49-F238E27FC236}">
                <a16:creationId xmlns:a16="http://schemas.microsoft.com/office/drawing/2014/main" id="{EC9EC592-E558-48F6-9EBF-66E39789F35E}"/>
              </a:ext>
            </a:extLst>
          </p:cNvPr>
          <p:cNvSpPr txBox="1"/>
          <p:nvPr/>
        </p:nvSpPr>
        <p:spPr>
          <a:xfrm>
            <a:off x="4641074" y="4083273"/>
            <a:ext cx="172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2E9F266D-6C68-4DDE-94DF-4EB54512F5D2}"/>
              </a:ext>
            </a:extLst>
          </p:cNvPr>
          <p:cNvSpPr txBox="1"/>
          <p:nvPr/>
        </p:nvSpPr>
        <p:spPr>
          <a:xfrm>
            <a:off x="6442263" y="3311728"/>
            <a:ext cx="172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47E4F626-E418-44A8-A4FA-2F7D5E8DBB27}"/>
              </a:ext>
            </a:extLst>
          </p:cNvPr>
          <p:cNvSpPr txBox="1"/>
          <p:nvPr/>
        </p:nvSpPr>
        <p:spPr>
          <a:xfrm>
            <a:off x="7970279" y="2438847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77A95AE7-318D-40A6-8096-A0EE1523F898}"/>
              </a:ext>
            </a:extLst>
          </p:cNvPr>
          <p:cNvSpPr txBox="1"/>
          <p:nvPr/>
        </p:nvSpPr>
        <p:spPr>
          <a:xfrm>
            <a:off x="4705827" y="1752110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493599B8-47FD-411A-95A7-26537B09D6B1}"/>
              </a:ext>
            </a:extLst>
          </p:cNvPr>
          <p:cNvSpPr txBox="1"/>
          <p:nvPr/>
        </p:nvSpPr>
        <p:spPr>
          <a:xfrm>
            <a:off x="2905827" y="2521726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36AF1ED5-1FEE-4EE1-8C12-E5D103D5D274}"/>
              </a:ext>
            </a:extLst>
          </p:cNvPr>
          <p:cNvSpPr txBox="1"/>
          <p:nvPr/>
        </p:nvSpPr>
        <p:spPr>
          <a:xfrm>
            <a:off x="1105827" y="3291341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aphicFrame>
        <p:nvGraphicFramePr>
          <p:cNvPr id="430" name="Chart 37">
            <a:extLst>
              <a:ext uri="{FF2B5EF4-FFF2-40B4-BE49-F238E27FC236}">
                <a16:creationId xmlns:a16="http://schemas.microsoft.com/office/drawing/2014/main" id="{712C7DB2-50C9-4AD0-A5FF-8EB63EB0A63F}"/>
              </a:ext>
            </a:extLst>
          </p:cNvPr>
          <p:cNvGraphicFramePr/>
          <p:nvPr/>
        </p:nvGraphicFramePr>
        <p:xfrm>
          <a:off x="6395271" y="1413144"/>
          <a:ext cx="1507389" cy="176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40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2022-10-25T05:38:18Z</dcterms:modified>
</cp:coreProperties>
</file>