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69" name="Group 1">
            <a:extLst>
              <a:ext uri="{FF2B5EF4-FFF2-40B4-BE49-F238E27FC236}">
                <a16:creationId xmlns:a16="http://schemas.microsoft.com/office/drawing/2014/main" id="{E33337E1-C67D-4369-974A-EE72B0CFE7CC}"/>
              </a:ext>
            </a:extLst>
          </p:cNvPr>
          <p:cNvGrpSpPr/>
          <p:nvPr/>
        </p:nvGrpSpPr>
        <p:grpSpPr>
          <a:xfrm>
            <a:off x="641393" y="1625333"/>
            <a:ext cx="4601816" cy="4597934"/>
            <a:chOff x="4015728" y="1863290"/>
            <a:chExt cx="3942660" cy="3939335"/>
          </a:xfrm>
        </p:grpSpPr>
        <p:sp>
          <p:nvSpPr>
            <p:cNvPr id="470" name="Arrow: Right 8">
              <a:extLst>
                <a:ext uri="{FF2B5EF4-FFF2-40B4-BE49-F238E27FC236}">
                  <a16:creationId xmlns:a16="http://schemas.microsoft.com/office/drawing/2014/main" id="{AB07FEA9-1B4C-4939-95DC-824110051D6F}"/>
                </a:ext>
              </a:extLst>
            </p:cNvPr>
            <p:cNvSpPr/>
            <p:nvPr/>
          </p:nvSpPr>
          <p:spPr>
            <a:xfrm>
              <a:off x="4846984" y="1863290"/>
              <a:ext cx="1832478" cy="1662512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1" name="Arrow: Right 9">
              <a:extLst>
                <a:ext uri="{FF2B5EF4-FFF2-40B4-BE49-F238E27FC236}">
                  <a16:creationId xmlns:a16="http://schemas.microsoft.com/office/drawing/2014/main" id="{719F3992-2FBC-42D4-96B9-2CA803B14789}"/>
                </a:ext>
              </a:extLst>
            </p:cNvPr>
            <p:cNvSpPr/>
            <p:nvPr/>
          </p:nvSpPr>
          <p:spPr>
            <a:xfrm rot="10800000">
              <a:off x="5294654" y="4140113"/>
              <a:ext cx="1832478" cy="166251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2" name="Arrow: Right 6">
              <a:extLst>
                <a:ext uri="{FF2B5EF4-FFF2-40B4-BE49-F238E27FC236}">
                  <a16:creationId xmlns:a16="http://schemas.microsoft.com/office/drawing/2014/main" id="{5A655872-AD67-4F11-9D26-1D5C832B1408}"/>
                </a:ext>
              </a:extLst>
            </p:cNvPr>
            <p:cNvSpPr/>
            <p:nvPr/>
          </p:nvSpPr>
          <p:spPr>
            <a:xfrm rot="5400000">
              <a:off x="6210893" y="2779529"/>
              <a:ext cx="1832478" cy="1662512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3" name="Arrow: Right 7">
              <a:extLst>
                <a:ext uri="{FF2B5EF4-FFF2-40B4-BE49-F238E27FC236}">
                  <a16:creationId xmlns:a16="http://schemas.microsoft.com/office/drawing/2014/main" id="{0ED38541-A0D1-48B5-9894-EC40F573092A}"/>
                </a:ext>
              </a:extLst>
            </p:cNvPr>
            <p:cNvSpPr/>
            <p:nvPr/>
          </p:nvSpPr>
          <p:spPr>
            <a:xfrm rot="16200000">
              <a:off x="3930745" y="3223874"/>
              <a:ext cx="1832478" cy="1662512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4" name="Parallelogram 15">
            <a:extLst>
              <a:ext uri="{FF2B5EF4-FFF2-40B4-BE49-F238E27FC236}">
                <a16:creationId xmlns:a16="http://schemas.microsoft.com/office/drawing/2014/main" id="{E2955841-6075-45D2-9991-7A5F9FF832FA}"/>
              </a:ext>
            </a:extLst>
          </p:cNvPr>
          <p:cNvSpPr/>
          <p:nvPr/>
        </p:nvSpPr>
        <p:spPr>
          <a:xfrm flipH="1">
            <a:off x="2934377" y="2365666"/>
            <a:ext cx="429333" cy="429333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5" name="Rounded Rectangle 32">
            <a:extLst>
              <a:ext uri="{FF2B5EF4-FFF2-40B4-BE49-F238E27FC236}">
                <a16:creationId xmlns:a16="http://schemas.microsoft.com/office/drawing/2014/main" id="{8E1EB288-3599-4F2C-AB43-5C5B64C355DF}"/>
              </a:ext>
            </a:extLst>
          </p:cNvPr>
          <p:cNvSpPr/>
          <p:nvPr/>
        </p:nvSpPr>
        <p:spPr>
          <a:xfrm>
            <a:off x="2611866" y="5059399"/>
            <a:ext cx="387279" cy="38727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6" name="Rectangle 9">
            <a:extLst>
              <a:ext uri="{FF2B5EF4-FFF2-40B4-BE49-F238E27FC236}">
                <a16:creationId xmlns:a16="http://schemas.microsoft.com/office/drawing/2014/main" id="{12C0FDD0-38DE-4C08-9EBA-83318D61735B}"/>
              </a:ext>
            </a:extLst>
          </p:cNvPr>
          <p:cNvSpPr/>
          <p:nvPr/>
        </p:nvSpPr>
        <p:spPr>
          <a:xfrm>
            <a:off x="4064208" y="3865946"/>
            <a:ext cx="417539" cy="416861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7" name="Rectangle 16">
            <a:extLst>
              <a:ext uri="{FF2B5EF4-FFF2-40B4-BE49-F238E27FC236}">
                <a16:creationId xmlns:a16="http://schemas.microsoft.com/office/drawing/2014/main" id="{F9C0BF9D-9393-4D3E-818B-BC786DA2D24D}"/>
              </a:ext>
            </a:extLst>
          </p:cNvPr>
          <p:cNvSpPr/>
          <p:nvPr/>
        </p:nvSpPr>
        <p:spPr>
          <a:xfrm>
            <a:off x="1375081" y="3625445"/>
            <a:ext cx="473081" cy="310916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8" name="TextBox 477">
            <a:extLst>
              <a:ext uri="{FF2B5EF4-FFF2-40B4-BE49-F238E27FC236}">
                <a16:creationId xmlns:a16="http://schemas.microsoft.com/office/drawing/2014/main" id="{E9A39043-4B78-4951-8B0F-A1E7F95062E5}"/>
              </a:ext>
            </a:extLst>
          </p:cNvPr>
          <p:cNvSpPr txBox="1"/>
          <p:nvPr/>
        </p:nvSpPr>
        <p:spPr>
          <a:xfrm>
            <a:off x="5689322" y="1708576"/>
            <a:ext cx="6011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79" name="Group 15">
            <a:extLst>
              <a:ext uri="{FF2B5EF4-FFF2-40B4-BE49-F238E27FC236}">
                <a16:creationId xmlns:a16="http://schemas.microsoft.com/office/drawing/2014/main" id="{D4CC0D5A-8772-4256-964B-A196345D0DEE}"/>
              </a:ext>
            </a:extLst>
          </p:cNvPr>
          <p:cNvGrpSpPr/>
          <p:nvPr/>
        </p:nvGrpSpPr>
        <p:grpSpPr>
          <a:xfrm>
            <a:off x="5689321" y="3390851"/>
            <a:ext cx="2719592" cy="823652"/>
            <a:chOff x="2079598" y="4324401"/>
            <a:chExt cx="3303211" cy="823652"/>
          </a:xfrm>
        </p:grpSpPr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6575CEC5-D69A-48DB-919D-12AF7A8D981B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BBF2902C-FD45-4D90-BA5F-B62D388B9DCD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82" name="Group 18">
            <a:extLst>
              <a:ext uri="{FF2B5EF4-FFF2-40B4-BE49-F238E27FC236}">
                <a16:creationId xmlns:a16="http://schemas.microsoft.com/office/drawing/2014/main" id="{A5AAE1A3-AF34-440D-9E19-02AC33449E83}"/>
              </a:ext>
            </a:extLst>
          </p:cNvPr>
          <p:cNvGrpSpPr/>
          <p:nvPr/>
        </p:nvGrpSpPr>
        <p:grpSpPr>
          <a:xfrm>
            <a:off x="8860878" y="3390851"/>
            <a:ext cx="2719592" cy="823652"/>
            <a:chOff x="2079598" y="4324401"/>
            <a:chExt cx="3303211" cy="823652"/>
          </a:xfrm>
        </p:grpSpPr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C9344D1D-BC2F-420A-94A1-F72FF34288A4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CFE757E9-46C3-41E1-BD00-D0086BD92E31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85" name="Group 21">
            <a:extLst>
              <a:ext uri="{FF2B5EF4-FFF2-40B4-BE49-F238E27FC236}">
                <a16:creationId xmlns:a16="http://schemas.microsoft.com/office/drawing/2014/main" id="{FF656CF3-A0E7-4189-A30C-E903E32A12CB}"/>
              </a:ext>
            </a:extLst>
          </p:cNvPr>
          <p:cNvGrpSpPr/>
          <p:nvPr/>
        </p:nvGrpSpPr>
        <p:grpSpPr>
          <a:xfrm>
            <a:off x="5689321" y="5351792"/>
            <a:ext cx="2719592" cy="823652"/>
            <a:chOff x="2079598" y="4324401"/>
            <a:chExt cx="3303211" cy="823652"/>
          </a:xfrm>
        </p:grpSpPr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C5165C57-6BA1-4372-905E-FD8F775870E0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22A507B4-10BA-4462-B4EF-05F62FA54BE0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488" name="Group 24">
            <a:extLst>
              <a:ext uri="{FF2B5EF4-FFF2-40B4-BE49-F238E27FC236}">
                <a16:creationId xmlns:a16="http://schemas.microsoft.com/office/drawing/2014/main" id="{29156EFD-8001-400C-BF17-7A908B399660}"/>
              </a:ext>
            </a:extLst>
          </p:cNvPr>
          <p:cNvGrpSpPr/>
          <p:nvPr/>
        </p:nvGrpSpPr>
        <p:grpSpPr>
          <a:xfrm>
            <a:off x="8860878" y="5351792"/>
            <a:ext cx="2719592" cy="823652"/>
            <a:chOff x="2079598" y="4324401"/>
            <a:chExt cx="3303211" cy="823652"/>
          </a:xfrm>
        </p:grpSpPr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50CF9F8C-A7E8-4A6F-A439-298E809A7DB4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90" name="TextBox 489">
              <a:extLst>
                <a:ext uri="{FF2B5EF4-FFF2-40B4-BE49-F238E27FC236}">
                  <a16:creationId xmlns:a16="http://schemas.microsoft.com/office/drawing/2014/main" id="{AA6F5727-33DE-4095-9D83-7C6712A7F458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491" name="Parallelogram 15">
            <a:extLst>
              <a:ext uri="{FF2B5EF4-FFF2-40B4-BE49-F238E27FC236}">
                <a16:creationId xmlns:a16="http://schemas.microsoft.com/office/drawing/2014/main" id="{2BFC0527-99B7-4349-95F3-A64D1EE73AC0}"/>
              </a:ext>
            </a:extLst>
          </p:cNvPr>
          <p:cNvSpPr/>
          <p:nvPr/>
        </p:nvSpPr>
        <p:spPr>
          <a:xfrm flipH="1">
            <a:off x="6801443" y="2781930"/>
            <a:ext cx="495348" cy="495348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2" name="Rounded Rectangle 32">
            <a:extLst>
              <a:ext uri="{FF2B5EF4-FFF2-40B4-BE49-F238E27FC236}">
                <a16:creationId xmlns:a16="http://schemas.microsoft.com/office/drawing/2014/main" id="{EE047C01-804F-4B88-B3C0-4C549EE56B85}"/>
              </a:ext>
            </a:extLst>
          </p:cNvPr>
          <p:cNvSpPr/>
          <p:nvPr/>
        </p:nvSpPr>
        <p:spPr>
          <a:xfrm>
            <a:off x="9997260" y="4734179"/>
            <a:ext cx="446828" cy="4468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3" name="Rectangle 9">
            <a:extLst>
              <a:ext uri="{FF2B5EF4-FFF2-40B4-BE49-F238E27FC236}">
                <a16:creationId xmlns:a16="http://schemas.microsoft.com/office/drawing/2014/main" id="{5F43694C-D810-4D82-A3A4-C01891CE1C96}"/>
              </a:ext>
            </a:extLst>
          </p:cNvPr>
          <p:cNvSpPr/>
          <p:nvPr/>
        </p:nvSpPr>
        <p:spPr>
          <a:xfrm>
            <a:off x="9979804" y="2789125"/>
            <a:ext cx="481741" cy="480959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4" name="Rectangle 16">
            <a:extLst>
              <a:ext uri="{FF2B5EF4-FFF2-40B4-BE49-F238E27FC236}">
                <a16:creationId xmlns:a16="http://schemas.microsoft.com/office/drawing/2014/main" id="{65770434-128E-49C6-B320-3C2D0A8E3107}"/>
              </a:ext>
            </a:extLst>
          </p:cNvPr>
          <p:cNvSpPr/>
          <p:nvPr/>
        </p:nvSpPr>
        <p:spPr>
          <a:xfrm>
            <a:off x="6776206" y="4778230"/>
            <a:ext cx="545823" cy="358723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11206</TotalTime>
  <Words>123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23</cp:revision>
  <dcterms:created xsi:type="dcterms:W3CDTF">2018-02-18T19:39:47Z</dcterms:created>
  <dcterms:modified xsi:type="dcterms:W3CDTF">2022-10-27T05:33:00Z</dcterms:modified>
</cp:coreProperties>
</file>