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9" name="Down Arrow 2">
            <a:extLst>
              <a:ext uri="{FF2B5EF4-FFF2-40B4-BE49-F238E27FC236}">
                <a16:creationId xmlns:a16="http://schemas.microsoft.com/office/drawing/2014/main" id="{63FF052D-33C6-4773-AB30-3BE9ADCF42B6}"/>
              </a:ext>
            </a:extLst>
          </p:cNvPr>
          <p:cNvSpPr/>
          <p:nvPr/>
        </p:nvSpPr>
        <p:spPr>
          <a:xfrm>
            <a:off x="4489575" y="2248235"/>
            <a:ext cx="3231250" cy="1728049"/>
          </a:xfrm>
          <a:custGeom>
            <a:avLst/>
            <a:gdLst/>
            <a:ahLst/>
            <a:cxnLst/>
            <a:rect l="l" t="t" r="r" b="b"/>
            <a:pathLst>
              <a:path w="3231250" h="1728049">
                <a:moveTo>
                  <a:pt x="1603656" y="1728049"/>
                </a:moveTo>
                <a:lnTo>
                  <a:pt x="1361340" y="1485733"/>
                </a:lnTo>
                <a:lnTo>
                  <a:pt x="1482498" y="1485733"/>
                </a:lnTo>
                <a:lnTo>
                  <a:pt x="1482498" y="1238845"/>
                </a:lnTo>
                <a:lnTo>
                  <a:pt x="1519544" y="1238845"/>
                </a:lnTo>
                <a:cubicBezTo>
                  <a:pt x="1344853" y="1227816"/>
                  <a:pt x="1172648" y="1177063"/>
                  <a:pt x="1015740" y="1087892"/>
                </a:cubicBezTo>
                <a:lnTo>
                  <a:pt x="817941" y="1309456"/>
                </a:lnTo>
                <a:lnTo>
                  <a:pt x="908322" y="1390143"/>
                </a:lnTo>
                <a:lnTo>
                  <a:pt x="566184" y="1409531"/>
                </a:lnTo>
                <a:lnTo>
                  <a:pt x="546797" y="1067393"/>
                </a:lnTo>
                <a:lnTo>
                  <a:pt x="637178" y="1148080"/>
                </a:lnTo>
                <a:lnTo>
                  <a:pt x="815894" y="947893"/>
                </a:lnTo>
                <a:cubicBezTo>
                  <a:pt x="680789" y="835606"/>
                  <a:pt x="574092" y="695026"/>
                  <a:pt x="502445" y="537233"/>
                </a:cubicBezTo>
                <a:lnTo>
                  <a:pt x="503893" y="542638"/>
                </a:lnTo>
                <a:lnTo>
                  <a:pt x="265418" y="606537"/>
                </a:lnTo>
                <a:lnTo>
                  <a:pt x="296776" y="723567"/>
                </a:lnTo>
                <a:lnTo>
                  <a:pt x="0" y="552223"/>
                </a:lnTo>
                <a:lnTo>
                  <a:pt x="171344" y="255448"/>
                </a:lnTo>
                <a:lnTo>
                  <a:pt x="202702" y="372478"/>
                </a:lnTo>
                <a:lnTo>
                  <a:pt x="420370" y="314153"/>
                </a:lnTo>
                <a:cubicBezTo>
                  <a:pt x="394191" y="212871"/>
                  <a:pt x="381279" y="107363"/>
                  <a:pt x="382349" y="0"/>
                </a:cubicBezTo>
                <a:lnTo>
                  <a:pt x="668774" y="2854"/>
                </a:lnTo>
                <a:cubicBezTo>
                  <a:pt x="665395" y="342077"/>
                  <a:pt x="843838" y="657162"/>
                  <a:pt x="1136496" y="828730"/>
                </a:cubicBezTo>
                <a:cubicBezTo>
                  <a:pt x="1429154" y="1000297"/>
                  <a:pt x="1791255" y="1002101"/>
                  <a:pt x="2085607" y="833457"/>
                </a:cubicBezTo>
                <a:cubicBezTo>
                  <a:pt x="2379959" y="664813"/>
                  <a:pt x="2561533" y="351521"/>
                  <a:pt x="2561533" y="12281"/>
                </a:cubicBezTo>
                <a:lnTo>
                  <a:pt x="2847972" y="12281"/>
                </a:lnTo>
                <a:cubicBezTo>
                  <a:pt x="2847972" y="115358"/>
                  <a:pt x="2835103" y="216597"/>
                  <a:pt x="2809305" y="313731"/>
                </a:cubicBezTo>
                <a:lnTo>
                  <a:pt x="3028549" y="372478"/>
                </a:lnTo>
                <a:lnTo>
                  <a:pt x="3059907" y="255448"/>
                </a:lnTo>
                <a:lnTo>
                  <a:pt x="3231250" y="552223"/>
                </a:lnTo>
                <a:lnTo>
                  <a:pt x="2934475" y="723567"/>
                </a:lnTo>
                <a:lnTo>
                  <a:pt x="2965833" y="606537"/>
                </a:lnTo>
                <a:lnTo>
                  <a:pt x="2727358" y="542638"/>
                </a:lnTo>
                <a:lnTo>
                  <a:pt x="2729738" y="533756"/>
                </a:lnTo>
                <a:cubicBezTo>
                  <a:pt x="2653953" y="701088"/>
                  <a:pt x="2539292" y="849337"/>
                  <a:pt x="2393713" y="965698"/>
                </a:cubicBezTo>
                <a:lnTo>
                  <a:pt x="2549092" y="1121077"/>
                </a:lnTo>
                <a:lnTo>
                  <a:pt x="2634763" y="1035405"/>
                </a:lnTo>
                <a:lnTo>
                  <a:pt x="2634763" y="1378092"/>
                </a:lnTo>
                <a:lnTo>
                  <a:pt x="2292077" y="1378092"/>
                </a:lnTo>
                <a:lnTo>
                  <a:pt x="2377748" y="1292420"/>
                </a:lnTo>
                <a:lnTo>
                  <a:pt x="2187215" y="1101886"/>
                </a:lnTo>
                <a:cubicBezTo>
                  <a:pt x="2038736" y="1182335"/>
                  <a:pt x="1877130" y="1228109"/>
                  <a:pt x="1713346" y="1238845"/>
                </a:cubicBezTo>
                <a:lnTo>
                  <a:pt x="1724814" y="1238845"/>
                </a:lnTo>
                <a:lnTo>
                  <a:pt x="1724814" y="1485733"/>
                </a:lnTo>
                <a:lnTo>
                  <a:pt x="1845972" y="1485733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0" name="Regular Pentagon 7">
            <a:extLst>
              <a:ext uri="{FF2B5EF4-FFF2-40B4-BE49-F238E27FC236}">
                <a16:creationId xmlns:a16="http://schemas.microsoft.com/office/drawing/2014/main" id="{2BB81272-CD1C-4983-9877-F75937B7F89C}"/>
              </a:ext>
            </a:extLst>
          </p:cNvPr>
          <p:cNvSpPr/>
          <p:nvPr/>
        </p:nvSpPr>
        <p:spPr>
          <a:xfrm rot="10800000">
            <a:off x="5385186" y="4127156"/>
            <a:ext cx="1440030" cy="1440000"/>
          </a:xfrm>
          <a:prstGeom prst="ellipse">
            <a:avLst/>
          </a:prstGeom>
          <a:solidFill>
            <a:schemeClr val="accent2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1" name="Regular Pentagon 9">
            <a:extLst>
              <a:ext uri="{FF2B5EF4-FFF2-40B4-BE49-F238E27FC236}">
                <a16:creationId xmlns:a16="http://schemas.microsoft.com/office/drawing/2014/main" id="{A1620524-4229-4F98-A079-2285FA501813}"/>
              </a:ext>
            </a:extLst>
          </p:cNvPr>
          <p:cNvSpPr/>
          <p:nvPr/>
        </p:nvSpPr>
        <p:spPr>
          <a:xfrm rot="13200500">
            <a:off x="3726073" y="3575345"/>
            <a:ext cx="1440030" cy="1440000"/>
          </a:xfrm>
          <a:prstGeom prst="ellipse">
            <a:avLst/>
          </a:prstGeom>
          <a:solidFill>
            <a:schemeClr val="accent3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2" name="Regular Pentagon 10">
            <a:extLst>
              <a:ext uri="{FF2B5EF4-FFF2-40B4-BE49-F238E27FC236}">
                <a16:creationId xmlns:a16="http://schemas.microsoft.com/office/drawing/2014/main" id="{54A33B6D-A8BD-4D2F-A273-3FB76E0B0A52}"/>
              </a:ext>
            </a:extLst>
          </p:cNvPr>
          <p:cNvSpPr/>
          <p:nvPr/>
        </p:nvSpPr>
        <p:spPr>
          <a:xfrm rot="15600000">
            <a:off x="2825701" y="2171447"/>
            <a:ext cx="1440030" cy="1440000"/>
          </a:xfrm>
          <a:prstGeom prst="ellipse">
            <a:avLst/>
          </a:prstGeom>
          <a:solidFill>
            <a:schemeClr val="accent4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3" name="Regular Pentagon 11">
            <a:extLst>
              <a:ext uri="{FF2B5EF4-FFF2-40B4-BE49-F238E27FC236}">
                <a16:creationId xmlns:a16="http://schemas.microsoft.com/office/drawing/2014/main" id="{25795AB8-68CF-45D6-864B-45F34C69409C}"/>
              </a:ext>
            </a:extLst>
          </p:cNvPr>
          <p:cNvSpPr/>
          <p:nvPr/>
        </p:nvSpPr>
        <p:spPr>
          <a:xfrm rot="8399500" flipH="1">
            <a:off x="7025897" y="3575345"/>
            <a:ext cx="1440030" cy="1440000"/>
          </a:xfrm>
          <a:prstGeom prst="ellipse">
            <a:avLst/>
          </a:prstGeom>
          <a:solidFill>
            <a:schemeClr val="accent1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04" name="Regular Pentagon 12">
            <a:extLst>
              <a:ext uri="{FF2B5EF4-FFF2-40B4-BE49-F238E27FC236}">
                <a16:creationId xmlns:a16="http://schemas.microsoft.com/office/drawing/2014/main" id="{4BF8FC05-F444-436D-B891-4FF36C83C5BE}"/>
              </a:ext>
            </a:extLst>
          </p:cNvPr>
          <p:cNvSpPr/>
          <p:nvPr/>
        </p:nvSpPr>
        <p:spPr>
          <a:xfrm rot="6000000" flipH="1">
            <a:off x="7926269" y="2171447"/>
            <a:ext cx="1440030" cy="1440000"/>
          </a:xfrm>
          <a:prstGeom prst="ellipse">
            <a:avLst/>
          </a:prstGeom>
          <a:solidFill>
            <a:schemeClr val="accent6"/>
          </a:soli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305" name="Group 13">
            <a:extLst>
              <a:ext uri="{FF2B5EF4-FFF2-40B4-BE49-F238E27FC236}">
                <a16:creationId xmlns:a16="http://schemas.microsoft.com/office/drawing/2014/main" id="{4CB3408E-B229-48F1-AEF9-F6949CEBFB99}"/>
              </a:ext>
            </a:extLst>
          </p:cNvPr>
          <p:cNvGrpSpPr/>
          <p:nvPr/>
        </p:nvGrpSpPr>
        <p:grpSpPr>
          <a:xfrm>
            <a:off x="637475" y="2452859"/>
            <a:ext cx="2021542" cy="877176"/>
            <a:chOff x="2079598" y="4270877"/>
            <a:chExt cx="2053645" cy="877176"/>
          </a:xfrm>
        </p:grpSpPr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310C6F82-C565-4A8A-A965-B5BC67EE2BA1}"/>
                </a:ext>
              </a:extLst>
            </p:cNvPr>
            <p:cNvSpPr txBox="1"/>
            <p:nvPr/>
          </p:nvSpPr>
          <p:spPr>
            <a:xfrm>
              <a:off x="2098433" y="4501722"/>
              <a:ext cx="20241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4BE5A085-A22A-4408-ADBD-1F2BD0E94E07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8" name="Group 16">
            <a:extLst>
              <a:ext uri="{FF2B5EF4-FFF2-40B4-BE49-F238E27FC236}">
                <a16:creationId xmlns:a16="http://schemas.microsoft.com/office/drawing/2014/main" id="{8D5AA802-C253-42E6-964E-B5233654C3AF}"/>
              </a:ext>
            </a:extLst>
          </p:cNvPr>
          <p:cNvGrpSpPr/>
          <p:nvPr/>
        </p:nvGrpSpPr>
        <p:grpSpPr>
          <a:xfrm>
            <a:off x="1477038" y="3856757"/>
            <a:ext cx="2021542" cy="877176"/>
            <a:chOff x="2079598" y="4270877"/>
            <a:chExt cx="2053645" cy="877176"/>
          </a:xfrm>
        </p:grpSpPr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19C84297-B61A-45AD-8207-41FFF0EA9765}"/>
                </a:ext>
              </a:extLst>
            </p:cNvPr>
            <p:cNvSpPr txBox="1"/>
            <p:nvPr/>
          </p:nvSpPr>
          <p:spPr>
            <a:xfrm>
              <a:off x="2098434" y="4501722"/>
              <a:ext cx="20241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44BB6645-036E-43DA-A423-F7032C24070A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1" name="Group 19">
            <a:extLst>
              <a:ext uri="{FF2B5EF4-FFF2-40B4-BE49-F238E27FC236}">
                <a16:creationId xmlns:a16="http://schemas.microsoft.com/office/drawing/2014/main" id="{C7E99202-D793-49EB-B141-3001C0F75BA9}"/>
              </a:ext>
            </a:extLst>
          </p:cNvPr>
          <p:cNvGrpSpPr/>
          <p:nvPr/>
        </p:nvGrpSpPr>
        <p:grpSpPr>
          <a:xfrm>
            <a:off x="9480375" y="2452859"/>
            <a:ext cx="2018302" cy="877176"/>
            <a:chOff x="2079598" y="4270877"/>
            <a:chExt cx="2053645" cy="877176"/>
          </a:xfrm>
        </p:grpSpPr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794D4C82-89B6-40F3-ADA4-712CA3680F66}"/>
                </a:ext>
              </a:extLst>
            </p:cNvPr>
            <p:cNvSpPr txBox="1"/>
            <p:nvPr/>
          </p:nvSpPr>
          <p:spPr>
            <a:xfrm>
              <a:off x="2098433" y="4501722"/>
              <a:ext cx="20241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C6C9DE2A-7388-41AC-A89E-841E2373B18A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4" name="Group 22">
            <a:extLst>
              <a:ext uri="{FF2B5EF4-FFF2-40B4-BE49-F238E27FC236}">
                <a16:creationId xmlns:a16="http://schemas.microsoft.com/office/drawing/2014/main" id="{6E4CDD0C-5C15-4E5E-886E-2F65E0ACE1C0}"/>
              </a:ext>
            </a:extLst>
          </p:cNvPr>
          <p:cNvGrpSpPr/>
          <p:nvPr/>
        </p:nvGrpSpPr>
        <p:grpSpPr>
          <a:xfrm>
            <a:off x="8651524" y="3856757"/>
            <a:ext cx="2018302" cy="877176"/>
            <a:chOff x="2079598" y="4270877"/>
            <a:chExt cx="2053645" cy="877176"/>
          </a:xfrm>
        </p:grpSpPr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4016C00C-745A-4AE6-A699-6E33235AD33F}"/>
                </a:ext>
              </a:extLst>
            </p:cNvPr>
            <p:cNvSpPr txBox="1"/>
            <p:nvPr/>
          </p:nvSpPr>
          <p:spPr>
            <a:xfrm>
              <a:off x="2098433" y="4501722"/>
              <a:ext cx="20241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 </a:t>
              </a:r>
            </a:p>
          </p:txBody>
        </p:sp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6B20DB08-EBED-4F91-8E29-71AA5CE4ACCA}"/>
                </a:ext>
              </a:extLst>
            </p:cNvPr>
            <p:cNvSpPr txBox="1"/>
            <p:nvPr/>
          </p:nvSpPr>
          <p:spPr>
            <a:xfrm>
              <a:off x="2079598" y="4270877"/>
              <a:ext cx="205364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7" name="Group 25">
            <a:extLst>
              <a:ext uri="{FF2B5EF4-FFF2-40B4-BE49-F238E27FC236}">
                <a16:creationId xmlns:a16="http://schemas.microsoft.com/office/drawing/2014/main" id="{A148D52B-0FBA-4163-BF9A-6E20D203191A}"/>
              </a:ext>
            </a:extLst>
          </p:cNvPr>
          <p:cNvGrpSpPr/>
          <p:nvPr/>
        </p:nvGrpSpPr>
        <p:grpSpPr>
          <a:xfrm>
            <a:off x="4547980" y="5636944"/>
            <a:ext cx="3114439" cy="687214"/>
            <a:chOff x="-537128" y="1114177"/>
            <a:chExt cx="3722722" cy="687214"/>
          </a:xfrm>
        </p:grpSpPr>
        <p:sp>
          <p:nvSpPr>
            <p:cNvPr id="318" name="TextBox 317">
              <a:extLst>
                <a:ext uri="{FF2B5EF4-FFF2-40B4-BE49-F238E27FC236}">
                  <a16:creationId xmlns:a16="http://schemas.microsoft.com/office/drawing/2014/main" id="{DB2050D5-E20E-4C3B-A387-7E4E41A5D1EC}"/>
                </a:ext>
              </a:extLst>
            </p:cNvPr>
            <p:cNvSpPr txBox="1"/>
            <p:nvPr/>
          </p:nvSpPr>
          <p:spPr>
            <a:xfrm>
              <a:off x="-537128" y="1114177"/>
              <a:ext cx="372125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9" name="TextBox 318">
              <a:extLst>
                <a:ext uri="{FF2B5EF4-FFF2-40B4-BE49-F238E27FC236}">
                  <a16:creationId xmlns:a16="http://schemas.microsoft.com/office/drawing/2014/main" id="{26C6A0C0-90C5-41A9-A584-AFFB8827FE1E}"/>
                </a:ext>
              </a:extLst>
            </p:cNvPr>
            <p:cNvSpPr txBox="1"/>
            <p:nvPr/>
          </p:nvSpPr>
          <p:spPr>
            <a:xfrm>
              <a:off x="-522129" y="1339726"/>
              <a:ext cx="37077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Get a modern PowerPoint  Presentation that is beautifully designed.</a:t>
              </a:r>
            </a:p>
          </p:txBody>
        </p:sp>
      </p:grpSp>
      <p:grpSp>
        <p:nvGrpSpPr>
          <p:cNvPr id="320" name="Group 28">
            <a:extLst>
              <a:ext uri="{FF2B5EF4-FFF2-40B4-BE49-F238E27FC236}">
                <a16:creationId xmlns:a16="http://schemas.microsoft.com/office/drawing/2014/main" id="{3A2BB502-80EE-4115-8D59-BDDBF4A0BBB1}"/>
              </a:ext>
            </a:extLst>
          </p:cNvPr>
          <p:cNvGrpSpPr/>
          <p:nvPr/>
        </p:nvGrpSpPr>
        <p:grpSpPr>
          <a:xfrm>
            <a:off x="5496246" y="4368383"/>
            <a:ext cx="1217908" cy="929304"/>
            <a:chOff x="3233963" y="1888430"/>
            <a:chExt cx="1544814" cy="929304"/>
          </a:xfrm>
          <a:noFill/>
        </p:grpSpPr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C0AB82D0-7389-45EE-95DD-C5FADAAD780F}"/>
                </a:ext>
              </a:extLst>
            </p:cNvPr>
            <p:cNvSpPr txBox="1"/>
            <p:nvPr/>
          </p:nvSpPr>
          <p:spPr>
            <a:xfrm>
              <a:off x="3233963" y="1888430"/>
              <a:ext cx="1535288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437D6201-5C5F-4091-A82F-9AF79C00CC02}"/>
                </a:ext>
              </a:extLst>
            </p:cNvPr>
            <p:cNvSpPr txBox="1"/>
            <p:nvPr/>
          </p:nvSpPr>
          <p:spPr>
            <a:xfrm>
              <a:off x="3243489" y="2171403"/>
              <a:ext cx="1535288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23" name="Group 31">
            <a:extLst>
              <a:ext uri="{FF2B5EF4-FFF2-40B4-BE49-F238E27FC236}">
                <a16:creationId xmlns:a16="http://schemas.microsoft.com/office/drawing/2014/main" id="{C5268233-A9D5-4AEB-9F81-25E7B8ABFCA9}"/>
              </a:ext>
            </a:extLst>
          </p:cNvPr>
          <p:cNvGrpSpPr/>
          <p:nvPr/>
        </p:nvGrpSpPr>
        <p:grpSpPr>
          <a:xfrm>
            <a:off x="3834630" y="3830693"/>
            <a:ext cx="1217908" cy="929304"/>
            <a:chOff x="3233963" y="1888430"/>
            <a:chExt cx="1544814" cy="929304"/>
          </a:xfrm>
          <a:noFill/>
        </p:grpSpPr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DCCB7155-CF5B-4154-94EA-05E7D66B27DB}"/>
                </a:ext>
              </a:extLst>
            </p:cNvPr>
            <p:cNvSpPr txBox="1"/>
            <p:nvPr/>
          </p:nvSpPr>
          <p:spPr>
            <a:xfrm>
              <a:off x="3233963" y="1888430"/>
              <a:ext cx="1535288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5" name="TextBox 324">
              <a:extLst>
                <a:ext uri="{FF2B5EF4-FFF2-40B4-BE49-F238E27FC236}">
                  <a16:creationId xmlns:a16="http://schemas.microsoft.com/office/drawing/2014/main" id="{9EBB7884-6C0E-4EF1-B168-FA9481347518}"/>
                </a:ext>
              </a:extLst>
            </p:cNvPr>
            <p:cNvSpPr txBox="1"/>
            <p:nvPr/>
          </p:nvSpPr>
          <p:spPr>
            <a:xfrm>
              <a:off x="3243489" y="2171403"/>
              <a:ext cx="1535288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26" name="Group 34">
            <a:extLst>
              <a:ext uri="{FF2B5EF4-FFF2-40B4-BE49-F238E27FC236}">
                <a16:creationId xmlns:a16="http://schemas.microsoft.com/office/drawing/2014/main" id="{F8C195D1-298E-4FFE-8E9B-0DDB1B536FDB}"/>
              </a:ext>
            </a:extLst>
          </p:cNvPr>
          <p:cNvGrpSpPr/>
          <p:nvPr/>
        </p:nvGrpSpPr>
        <p:grpSpPr>
          <a:xfrm>
            <a:off x="2889253" y="2426795"/>
            <a:ext cx="1217908" cy="929304"/>
            <a:chOff x="3233963" y="1888430"/>
            <a:chExt cx="1544814" cy="929304"/>
          </a:xfrm>
          <a:noFill/>
        </p:grpSpPr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9DC7248C-82D4-453C-AD7E-120ADE0FFDC2}"/>
                </a:ext>
              </a:extLst>
            </p:cNvPr>
            <p:cNvSpPr txBox="1"/>
            <p:nvPr/>
          </p:nvSpPr>
          <p:spPr>
            <a:xfrm>
              <a:off x="3233963" y="1888430"/>
              <a:ext cx="1535288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28" name="TextBox 327">
              <a:extLst>
                <a:ext uri="{FF2B5EF4-FFF2-40B4-BE49-F238E27FC236}">
                  <a16:creationId xmlns:a16="http://schemas.microsoft.com/office/drawing/2014/main" id="{5B7996A7-693D-4FD9-8FEC-E3BFFA004CC0}"/>
                </a:ext>
              </a:extLst>
            </p:cNvPr>
            <p:cNvSpPr txBox="1"/>
            <p:nvPr/>
          </p:nvSpPr>
          <p:spPr>
            <a:xfrm>
              <a:off x="3243489" y="2171403"/>
              <a:ext cx="1535288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29" name="Group 37">
            <a:extLst>
              <a:ext uri="{FF2B5EF4-FFF2-40B4-BE49-F238E27FC236}">
                <a16:creationId xmlns:a16="http://schemas.microsoft.com/office/drawing/2014/main" id="{79CDF850-EDFB-4E2C-A831-D0A4A2444EE9}"/>
              </a:ext>
            </a:extLst>
          </p:cNvPr>
          <p:cNvGrpSpPr/>
          <p:nvPr/>
        </p:nvGrpSpPr>
        <p:grpSpPr>
          <a:xfrm>
            <a:off x="7157555" y="3830693"/>
            <a:ext cx="1217908" cy="929304"/>
            <a:chOff x="3233963" y="1888430"/>
            <a:chExt cx="1544814" cy="929304"/>
          </a:xfrm>
          <a:noFill/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B6658603-4F90-4B0A-989F-4894ECB5653C}"/>
                </a:ext>
              </a:extLst>
            </p:cNvPr>
            <p:cNvSpPr txBox="1"/>
            <p:nvPr/>
          </p:nvSpPr>
          <p:spPr>
            <a:xfrm>
              <a:off x="3233963" y="1888430"/>
              <a:ext cx="1535288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109AA76E-57CC-46F7-A25D-890195A92782}"/>
                </a:ext>
              </a:extLst>
            </p:cNvPr>
            <p:cNvSpPr txBox="1"/>
            <p:nvPr/>
          </p:nvSpPr>
          <p:spPr>
            <a:xfrm>
              <a:off x="3243489" y="2171403"/>
              <a:ext cx="1535288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32" name="Group 40">
            <a:extLst>
              <a:ext uri="{FF2B5EF4-FFF2-40B4-BE49-F238E27FC236}">
                <a16:creationId xmlns:a16="http://schemas.microsoft.com/office/drawing/2014/main" id="{61CA24A8-1BBE-4B70-83E8-0C2A9D1EF7DC}"/>
              </a:ext>
            </a:extLst>
          </p:cNvPr>
          <p:cNvGrpSpPr/>
          <p:nvPr/>
        </p:nvGrpSpPr>
        <p:grpSpPr>
          <a:xfrm>
            <a:off x="8037330" y="2426795"/>
            <a:ext cx="1217908" cy="929304"/>
            <a:chOff x="3233963" y="1888430"/>
            <a:chExt cx="1544814" cy="929304"/>
          </a:xfrm>
          <a:noFill/>
        </p:grpSpPr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045CC801-0299-4F16-921E-B033FD2B8466}"/>
                </a:ext>
              </a:extLst>
            </p:cNvPr>
            <p:cNvSpPr txBox="1"/>
            <p:nvPr/>
          </p:nvSpPr>
          <p:spPr>
            <a:xfrm>
              <a:off x="3233963" y="1888430"/>
              <a:ext cx="1535288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9548B521-9098-4A05-B67E-C18077BC3EBC}"/>
                </a:ext>
              </a:extLst>
            </p:cNvPr>
            <p:cNvSpPr txBox="1"/>
            <p:nvPr/>
          </p:nvSpPr>
          <p:spPr>
            <a:xfrm>
              <a:off x="3243489" y="2171403"/>
              <a:ext cx="1535288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</a:t>
              </a:r>
            </a:p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PowerPoint Presentation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335" name="그룹 334">
            <a:extLst>
              <a:ext uri="{FF2B5EF4-FFF2-40B4-BE49-F238E27FC236}">
                <a16:creationId xmlns:a16="http://schemas.microsoft.com/office/drawing/2014/main" id="{B44694AC-EC2F-499F-AB00-0E68FBD16035}"/>
              </a:ext>
            </a:extLst>
          </p:cNvPr>
          <p:cNvGrpSpPr/>
          <p:nvPr/>
        </p:nvGrpSpPr>
        <p:grpSpPr>
          <a:xfrm>
            <a:off x="5570248" y="1598692"/>
            <a:ext cx="1077414" cy="1295462"/>
            <a:chOff x="5407490" y="1313039"/>
            <a:chExt cx="1216442" cy="1462627"/>
          </a:xfrm>
        </p:grpSpPr>
        <p:sp>
          <p:nvSpPr>
            <p:cNvPr id="336" name="Graphic 2">
              <a:extLst>
                <a:ext uri="{FF2B5EF4-FFF2-40B4-BE49-F238E27FC236}">
                  <a16:creationId xmlns:a16="http://schemas.microsoft.com/office/drawing/2014/main" id="{AA6B549B-CAE5-427D-8DEA-696F3A024544}"/>
                </a:ext>
              </a:extLst>
            </p:cNvPr>
            <p:cNvSpPr/>
            <p:nvPr/>
          </p:nvSpPr>
          <p:spPr>
            <a:xfrm>
              <a:off x="5407490" y="1313039"/>
              <a:ext cx="1216442" cy="1462627"/>
            </a:xfrm>
            <a:custGeom>
              <a:avLst/>
              <a:gdLst>
                <a:gd name="connsiteX0" fmla="*/ 198332 w 800100"/>
                <a:gd name="connsiteY0" fmla="*/ 961703 h 962025"/>
                <a:gd name="connsiteX1" fmla="*/ 646959 w 800100"/>
                <a:gd name="connsiteY1" fmla="*/ 961703 h 962025"/>
                <a:gd name="connsiteX2" fmla="*/ 610764 w 800100"/>
                <a:gd name="connsiteY2" fmla="*/ 885503 h 962025"/>
                <a:gd name="connsiteX3" fmla="*/ 686964 w 800100"/>
                <a:gd name="connsiteY3" fmla="*/ 625471 h 962025"/>
                <a:gd name="connsiteX4" fmla="*/ 786024 w 800100"/>
                <a:gd name="connsiteY4" fmla="*/ 283523 h 962025"/>
                <a:gd name="connsiteX5" fmla="*/ 359304 w 800100"/>
                <a:gd name="connsiteY5" fmla="*/ 14918 h 962025"/>
                <a:gd name="connsiteX6" fmla="*/ 124037 w 800100"/>
                <a:gd name="connsiteY6" fmla="*/ 211133 h 962025"/>
                <a:gd name="connsiteX7" fmla="*/ 116417 w 800100"/>
                <a:gd name="connsiteY7" fmla="*/ 270188 h 962025"/>
                <a:gd name="connsiteX8" fmla="*/ 59267 w 800100"/>
                <a:gd name="connsiteY8" fmla="*/ 367343 h 962025"/>
                <a:gd name="connsiteX9" fmla="*/ 13547 w 800100"/>
                <a:gd name="connsiteY9" fmla="*/ 427351 h 962025"/>
                <a:gd name="connsiteX10" fmla="*/ 24024 w 800100"/>
                <a:gd name="connsiteY10" fmla="*/ 515933 h 962025"/>
                <a:gd name="connsiteX11" fmla="*/ 63077 w 800100"/>
                <a:gd name="connsiteY11" fmla="*/ 552128 h 962025"/>
                <a:gd name="connsiteX12" fmla="*/ 18309 w 800100"/>
                <a:gd name="connsiteY12" fmla="*/ 570226 h 962025"/>
                <a:gd name="connsiteX13" fmla="*/ 30692 w 800100"/>
                <a:gd name="connsiteY13" fmla="*/ 609278 h 962025"/>
                <a:gd name="connsiteX14" fmla="*/ 29739 w 800100"/>
                <a:gd name="connsiteY14" fmla="*/ 673096 h 962025"/>
                <a:gd name="connsiteX15" fmla="*/ 85937 w 800100"/>
                <a:gd name="connsiteY15" fmla="*/ 744533 h 962025"/>
                <a:gd name="connsiteX16" fmla="*/ 225002 w 800100"/>
                <a:gd name="connsiteY16" fmla="*/ 764536 h 962025"/>
                <a:gd name="connsiteX17" fmla="*/ 198332 w 800100"/>
                <a:gd name="connsiteY17" fmla="*/ 961703 h 962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00100" h="962025">
                  <a:moveTo>
                    <a:pt x="198332" y="961703"/>
                  </a:moveTo>
                  <a:lnTo>
                    <a:pt x="646959" y="961703"/>
                  </a:lnTo>
                  <a:cubicBezTo>
                    <a:pt x="633624" y="935986"/>
                    <a:pt x="619337" y="903601"/>
                    <a:pt x="610764" y="885503"/>
                  </a:cubicBezTo>
                  <a:cubicBezTo>
                    <a:pt x="586952" y="829306"/>
                    <a:pt x="604097" y="706433"/>
                    <a:pt x="686964" y="625471"/>
                  </a:cubicBezTo>
                  <a:cubicBezTo>
                    <a:pt x="766022" y="548318"/>
                    <a:pt x="817457" y="398776"/>
                    <a:pt x="786024" y="283523"/>
                  </a:cubicBezTo>
                  <a:cubicBezTo>
                    <a:pt x="734589" y="93023"/>
                    <a:pt x="563139" y="-25087"/>
                    <a:pt x="359304" y="14918"/>
                  </a:cubicBezTo>
                  <a:cubicBezTo>
                    <a:pt x="359304" y="14918"/>
                    <a:pt x="183092" y="36826"/>
                    <a:pt x="124037" y="211133"/>
                  </a:cubicBezTo>
                  <a:cubicBezTo>
                    <a:pt x="124037" y="211133"/>
                    <a:pt x="114512" y="236851"/>
                    <a:pt x="116417" y="270188"/>
                  </a:cubicBezTo>
                  <a:cubicBezTo>
                    <a:pt x="121179" y="323528"/>
                    <a:pt x="83079" y="354961"/>
                    <a:pt x="59267" y="367343"/>
                  </a:cubicBezTo>
                  <a:cubicBezTo>
                    <a:pt x="34502" y="380678"/>
                    <a:pt x="-9313" y="402586"/>
                    <a:pt x="13547" y="427351"/>
                  </a:cubicBezTo>
                  <a:cubicBezTo>
                    <a:pt x="41169" y="457831"/>
                    <a:pt x="39264" y="496883"/>
                    <a:pt x="24024" y="515933"/>
                  </a:cubicBezTo>
                  <a:cubicBezTo>
                    <a:pt x="4974" y="538793"/>
                    <a:pt x="60219" y="539746"/>
                    <a:pt x="63077" y="552128"/>
                  </a:cubicBezTo>
                  <a:cubicBezTo>
                    <a:pt x="65934" y="565463"/>
                    <a:pt x="22119" y="554986"/>
                    <a:pt x="18309" y="570226"/>
                  </a:cubicBezTo>
                  <a:cubicBezTo>
                    <a:pt x="14499" y="586418"/>
                    <a:pt x="26882" y="590228"/>
                    <a:pt x="30692" y="609278"/>
                  </a:cubicBezTo>
                  <a:cubicBezTo>
                    <a:pt x="34502" y="628328"/>
                    <a:pt x="31644" y="663571"/>
                    <a:pt x="29739" y="673096"/>
                  </a:cubicBezTo>
                  <a:cubicBezTo>
                    <a:pt x="27834" y="682621"/>
                    <a:pt x="33549" y="739771"/>
                    <a:pt x="85937" y="744533"/>
                  </a:cubicBezTo>
                  <a:cubicBezTo>
                    <a:pt x="138324" y="749296"/>
                    <a:pt x="204047" y="738818"/>
                    <a:pt x="225002" y="764536"/>
                  </a:cubicBezTo>
                  <a:cubicBezTo>
                    <a:pt x="244052" y="790253"/>
                    <a:pt x="222144" y="890266"/>
                    <a:pt x="198332" y="961703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7" name="Graphic 4">
              <a:extLst>
                <a:ext uri="{FF2B5EF4-FFF2-40B4-BE49-F238E27FC236}">
                  <a16:creationId xmlns:a16="http://schemas.microsoft.com/office/drawing/2014/main" id="{FDD17FFC-2B6C-4AAC-9A5E-D73212AA5144}"/>
                </a:ext>
              </a:extLst>
            </p:cNvPr>
            <p:cNvSpPr/>
            <p:nvPr/>
          </p:nvSpPr>
          <p:spPr>
            <a:xfrm>
              <a:off x="5786874" y="1496474"/>
              <a:ext cx="605512" cy="593402"/>
            </a:xfrm>
            <a:custGeom>
              <a:avLst/>
              <a:gdLst>
                <a:gd name="connsiteX0" fmla="*/ 462439 w 476250"/>
                <a:gd name="connsiteY0" fmla="*/ 160496 h 466725"/>
                <a:gd name="connsiteX1" fmla="*/ 469106 w 476250"/>
                <a:gd name="connsiteY1" fmla="*/ 153829 h 466725"/>
                <a:gd name="connsiteX2" fmla="*/ 469106 w 476250"/>
                <a:gd name="connsiteY2" fmla="*/ 149066 h 466725"/>
                <a:gd name="connsiteX3" fmla="*/ 462439 w 476250"/>
                <a:gd name="connsiteY3" fmla="*/ 142399 h 466725"/>
                <a:gd name="connsiteX4" fmla="*/ 415766 w 476250"/>
                <a:gd name="connsiteY4" fmla="*/ 142399 h 466725"/>
                <a:gd name="connsiteX5" fmla="*/ 415766 w 476250"/>
                <a:gd name="connsiteY5" fmla="*/ 93821 h 466725"/>
                <a:gd name="connsiteX6" fmla="*/ 391954 w 476250"/>
                <a:gd name="connsiteY6" fmla="*/ 70009 h 466725"/>
                <a:gd name="connsiteX7" fmla="*/ 333851 w 476250"/>
                <a:gd name="connsiteY7" fmla="*/ 70009 h 466725"/>
                <a:gd name="connsiteX8" fmla="*/ 333851 w 476250"/>
                <a:gd name="connsiteY8" fmla="*/ 13811 h 466725"/>
                <a:gd name="connsiteX9" fmla="*/ 327184 w 476250"/>
                <a:gd name="connsiteY9" fmla="*/ 7144 h 466725"/>
                <a:gd name="connsiteX10" fmla="*/ 322421 w 476250"/>
                <a:gd name="connsiteY10" fmla="*/ 7144 h 466725"/>
                <a:gd name="connsiteX11" fmla="*/ 315754 w 476250"/>
                <a:gd name="connsiteY11" fmla="*/ 13811 h 466725"/>
                <a:gd name="connsiteX12" fmla="*/ 315754 w 476250"/>
                <a:gd name="connsiteY12" fmla="*/ 70009 h 466725"/>
                <a:gd name="connsiteX13" fmla="*/ 290989 w 476250"/>
                <a:gd name="connsiteY13" fmla="*/ 70009 h 466725"/>
                <a:gd name="connsiteX14" fmla="*/ 290989 w 476250"/>
                <a:gd name="connsiteY14" fmla="*/ 13811 h 466725"/>
                <a:gd name="connsiteX15" fmla="*/ 283369 w 476250"/>
                <a:gd name="connsiteY15" fmla="*/ 7144 h 466725"/>
                <a:gd name="connsiteX16" fmla="*/ 278606 w 476250"/>
                <a:gd name="connsiteY16" fmla="*/ 7144 h 466725"/>
                <a:gd name="connsiteX17" fmla="*/ 271939 w 476250"/>
                <a:gd name="connsiteY17" fmla="*/ 13811 h 466725"/>
                <a:gd name="connsiteX18" fmla="*/ 271939 w 476250"/>
                <a:gd name="connsiteY18" fmla="*/ 70009 h 466725"/>
                <a:gd name="connsiteX19" fmla="*/ 247174 w 476250"/>
                <a:gd name="connsiteY19" fmla="*/ 70009 h 466725"/>
                <a:gd name="connsiteX20" fmla="*/ 247174 w 476250"/>
                <a:gd name="connsiteY20" fmla="*/ 13811 h 466725"/>
                <a:gd name="connsiteX21" fmla="*/ 240506 w 476250"/>
                <a:gd name="connsiteY21" fmla="*/ 7144 h 466725"/>
                <a:gd name="connsiteX22" fmla="*/ 235744 w 476250"/>
                <a:gd name="connsiteY22" fmla="*/ 7144 h 466725"/>
                <a:gd name="connsiteX23" fmla="*/ 229076 w 476250"/>
                <a:gd name="connsiteY23" fmla="*/ 13811 h 466725"/>
                <a:gd name="connsiteX24" fmla="*/ 229076 w 476250"/>
                <a:gd name="connsiteY24" fmla="*/ 70009 h 466725"/>
                <a:gd name="connsiteX25" fmla="*/ 204311 w 476250"/>
                <a:gd name="connsiteY25" fmla="*/ 70009 h 466725"/>
                <a:gd name="connsiteX26" fmla="*/ 204311 w 476250"/>
                <a:gd name="connsiteY26" fmla="*/ 13811 h 466725"/>
                <a:gd name="connsiteX27" fmla="*/ 197644 w 476250"/>
                <a:gd name="connsiteY27" fmla="*/ 7144 h 466725"/>
                <a:gd name="connsiteX28" fmla="*/ 192881 w 476250"/>
                <a:gd name="connsiteY28" fmla="*/ 7144 h 466725"/>
                <a:gd name="connsiteX29" fmla="*/ 186214 w 476250"/>
                <a:gd name="connsiteY29" fmla="*/ 13811 h 466725"/>
                <a:gd name="connsiteX30" fmla="*/ 186214 w 476250"/>
                <a:gd name="connsiteY30" fmla="*/ 70009 h 466725"/>
                <a:gd name="connsiteX31" fmla="*/ 161449 w 476250"/>
                <a:gd name="connsiteY31" fmla="*/ 70009 h 466725"/>
                <a:gd name="connsiteX32" fmla="*/ 161449 w 476250"/>
                <a:gd name="connsiteY32" fmla="*/ 13811 h 466725"/>
                <a:gd name="connsiteX33" fmla="*/ 154781 w 476250"/>
                <a:gd name="connsiteY33" fmla="*/ 7144 h 466725"/>
                <a:gd name="connsiteX34" fmla="*/ 150019 w 476250"/>
                <a:gd name="connsiteY34" fmla="*/ 7144 h 466725"/>
                <a:gd name="connsiteX35" fmla="*/ 143351 w 476250"/>
                <a:gd name="connsiteY35" fmla="*/ 13811 h 466725"/>
                <a:gd name="connsiteX36" fmla="*/ 143351 w 476250"/>
                <a:gd name="connsiteY36" fmla="*/ 70009 h 466725"/>
                <a:gd name="connsiteX37" fmla="*/ 88106 w 476250"/>
                <a:gd name="connsiteY37" fmla="*/ 70009 h 466725"/>
                <a:gd name="connsiteX38" fmla="*/ 64294 w 476250"/>
                <a:gd name="connsiteY38" fmla="*/ 93821 h 466725"/>
                <a:gd name="connsiteX39" fmla="*/ 64294 w 476250"/>
                <a:gd name="connsiteY39" fmla="*/ 142399 h 466725"/>
                <a:gd name="connsiteX40" fmla="*/ 13811 w 476250"/>
                <a:gd name="connsiteY40" fmla="*/ 142399 h 466725"/>
                <a:gd name="connsiteX41" fmla="*/ 7144 w 476250"/>
                <a:gd name="connsiteY41" fmla="*/ 149066 h 466725"/>
                <a:gd name="connsiteX42" fmla="*/ 7144 w 476250"/>
                <a:gd name="connsiteY42" fmla="*/ 153829 h 466725"/>
                <a:gd name="connsiteX43" fmla="*/ 13811 w 476250"/>
                <a:gd name="connsiteY43" fmla="*/ 160496 h 466725"/>
                <a:gd name="connsiteX44" fmla="*/ 64294 w 476250"/>
                <a:gd name="connsiteY44" fmla="*/ 160496 h 466725"/>
                <a:gd name="connsiteX45" fmla="*/ 64294 w 476250"/>
                <a:gd name="connsiteY45" fmla="*/ 185261 h 466725"/>
                <a:gd name="connsiteX46" fmla="*/ 13811 w 476250"/>
                <a:gd name="connsiteY46" fmla="*/ 185261 h 466725"/>
                <a:gd name="connsiteX47" fmla="*/ 7144 w 476250"/>
                <a:gd name="connsiteY47" fmla="*/ 191929 h 466725"/>
                <a:gd name="connsiteX48" fmla="*/ 7144 w 476250"/>
                <a:gd name="connsiteY48" fmla="*/ 196691 h 466725"/>
                <a:gd name="connsiteX49" fmla="*/ 13811 w 476250"/>
                <a:gd name="connsiteY49" fmla="*/ 203359 h 466725"/>
                <a:gd name="connsiteX50" fmla="*/ 64294 w 476250"/>
                <a:gd name="connsiteY50" fmla="*/ 203359 h 466725"/>
                <a:gd name="connsiteX51" fmla="*/ 64294 w 476250"/>
                <a:gd name="connsiteY51" fmla="*/ 228124 h 466725"/>
                <a:gd name="connsiteX52" fmla="*/ 13811 w 476250"/>
                <a:gd name="connsiteY52" fmla="*/ 228124 h 466725"/>
                <a:gd name="connsiteX53" fmla="*/ 7144 w 476250"/>
                <a:gd name="connsiteY53" fmla="*/ 235744 h 466725"/>
                <a:gd name="connsiteX54" fmla="*/ 7144 w 476250"/>
                <a:gd name="connsiteY54" fmla="*/ 240506 h 466725"/>
                <a:gd name="connsiteX55" fmla="*/ 13811 w 476250"/>
                <a:gd name="connsiteY55" fmla="*/ 247174 h 466725"/>
                <a:gd name="connsiteX56" fmla="*/ 64294 w 476250"/>
                <a:gd name="connsiteY56" fmla="*/ 247174 h 466725"/>
                <a:gd name="connsiteX57" fmla="*/ 64294 w 476250"/>
                <a:gd name="connsiteY57" fmla="*/ 271939 h 466725"/>
                <a:gd name="connsiteX58" fmla="*/ 13811 w 476250"/>
                <a:gd name="connsiteY58" fmla="*/ 271939 h 466725"/>
                <a:gd name="connsiteX59" fmla="*/ 7144 w 476250"/>
                <a:gd name="connsiteY59" fmla="*/ 278606 h 466725"/>
                <a:gd name="connsiteX60" fmla="*/ 7144 w 476250"/>
                <a:gd name="connsiteY60" fmla="*/ 283369 h 466725"/>
                <a:gd name="connsiteX61" fmla="*/ 13811 w 476250"/>
                <a:gd name="connsiteY61" fmla="*/ 290036 h 466725"/>
                <a:gd name="connsiteX62" fmla="*/ 64294 w 476250"/>
                <a:gd name="connsiteY62" fmla="*/ 290036 h 466725"/>
                <a:gd name="connsiteX63" fmla="*/ 64294 w 476250"/>
                <a:gd name="connsiteY63" fmla="*/ 314801 h 466725"/>
                <a:gd name="connsiteX64" fmla="*/ 13811 w 476250"/>
                <a:gd name="connsiteY64" fmla="*/ 314801 h 466725"/>
                <a:gd name="connsiteX65" fmla="*/ 7144 w 476250"/>
                <a:gd name="connsiteY65" fmla="*/ 321469 h 466725"/>
                <a:gd name="connsiteX66" fmla="*/ 7144 w 476250"/>
                <a:gd name="connsiteY66" fmla="*/ 326231 h 466725"/>
                <a:gd name="connsiteX67" fmla="*/ 13811 w 476250"/>
                <a:gd name="connsiteY67" fmla="*/ 332899 h 466725"/>
                <a:gd name="connsiteX68" fmla="*/ 64294 w 476250"/>
                <a:gd name="connsiteY68" fmla="*/ 332899 h 466725"/>
                <a:gd name="connsiteX69" fmla="*/ 64294 w 476250"/>
                <a:gd name="connsiteY69" fmla="*/ 380524 h 466725"/>
                <a:gd name="connsiteX70" fmla="*/ 88106 w 476250"/>
                <a:gd name="connsiteY70" fmla="*/ 404336 h 466725"/>
                <a:gd name="connsiteX71" fmla="*/ 142399 w 476250"/>
                <a:gd name="connsiteY71" fmla="*/ 404336 h 466725"/>
                <a:gd name="connsiteX72" fmla="*/ 142399 w 476250"/>
                <a:gd name="connsiteY72" fmla="*/ 461486 h 466725"/>
                <a:gd name="connsiteX73" fmla="*/ 149066 w 476250"/>
                <a:gd name="connsiteY73" fmla="*/ 468154 h 466725"/>
                <a:gd name="connsiteX74" fmla="*/ 153829 w 476250"/>
                <a:gd name="connsiteY74" fmla="*/ 468154 h 466725"/>
                <a:gd name="connsiteX75" fmla="*/ 160496 w 476250"/>
                <a:gd name="connsiteY75" fmla="*/ 461486 h 466725"/>
                <a:gd name="connsiteX76" fmla="*/ 160496 w 476250"/>
                <a:gd name="connsiteY76" fmla="*/ 404336 h 466725"/>
                <a:gd name="connsiteX77" fmla="*/ 185261 w 476250"/>
                <a:gd name="connsiteY77" fmla="*/ 404336 h 466725"/>
                <a:gd name="connsiteX78" fmla="*/ 185261 w 476250"/>
                <a:gd name="connsiteY78" fmla="*/ 461486 h 466725"/>
                <a:gd name="connsiteX79" fmla="*/ 191929 w 476250"/>
                <a:gd name="connsiteY79" fmla="*/ 468154 h 466725"/>
                <a:gd name="connsiteX80" fmla="*/ 196691 w 476250"/>
                <a:gd name="connsiteY80" fmla="*/ 468154 h 466725"/>
                <a:gd name="connsiteX81" fmla="*/ 203359 w 476250"/>
                <a:gd name="connsiteY81" fmla="*/ 461486 h 466725"/>
                <a:gd name="connsiteX82" fmla="*/ 203359 w 476250"/>
                <a:gd name="connsiteY82" fmla="*/ 404336 h 466725"/>
                <a:gd name="connsiteX83" fmla="*/ 228124 w 476250"/>
                <a:gd name="connsiteY83" fmla="*/ 404336 h 466725"/>
                <a:gd name="connsiteX84" fmla="*/ 228124 w 476250"/>
                <a:gd name="connsiteY84" fmla="*/ 461486 h 466725"/>
                <a:gd name="connsiteX85" fmla="*/ 234791 w 476250"/>
                <a:gd name="connsiteY85" fmla="*/ 468154 h 466725"/>
                <a:gd name="connsiteX86" fmla="*/ 239554 w 476250"/>
                <a:gd name="connsiteY86" fmla="*/ 468154 h 466725"/>
                <a:gd name="connsiteX87" fmla="*/ 246221 w 476250"/>
                <a:gd name="connsiteY87" fmla="*/ 461486 h 466725"/>
                <a:gd name="connsiteX88" fmla="*/ 246221 w 476250"/>
                <a:gd name="connsiteY88" fmla="*/ 404336 h 466725"/>
                <a:gd name="connsiteX89" fmla="*/ 270986 w 476250"/>
                <a:gd name="connsiteY89" fmla="*/ 404336 h 466725"/>
                <a:gd name="connsiteX90" fmla="*/ 270986 w 476250"/>
                <a:gd name="connsiteY90" fmla="*/ 461486 h 466725"/>
                <a:gd name="connsiteX91" fmla="*/ 277654 w 476250"/>
                <a:gd name="connsiteY91" fmla="*/ 468154 h 466725"/>
                <a:gd name="connsiteX92" fmla="*/ 283369 w 476250"/>
                <a:gd name="connsiteY92" fmla="*/ 468154 h 466725"/>
                <a:gd name="connsiteX93" fmla="*/ 290036 w 476250"/>
                <a:gd name="connsiteY93" fmla="*/ 461486 h 466725"/>
                <a:gd name="connsiteX94" fmla="*/ 290036 w 476250"/>
                <a:gd name="connsiteY94" fmla="*/ 404336 h 466725"/>
                <a:gd name="connsiteX95" fmla="*/ 314801 w 476250"/>
                <a:gd name="connsiteY95" fmla="*/ 404336 h 466725"/>
                <a:gd name="connsiteX96" fmla="*/ 314801 w 476250"/>
                <a:gd name="connsiteY96" fmla="*/ 461486 h 466725"/>
                <a:gd name="connsiteX97" fmla="*/ 321469 w 476250"/>
                <a:gd name="connsiteY97" fmla="*/ 468154 h 466725"/>
                <a:gd name="connsiteX98" fmla="*/ 326231 w 476250"/>
                <a:gd name="connsiteY98" fmla="*/ 468154 h 466725"/>
                <a:gd name="connsiteX99" fmla="*/ 332899 w 476250"/>
                <a:gd name="connsiteY99" fmla="*/ 461486 h 466725"/>
                <a:gd name="connsiteX100" fmla="*/ 332899 w 476250"/>
                <a:gd name="connsiteY100" fmla="*/ 404336 h 466725"/>
                <a:gd name="connsiteX101" fmla="*/ 391001 w 476250"/>
                <a:gd name="connsiteY101" fmla="*/ 404336 h 466725"/>
                <a:gd name="connsiteX102" fmla="*/ 414814 w 476250"/>
                <a:gd name="connsiteY102" fmla="*/ 380524 h 466725"/>
                <a:gd name="connsiteX103" fmla="*/ 414814 w 476250"/>
                <a:gd name="connsiteY103" fmla="*/ 332899 h 466725"/>
                <a:gd name="connsiteX104" fmla="*/ 461486 w 476250"/>
                <a:gd name="connsiteY104" fmla="*/ 332899 h 466725"/>
                <a:gd name="connsiteX105" fmla="*/ 468154 w 476250"/>
                <a:gd name="connsiteY105" fmla="*/ 326231 h 466725"/>
                <a:gd name="connsiteX106" fmla="*/ 468154 w 476250"/>
                <a:gd name="connsiteY106" fmla="*/ 321469 h 466725"/>
                <a:gd name="connsiteX107" fmla="*/ 461486 w 476250"/>
                <a:gd name="connsiteY107" fmla="*/ 314801 h 466725"/>
                <a:gd name="connsiteX108" fmla="*/ 414814 w 476250"/>
                <a:gd name="connsiteY108" fmla="*/ 314801 h 466725"/>
                <a:gd name="connsiteX109" fmla="*/ 414814 w 476250"/>
                <a:gd name="connsiteY109" fmla="*/ 290036 h 466725"/>
                <a:gd name="connsiteX110" fmla="*/ 461486 w 476250"/>
                <a:gd name="connsiteY110" fmla="*/ 290036 h 466725"/>
                <a:gd name="connsiteX111" fmla="*/ 468154 w 476250"/>
                <a:gd name="connsiteY111" fmla="*/ 283369 h 466725"/>
                <a:gd name="connsiteX112" fmla="*/ 468154 w 476250"/>
                <a:gd name="connsiteY112" fmla="*/ 278606 h 466725"/>
                <a:gd name="connsiteX113" fmla="*/ 461486 w 476250"/>
                <a:gd name="connsiteY113" fmla="*/ 271939 h 466725"/>
                <a:gd name="connsiteX114" fmla="*/ 414814 w 476250"/>
                <a:gd name="connsiteY114" fmla="*/ 271939 h 466725"/>
                <a:gd name="connsiteX115" fmla="*/ 414814 w 476250"/>
                <a:gd name="connsiteY115" fmla="*/ 247174 h 466725"/>
                <a:gd name="connsiteX116" fmla="*/ 461486 w 476250"/>
                <a:gd name="connsiteY116" fmla="*/ 247174 h 466725"/>
                <a:gd name="connsiteX117" fmla="*/ 468154 w 476250"/>
                <a:gd name="connsiteY117" fmla="*/ 240506 h 466725"/>
                <a:gd name="connsiteX118" fmla="*/ 468154 w 476250"/>
                <a:gd name="connsiteY118" fmla="*/ 235744 h 466725"/>
                <a:gd name="connsiteX119" fmla="*/ 461486 w 476250"/>
                <a:gd name="connsiteY119" fmla="*/ 229076 h 466725"/>
                <a:gd name="connsiteX120" fmla="*/ 414814 w 476250"/>
                <a:gd name="connsiteY120" fmla="*/ 229076 h 466725"/>
                <a:gd name="connsiteX121" fmla="*/ 414814 w 476250"/>
                <a:gd name="connsiteY121" fmla="*/ 204311 h 466725"/>
                <a:gd name="connsiteX122" fmla="*/ 461486 w 476250"/>
                <a:gd name="connsiteY122" fmla="*/ 204311 h 466725"/>
                <a:gd name="connsiteX123" fmla="*/ 468154 w 476250"/>
                <a:gd name="connsiteY123" fmla="*/ 197644 h 466725"/>
                <a:gd name="connsiteX124" fmla="*/ 468154 w 476250"/>
                <a:gd name="connsiteY124" fmla="*/ 192881 h 466725"/>
                <a:gd name="connsiteX125" fmla="*/ 461486 w 476250"/>
                <a:gd name="connsiteY125" fmla="*/ 186214 h 466725"/>
                <a:gd name="connsiteX126" fmla="*/ 414814 w 476250"/>
                <a:gd name="connsiteY126" fmla="*/ 186214 h 466725"/>
                <a:gd name="connsiteX127" fmla="*/ 414814 w 476250"/>
                <a:gd name="connsiteY127" fmla="*/ 161449 h 466725"/>
                <a:gd name="connsiteX128" fmla="*/ 462439 w 476250"/>
                <a:gd name="connsiteY128" fmla="*/ 161449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</a:cxnLst>
              <a:rect l="l" t="t" r="r" b="b"/>
              <a:pathLst>
                <a:path w="476250" h="466725">
                  <a:moveTo>
                    <a:pt x="462439" y="160496"/>
                  </a:moveTo>
                  <a:cubicBezTo>
                    <a:pt x="466249" y="160496"/>
                    <a:pt x="469106" y="157639"/>
                    <a:pt x="469106" y="153829"/>
                  </a:cubicBezTo>
                  <a:lnTo>
                    <a:pt x="469106" y="149066"/>
                  </a:lnTo>
                  <a:cubicBezTo>
                    <a:pt x="469106" y="145256"/>
                    <a:pt x="466249" y="142399"/>
                    <a:pt x="462439" y="142399"/>
                  </a:cubicBezTo>
                  <a:lnTo>
                    <a:pt x="415766" y="142399"/>
                  </a:lnTo>
                  <a:lnTo>
                    <a:pt x="415766" y="93821"/>
                  </a:lnTo>
                  <a:cubicBezTo>
                    <a:pt x="415766" y="80486"/>
                    <a:pt x="405289" y="70009"/>
                    <a:pt x="391954" y="70009"/>
                  </a:cubicBezTo>
                  <a:lnTo>
                    <a:pt x="333851" y="70009"/>
                  </a:lnTo>
                  <a:lnTo>
                    <a:pt x="333851" y="13811"/>
                  </a:lnTo>
                  <a:cubicBezTo>
                    <a:pt x="333851" y="10001"/>
                    <a:pt x="330994" y="7144"/>
                    <a:pt x="327184" y="7144"/>
                  </a:cubicBezTo>
                  <a:lnTo>
                    <a:pt x="322421" y="7144"/>
                  </a:lnTo>
                  <a:cubicBezTo>
                    <a:pt x="318611" y="7144"/>
                    <a:pt x="315754" y="10001"/>
                    <a:pt x="315754" y="13811"/>
                  </a:cubicBezTo>
                  <a:lnTo>
                    <a:pt x="315754" y="70009"/>
                  </a:lnTo>
                  <a:lnTo>
                    <a:pt x="290989" y="70009"/>
                  </a:lnTo>
                  <a:lnTo>
                    <a:pt x="290989" y="13811"/>
                  </a:lnTo>
                  <a:cubicBezTo>
                    <a:pt x="290989" y="10001"/>
                    <a:pt x="287179" y="7144"/>
                    <a:pt x="283369" y="7144"/>
                  </a:cubicBezTo>
                  <a:lnTo>
                    <a:pt x="278606" y="7144"/>
                  </a:lnTo>
                  <a:cubicBezTo>
                    <a:pt x="274796" y="7144"/>
                    <a:pt x="271939" y="10001"/>
                    <a:pt x="271939" y="13811"/>
                  </a:cubicBezTo>
                  <a:lnTo>
                    <a:pt x="271939" y="70009"/>
                  </a:lnTo>
                  <a:lnTo>
                    <a:pt x="247174" y="70009"/>
                  </a:lnTo>
                  <a:lnTo>
                    <a:pt x="247174" y="13811"/>
                  </a:lnTo>
                  <a:cubicBezTo>
                    <a:pt x="247174" y="10001"/>
                    <a:pt x="244316" y="7144"/>
                    <a:pt x="240506" y="7144"/>
                  </a:cubicBezTo>
                  <a:lnTo>
                    <a:pt x="235744" y="7144"/>
                  </a:lnTo>
                  <a:cubicBezTo>
                    <a:pt x="231934" y="7144"/>
                    <a:pt x="229076" y="10001"/>
                    <a:pt x="229076" y="13811"/>
                  </a:cubicBezTo>
                  <a:lnTo>
                    <a:pt x="229076" y="70009"/>
                  </a:lnTo>
                  <a:lnTo>
                    <a:pt x="204311" y="70009"/>
                  </a:lnTo>
                  <a:lnTo>
                    <a:pt x="204311" y="13811"/>
                  </a:lnTo>
                  <a:cubicBezTo>
                    <a:pt x="204311" y="10001"/>
                    <a:pt x="201454" y="7144"/>
                    <a:pt x="197644" y="7144"/>
                  </a:cubicBezTo>
                  <a:lnTo>
                    <a:pt x="192881" y="7144"/>
                  </a:lnTo>
                  <a:cubicBezTo>
                    <a:pt x="189071" y="7144"/>
                    <a:pt x="186214" y="10001"/>
                    <a:pt x="186214" y="13811"/>
                  </a:cubicBezTo>
                  <a:lnTo>
                    <a:pt x="186214" y="70009"/>
                  </a:lnTo>
                  <a:lnTo>
                    <a:pt x="161449" y="70009"/>
                  </a:lnTo>
                  <a:lnTo>
                    <a:pt x="161449" y="13811"/>
                  </a:lnTo>
                  <a:cubicBezTo>
                    <a:pt x="161449" y="10001"/>
                    <a:pt x="158591" y="7144"/>
                    <a:pt x="154781" y="7144"/>
                  </a:cubicBezTo>
                  <a:lnTo>
                    <a:pt x="150019" y="7144"/>
                  </a:lnTo>
                  <a:cubicBezTo>
                    <a:pt x="146209" y="7144"/>
                    <a:pt x="143351" y="10001"/>
                    <a:pt x="143351" y="13811"/>
                  </a:cubicBezTo>
                  <a:lnTo>
                    <a:pt x="143351" y="70009"/>
                  </a:lnTo>
                  <a:lnTo>
                    <a:pt x="88106" y="70009"/>
                  </a:lnTo>
                  <a:cubicBezTo>
                    <a:pt x="74771" y="70009"/>
                    <a:pt x="64294" y="81439"/>
                    <a:pt x="64294" y="93821"/>
                  </a:cubicBezTo>
                  <a:lnTo>
                    <a:pt x="64294" y="142399"/>
                  </a:lnTo>
                  <a:lnTo>
                    <a:pt x="13811" y="142399"/>
                  </a:lnTo>
                  <a:cubicBezTo>
                    <a:pt x="10001" y="142399"/>
                    <a:pt x="7144" y="145256"/>
                    <a:pt x="7144" y="149066"/>
                  </a:cubicBezTo>
                  <a:lnTo>
                    <a:pt x="7144" y="153829"/>
                  </a:lnTo>
                  <a:cubicBezTo>
                    <a:pt x="7144" y="157639"/>
                    <a:pt x="10001" y="160496"/>
                    <a:pt x="13811" y="160496"/>
                  </a:cubicBezTo>
                  <a:lnTo>
                    <a:pt x="64294" y="160496"/>
                  </a:lnTo>
                  <a:lnTo>
                    <a:pt x="64294" y="185261"/>
                  </a:lnTo>
                  <a:lnTo>
                    <a:pt x="13811" y="185261"/>
                  </a:lnTo>
                  <a:cubicBezTo>
                    <a:pt x="10001" y="185261"/>
                    <a:pt x="7144" y="188119"/>
                    <a:pt x="7144" y="191929"/>
                  </a:cubicBezTo>
                  <a:lnTo>
                    <a:pt x="7144" y="196691"/>
                  </a:lnTo>
                  <a:cubicBezTo>
                    <a:pt x="7144" y="200501"/>
                    <a:pt x="10001" y="203359"/>
                    <a:pt x="13811" y="203359"/>
                  </a:cubicBezTo>
                  <a:lnTo>
                    <a:pt x="64294" y="203359"/>
                  </a:lnTo>
                  <a:lnTo>
                    <a:pt x="64294" y="228124"/>
                  </a:lnTo>
                  <a:lnTo>
                    <a:pt x="13811" y="228124"/>
                  </a:lnTo>
                  <a:cubicBezTo>
                    <a:pt x="10001" y="229076"/>
                    <a:pt x="7144" y="231934"/>
                    <a:pt x="7144" y="235744"/>
                  </a:cubicBezTo>
                  <a:lnTo>
                    <a:pt x="7144" y="240506"/>
                  </a:lnTo>
                  <a:cubicBezTo>
                    <a:pt x="7144" y="244316"/>
                    <a:pt x="10001" y="247174"/>
                    <a:pt x="13811" y="247174"/>
                  </a:cubicBezTo>
                  <a:lnTo>
                    <a:pt x="64294" y="247174"/>
                  </a:lnTo>
                  <a:lnTo>
                    <a:pt x="64294" y="271939"/>
                  </a:lnTo>
                  <a:lnTo>
                    <a:pt x="13811" y="271939"/>
                  </a:lnTo>
                  <a:cubicBezTo>
                    <a:pt x="10001" y="271939"/>
                    <a:pt x="7144" y="274796"/>
                    <a:pt x="7144" y="278606"/>
                  </a:cubicBezTo>
                  <a:lnTo>
                    <a:pt x="7144" y="283369"/>
                  </a:lnTo>
                  <a:cubicBezTo>
                    <a:pt x="7144" y="287179"/>
                    <a:pt x="10001" y="290036"/>
                    <a:pt x="13811" y="290036"/>
                  </a:cubicBezTo>
                  <a:lnTo>
                    <a:pt x="64294" y="290036"/>
                  </a:lnTo>
                  <a:lnTo>
                    <a:pt x="64294" y="314801"/>
                  </a:lnTo>
                  <a:lnTo>
                    <a:pt x="13811" y="314801"/>
                  </a:lnTo>
                  <a:cubicBezTo>
                    <a:pt x="10001" y="314801"/>
                    <a:pt x="7144" y="317659"/>
                    <a:pt x="7144" y="321469"/>
                  </a:cubicBezTo>
                  <a:lnTo>
                    <a:pt x="7144" y="326231"/>
                  </a:lnTo>
                  <a:cubicBezTo>
                    <a:pt x="7144" y="330041"/>
                    <a:pt x="10001" y="332899"/>
                    <a:pt x="13811" y="332899"/>
                  </a:cubicBezTo>
                  <a:lnTo>
                    <a:pt x="64294" y="332899"/>
                  </a:lnTo>
                  <a:lnTo>
                    <a:pt x="64294" y="380524"/>
                  </a:lnTo>
                  <a:cubicBezTo>
                    <a:pt x="64294" y="393859"/>
                    <a:pt x="74771" y="404336"/>
                    <a:pt x="88106" y="404336"/>
                  </a:cubicBezTo>
                  <a:lnTo>
                    <a:pt x="142399" y="404336"/>
                  </a:lnTo>
                  <a:lnTo>
                    <a:pt x="142399" y="461486"/>
                  </a:lnTo>
                  <a:cubicBezTo>
                    <a:pt x="142399" y="465296"/>
                    <a:pt x="145256" y="468154"/>
                    <a:pt x="149066" y="468154"/>
                  </a:cubicBezTo>
                  <a:lnTo>
                    <a:pt x="153829" y="468154"/>
                  </a:lnTo>
                  <a:cubicBezTo>
                    <a:pt x="157639" y="468154"/>
                    <a:pt x="160496" y="465296"/>
                    <a:pt x="160496" y="461486"/>
                  </a:cubicBezTo>
                  <a:lnTo>
                    <a:pt x="160496" y="404336"/>
                  </a:lnTo>
                  <a:lnTo>
                    <a:pt x="185261" y="404336"/>
                  </a:lnTo>
                  <a:lnTo>
                    <a:pt x="185261" y="461486"/>
                  </a:lnTo>
                  <a:cubicBezTo>
                    <a:pt x="185261" y="465296"/>
                    <a:pt x="188119" y="468154"/>
                    <a:pt x="191929" y="468154"/>
                  </a:cubicBezTo>
                  <a:lnTo>
                    <a:pt x="196691" y="468154"/>
                  </a:lnTo>
                  <a:cubicBezTo>
                    <a:pt x="200501" y="468154"/>
                    <a:pt x="203359" y="465296"/>
                    <a:pt x="203359" y="461486"/>
                  </a:cubicBezTo>
                  <a:lnTo>
                    <a:pt x="203359" y="404336"/>
                  </a:lnTo>
                  <a:lnTo>
                    <a:pt x="228124" y="404336"/>
                  </a:lnTo>
                  <a:lnTo>
                    <a:pt x="228124" y="461486"/>
                  </a:lnTo>
                  <a:cubicBezTo>
                    <a:pt x="228124" y="465296"/>
                    <a:pt x="230981" y="468154"/>
                    <a:pt x="234791" y="468154"/>
                  </a:cubicBezTo>
                  <a:lnTo>
                    <a:pt x="239554" y="468154"/>
                  </a:lnTo>
                  <a:cubicBezTo>
                    <a:pt x="243364" y="468154"/>
                    <a:pt x="246221" y="465296"/>
                    <a:pt x="246221" y="461486"/>
                  </a:cubicBezTo>
                  <a:lnTo>
                    <a:pt x="246221" y="404336"/>
                  </a:lnTo>
                  <a:lnTo>
                    <a:pt x="270986" y="404336"/>
                  </a:lnTo>
                  <a:lnTo>
                    <a:pt x="270986" y="461486"/>
                  </a:lnTo>
                  <a:cubicBezTo>
                    <a:pt x="270986" y="465296"/>
                    <a:pt x="273844" y="468154"/>
                    <a:pt x="277654" y="468154"/>
                  </a:cubicBezTo>
                  <a:lnTo>
                    <a:pt x="283369" y="468154"/>
                  </a:lnTo>
                  <a:cubicBezTo>
                    <a:pt x="287179" y="468154"/>
                    <a:pt x="290036" y="465296"/>
                    <a:pt x="290036" y="461486"/>
                  </a:cubicBezTo>
                  <a:lnTo>
                    <a:pt x="290036" y="404336"/>
                  </a:lnTo>
                  <a:lnTo>
                    <a:pt x="314801" y="404336"/>
                  </a:lnTo>
                  <a:lnTo>
                    <a:pt x="314801" y="461486"/>
                  </a:lnTo>
                  <a:cubicBezTo>
                    <a:pt x="314801" y="465296"/>
                    <a:pt x="317659" y="468154"/>
                    <a:pt x="321469" y="468154"/>
                  </a:cubicBezTo>
                  <a:lnTo>
                    <a:pt x="326231" y="468154"/>
                  </a:lnTo>
                  <a:cubicBezTo>
                    <a:pt x="330041" y="468154"/>
                    <a:pt x="332899" y="465296"/>
                    <a:pt x="332899" y="461486"/>
                  </a:cubicBezTo>
                  <a:lnTo>
                    <a:pt x="332899" y="404336"/>
                  </a:lnTo>
                  <a:lnTo>
                    <a:pt x="391001" y="404336"/>
                  </a:lnTo>
                  <a:cubicBezTo>
                    <a:pt x="404336" y="404336"/>
                    <a:pt x="414814" y="393859"/>
                    <a:pt x="414814" y="380524"/>
                  </a:cubicBezTo>
                  <a:lnTo>
                    <a:pt x="414814" y="332899"/>
                  </a:lnTo>
                  <a:lnTo>
                    <a:pt x="461486" y="332899"/>
                  </a:lnTo>
                  <a:cubicBezTo>
                    <a:pt x="465296" y="332899"/>
                    <a:pt x="468154" y="330041"/>
                    <a:pt x="468154" y="326231"/>
                  </a:cubicBezTo>
                  <a:lnTo>
                    <a:pt x="468154" y="321469"/>
                  </a:lnTo>
                  <a:cubicBezTo>
                    <a:pt x="468154" y="317659"/>
                    <a:pt x="465296" y="314801"/>
                    <a:pt x="461486" y="314801"/>
                  </a:cubicBezTo>
                  <a:lnTo>
                    <a:pt x="414814" y="314801"/>
                  </a:lnTo>
                  <a:lnTo>
                    <a:pt x="414814" y="290036"/>
                  </a:lnTo>
                  <a:lnTo>
                    <a:pt x="461486" y="290036"/>
                  </a:lnTo>
                  <a:cubicBezTo>
                    <a:pt x="465296" y="290036"/>
                    <a:pt x="468154" y="287179"/>
                    <a:pt x="468154" y="283369"/>
                  </a:cubicBezTo>
                  <a:lnTo>
                    <a:pt x="468154" y="278606"/>
                  </a:lnTo>
                  <a:cubicBezTo>
                    <a:pt x="468154" y="274796"/>
                    <a:pt x="465296" y="271939"/>
                    <a:pt x="461486" y="271939"/>
                  </a:cubicBezTo>
                  <a:lnTo>
                    <a:pt x="414814" y="271939"/>
                  </a:lnTo>
                  <a:lnTo>
                    <a:pt x="414814" y="247174"/>
                  </a:lnTo>
                  <a:lnTo>
                    <a:pt x="461486" y="247174"/>
                  </a:lnTo>
                  <a:cubicBezTo>
                    <a:pt x="465296" y="247174"/>
                    <a:pt x="468154" y="244316"/>
                    <a:pt x="468154" y="240506"/>
                  </a:cubicBezTo>
                  <a:lnTo>
                    <a:pt x="468154" y="235744"/>
                  </a:lnTo>
                  <a:cubicBezTo>
                    <a:pt x="468154" y="231934"/>
                    <a:pt x="465296" y="229076"/>
                    <a:pt x="461486" y="229076"/>
                  </a:cubicBezTo>
                  <a:lnTo>
                    <a:pt x="414814" y="229076"/>
                  </a:lnTo>
                  <a:lnTo>
                    <a:pt x="414814" y="204311"/>
                  </a:lnTo>
                  <a:lnTo>
                    <a:pt x="461486" y="204311"/>
                  </a:lnTo>
                  <a:cubicBezTo>
                    <a:pt x="465296" y="204311"/>
                    <a:pt x="468154" y="201454"/>
                    <a:pt x="468154" y="197644"/>
                  </a:cubicBezTo>
                  <a:lnTo>
                    <a:pt x="468154" y="192881"/>
                  </a:lnTo>
                  <a:cubicBezTo>
                    <a:pt x="468154" y="189071"/>
                    <a:pt x="465296" y="186214"/>
                    <a:pt x="461486" y="186214"/>
                  </a:cubicBezTo>
                  <a:lnTo>
                    <a:pt x="414814" y="186214"/>
                  </a:lnTo>
                  <a:lnTo>
                    <a:pt x="414814" y="161449"/>
                  </a:lnTo>
                  <a:lnTo>
                    <a:pt x="462439" y="161449"/>
                  </a:ln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11167</TotalTime>
  <Words>105</Words>
  <Application>Microsoft Office PowerPoint</Application>
  <PresentationFormat>와이드스크린</PresentationFormat>
  <Paragraphs>28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21</cp:revision>
  <dcterms:created xsi:type="dcterms:W3CDTF">2018-02-18T19:39:47Z</dcterms:created>
  <dcterms:modified xsi:type="dcterms:W3CDTF">2022-10-24T05:42:22Z</dcterms:modified>
</cp:coreProperties>
</file>