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" name="그룹 316">
            <a:extLst>
              <a:ext uri="{FF2B5EF4-FFF2-40B4-BE49-F238E27FC236}">
                <a16:creationId xmlns:a16="http://schemas.microsoft.com/office/drawing/2014/main" id="{6ED67E74-7EA2-43A9-A0E8-F01B56356305}"/>
              </a:ext>
            </a:extLst>
          </p:cNvPr>
          <p:cNvGrpSpPr/>
          <p:nvPr/>
        </p:nvGrpSpPr>
        <p:grpSpPr>
          <a:xfrm rot="20806670" flipV="1">
            <a:off x="-12035" y="4220132"/>
            <a:ext cx="10888890" cy="1156783"/>
            <a:chOff x="-114504" y="4583759"/>
            <a:chExt cx="10888890" cy="1156783"/>
          </a:xfrm>
        </p:grpSpPr>
        <p:sp>
          <p:nvSpPr>
            <p:cNvPr id="318" name="Rectangle 2">
              <a:extLst>
                <a:ext uri="{FF2B5EF4-FFF2-40B4-BE49-F238E27FC236}">
                  <a16:creationId xmlns:a16="http://schemas.microsoft.com/office/drawing/2014/main" id="{F5265552-43B3-4BA5-B4A4-EE8C7130805F}"/>
                </a:ext>
              </a:extLst>
            </p:cNvPr>
            <p:cNvSpPr/>
            <p:nvPr/>
          </p:nvSpPr>
          <p:spPr>
            <a:xfrm rot="20052296">
              <a:off x="-114504" y="5661411"/>
              <a:ext cx="1934308" cy="7913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Rectangle 4">
              <a:extLst>
                <a:ext uri="{FF2B5EF4-FFF2-40B4-BE49-F238E27FC236}">
                  <a16:creationId xmlns:a16="http://schemas.microsoft.com/office/drawing/2014/main" id="{7765157C-C65E-4B07-8B4B-D03B4152C7DB}"/>
                </a:ext>
              </a:extLst>
            </p:cNvPr>
            <p:cNvSpPr/>
            <p:nvPr/>
          </p:nvSpPr>
          <p:spPr>
            <a:xfrm rot="724390">
              <a:off x="1676463" y="5445907"/>
              <a:ext cx="1934308" cy="7913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Rectangle 5">
              <a:extLst>
                <a:ext uri="{FF2B5EF4-FFF2-40B4-BE49-F238E27FC236}">
                  <a16:creationId xmlns:a16="http://schemas.microsoft.com/office/drawing/2014/main" id="{C433CBAF-47C0-49B7-B3C0-03B9E07FEA46}"/>
                </a:ext>
              </a:extLst>
            </p:cNvPr>
            <p:cNvSpPr/>
            <p:nvPr/>
          </p:nvSpPr>
          <p:spPr>
            <a:xfrm rot="20052296">
              <a:off x="3467304" y="5230273"/>
              <a:ext cx="1934308" cy="7913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321" name="Rectangle 6">
              <a:extLst>
                <a:ext uri="{FF2B5EF4-FFF2-40B4-BE49-F238E27FC236}">
                  <a16:creationId xmlns:a16="http://schemas.microsoft.com/office/drawing/2014/main" id="{FFE4E3E9-EA55-4F77-A566-FE5DFE21A179}"/>
                </a:ext>
              </a:extLst>
            </p:cNvPr>
            <p:cNvSpPr/>
            <p:nvPr/>
          </p:nvSpPr>
          <p:spPr>
            <a:xfrm rot="724390">
              <a:off x="5258271" y="5014769"/>
              <a:ext cx="1934308" cy="791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322" name="Rectangle 7">
              <a:extLst>
                <a:ext uri="{FF2B5EF4-FFF2-40B4-BE49-F238E27FC236}">
                  <a16:creationId xmlns:a16="http://schemas.microsoft.com/office/drawing/2014/main" id="{2431F738-4558-449E-88B7-CC0B42C5C98C}"/>
                </a:ext>
              </a:extLst>
            </p:cNvPr>
            <p:cNvSpPr/>
            <p:nvPr/>
          </p:nvSpPr>
          <p:spPr>
            <a:xfrm rot="20052296">
              <a:off x="7049111" y="4799263"/>
              <a:ext cx="1934308" cy="791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323" name="Rectangle 8">
              <a:extLst>
                <a:ext uri="{FF2B5EF4-FFF2-40B4-BE49-F238E27FC236}">
                  <a16:creationId xmlns:a16="http://schemas.microsoft.com/office/drawing/2014/main" id="{23798BCC-ABC4-4A3C-80C3-45944AF2AED3}"/>
                </a:ext>
              </a:extLst>
            </p:cNvPr>
            <p:cNvSpPr/>
            <p:nvPr/>
          </p:nvSpPr>
          <p:spPr>
            <a:xfrm rot="724390">
              <a:off x="8840078" y="4583759"/>
              <a:ext cx="1934308" cy="791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5" name="Teardrop 17">
            <a:extLst>
              <a:ext uri="{FF2B5EF4-FFF2-40B4-BE49-F238E27FC236}">
                <a16:creationId xmlns:a16="http://schemas.microsoft.com/office/drawing/2014/main" id="{7FAEFAC7-B179-4DE6-90CE-9C72A0CABA46}"/>
              </a:ext>
            </a:extLst>
          </p:cNvPr>
          <p:cNvSpPr/>
          <p:nvPr/>
        </p:nvSpPr>
        <p:spPr>
          <a:xfrm rot="8100000">
            <a:off x="3170300" y="3181995"/>
            <a:ext cx="833000" cy="833000"/>
          </a:xfrm>
          <a:prstGeom prst="teardrop">
            <a:avLst>
              <a:gd name="adj" fmla="val 13627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Teardrop 9">
            <a:extLst>
              <a:ext uri="{FF2B5EF4-FFF2-40B4-BE49-F238E27FC236}">
                <a16:creationId xmlns:a16="http://schemas.microsoft.com/office/drawing/2014/main" id="{101D07EA-F3DA-4224-A36E-C8DC80451065}"/>
              </a:ext>
            </a:extLst>
          </p:cNvPr>
          <p:cNvSpPr/>
          <p:nvPr/>
        </p:nvSpPr>
        <p:spPr>
          <a:xfrm rot="8100000">
            <a:off x="10442174" y="2366822"/>
            <a:ext cx="833000" cy="833000"/>
          </a:xfrm>
          <a:prstGeom prst="teardrop">
            <a:avLst>
              <a:gd name="adj" fmla="val 12901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Teardrop 11">
            <a:extLst>
              <a:ext uri="{FF2B5EF4-FFF2-40B4-BE49-F238E27FC236}">
                <a16:creationId xmlns:a16="http://schemas.microsoft.com/office/drawing/2014/main" id="{E963D48A-C4E2-4F6D-95C6-F9F430D896C0}"/>
              </a:ext>
            </a:extLst>
          </p:cNvPr>
          <p:cNvSpPr/>
          <p:nvPr/>
        </p:nvSpPr>
        <p:spPr>
          <a:xfrm rot="8100000">
            <a:off x="8621067" y="3302056"/>
            <a:ext cx="833000" cy="833000"/>
          </a:xfrm>
          <a:prstGeom prst="teardrop">
            <a:avLst>
              <a:gd name="adj" fmla="val 12176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Teardrop 13">
            <a:extLst>
              <a:ext uri="{FF2B5EF4-FFF2-40B4-BE49-F238E27FC236}">
                <a16:creationId xmlns:a16="http://schemas.microsoft.com/office/drawing/2014/main" id="{2C6D1EEC-3BA1-4F1C-AE44-119458A3EF66}"/>
              </a:ext>
            </a:extLst>
          </p:cNvPr>
          <p:cNvSpPr/>
          <p:nvPr/>
        </p:nvSpPr>
        <p:spPr>
          <a:xfrm rot="8100000">
            <a:off x="6791756" y="2842156"/>
            <a:ext cx="833000" cy="833000"/>
          </a:xfrm>
          <a:prstGeom prst="teardrop">
            <a:avLst>
              <a:gd name="adj" fmla="val 12756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Teardrop 15">
            <a:extLst>
              <a:ext uri="{FF2B5EF4-FFF2-40B4-BE49-F238E27FC236}">
                <a16:creationId xmlns:a16="http://schemas.microsoft.com/office/drawing/2014/main" id="{06798BC3-9DF5-480C-8889-E54ED9196127}"/>
              </a:ext>
            </a:extLst>
          </p:cNvPr>
          <p:cNvSpPr/>
          <p:nvPr/>
        </p:nvSpPr>
        <p:spPr>
          <a:xfrm rot="8100000">
            <a:off x="5038019" y="3728447"/>
            <a:ext cx="833000" cy="833000"/>
          </a:xfrm>
          <a:prstGeom prst="teardrop">
            <a:avLst>
              <a:gd name="adj" fmla="val 12756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Teardrop 19">
            <a:extLst>
              <a:ext uri="{FF2B5EF4-FFF2-40B4-BE49-F238E27FC236}">
                <a16:creationId xmlns:a16="http://schemas.microsoft.com/office/drawing/2014/main" id="{3148837A-2A02-480C-9632-1CE41FA4B9DE}"/>
              </a:ext>
            </a:extLst>
          </p:cNvPr>
          <p:cNvSpPr/>
          <p:nvPr/>
        </p:nvSpPr>
        <p:spPr>
          <a:xfrm rot="8100000">
            <a:off x="1421305" y="4050999"/>
            <a:ext cx="833000" cy="833000"/>
          </a:xfrm>
          <a:prstGeom prst="teardrop">
            <a:avLst>
              <a:gd name="adj" fmla="val 12756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직사각형 113">
            <a:extLst>
              <a:ext uri="{FF2B5EF4-FFF2-40B4-BE49-F238E27FC236}">
                <a16:creationId xmlns:a16="http://schemas.microsoft.com/office/drawing/2014/main" id="{7B542ACE-F48B-4FE9-9C54-F612E3ECA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4483" y="4657093"/>
            <a:ext cx="142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82" name="Group 22">
            <a:extLst>
              <a:ext uri="{FF2B5EF4-FFF2-40B4-BE49-F238E27FC236}">
                <a16:creationId xmlns:a16="http://schemas.microsoft.com/office/drawing/2014/main" id="{39E699AF-7289-41C8-B57F-BCA041A06AFD}"/>
              </a:ext>
            </a:extLst>
          </p:cNvPr>
          <p:cNvGrpSpPr/>
          <p:nvPr/>
        </p:nvGrpSpPr>
        <p:grpSpPr>
          <a:xfrm>
            <a:off x="7983736" y="2239308"/>
            <a:ext cx="2107662" cy="894132"/>
            <a:chOff x="7026501" y="4509120"/>
            <a:chExt cx="1499710" cy="894132"/>
          </a:xfrm>
          <a:noFill/>
        </p:grpSpPr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79D46D0C-F5F4-43A1-A145-547D7A641CC1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E7552CE4-3523-41A2-9E34-8005BD3A9487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5" name="직사각형 113">
            <a:extLst>
              <a:ext uri="{FF2B5EF4-FFF2-40B4-BE49-F238E27FC236}">
                <a16:creationId xmlns:a16="http://schemas.microsoft.com/office/drawing/2014/main" id="{3DCF967A-EBA3-43BB-849F-27C51A9C8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1556" y="4227290"/>
            <a:ext cx="142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6" name="직사각형 113">
            <a:extLst>
              <a:ext uri="{FF2B5EF4-FFF2-40B4-BE49-F238E27FC236}">
                <a16:creationId xmlns:a16="http://schemas.microsoft.com/office/drawing/2014/main" id="{8233B5E9-ED58-4343-9673-A432070A8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8288" y="4875329"/>
            <a:ext cx="142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7" name="직사각형 113">
            <a:extLst>
              <a:ext uri="{FF2B5EF4-FFF2-40B4-BE49-F238E27FC236}">
                <a16:creationId xmlns:a16="http://schemas.microsoft.com/office/drawing/2014/main" id="{37F21F6F-1ADC-4865-9C32-F44507C34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225" y="5239965"/>
            <a:ext cx="142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8" name="직사각형 113">
            <a:extLst>
              <a:ext uri="{FF2B5EF4-FFF2-40B4-BE49-F238E27FC236}">
                <a16:creationId xmlns:a16="http://schemas.microsoft.com/office/drawing/2014/main" id="{EB708B2C-E030-4AE7-9893-A59FFEF5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409" y="5086897"/>
            <a:ext cx="142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9" name="직사각형 113">
            <a:extLst>
              <a:ext uri="{FF2B5EF4-FFF2-40B4-BE49-F238E27FC236}">
                <a16:creationId xmlns:a16="http://schemas.microsoft.com/office/drawing/2014/main" id="{A07914EB-9E8F-4117-8AF8-96912FE36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162" y="5604600"/>
            <a:ext cx="1429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90" name="Group 30">
            <a:extLst>
              <a:ext uri="{FF2B5EF4-FFF2-40B4-BE49-F238E27FC236}">
                <a16:creationId xmlns:a16="http://schemas.microsoft.com/office/drawing/2014/main" id="{0F71E0F3-663B-4D9F-A1BD-65130DF5134B}"/>
              </a:ext>
            </a:extLst>
          </p:cNvPr>
          <p:cNvGrpSpPr/>
          <p:nvPr/>
        </p:nvGrpSpPr>
        <p:grpSpPr>
          <a:xfrm>
            <a:off x="9804842" y="4769260"/>
            <a:ext cx="2107662" cy="894132"/>
            <a:chOff x="7026501" y="4509120"/>
            <a:chExt cx="1499710" cy="894132"/>
          </a:xfrm>
          <a:noFill/>
        </p:grpSpPr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E2F76247-B259-44C6-8D56-4E295844F76A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0B76B7F0-50DF-4681-9F70-7496A30DA4B6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3" name="Group 33">
            <a:extLst>
              <a:ext uri="{FF2B5EF4-FFF2-40B4-BE49-F238E27FC236}">
                <a16:creationId xmlns:a16="http://schemas.microsoft.com/office/drawing/2014/main" id="{EE64D12A-DD26-404B-9933-E4FE726EE909}"/>
              </a:ext>
            </a:extLst>
          </p:cNvPr>
          <p:cNvGrpSpPr/>
          <p:nvPr/>
        </p:nvGrpSpPr>
        <p:grpSpPr>
          <a:xfrm>
            <a:off x="4424485" y="2659154"/>
            <a:ext cx="2107662" cy="894132"/>
            <a:chOff x="7026501" y="4509120"/>
            <a:chExt cx="1499710" cy="894132"/>
          </a:xfrm>
          <a:noFill/>
        </p:grpSpPr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BA490236-5365-4294-9417-62D677FBCD65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1FF5F584-1E95-40F3-933A-983BFDA2C22A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6" name="Group 36">
            <a:extLst>
              <a:ext uri="{FF2B5EF4-FFF2-40B4-BE49-F238E27FC236}">
                <a16:creationId xmlns:a16="http://schemas.microsoft.com/office/drawing/2014/main" id="{C146A8CB-227F-42C4-A870-6BDCE1742694}"/>
              </a:ext>
            </a:extLst>
          </p:cNvPr>
          <p:cNvGrpSpPr/>
          <p:nvPr/>
        </p:nvGrpSpPr>
        <p:grpSpPr>
          <a:xfrm>
            <a:off x="6144908" y="1775478"/>
            <a:ext cx="2107662" cy="894132"/>
            <a:chOff x="7026501" y="4509120"/>
            <a:chExt cx="1499710" cy="894132"/>
          </a:xfrm>
          <a:noFill/>
        </p:grpSpPr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EB2EAD8F-6E01-4200-A613-76BE1058F9F4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EC2305F8-34DC-4595-8E15-68D576E04B6C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9" name="Group 39">
            <a:extLst>
              <a:ext uri="{FF2B5EF4-FFF2-40B4-BE49-F238E27FC236}">
                <a16:creationId xmlns:a16="http://schemas.microsoft.com/office/drawing/2014/main" id="{13BD1795-9953-4056-9E65-B817C676128A}"/>
              </a:ext>
            </a:extLst>
          </p:cNvPr>
          <p:cNvGrpSpPr/>
          <p:nvPr/>
        </p:nvGrpSpPr>
        <p:grpSpPr>
          <a:xfrm>
            <a:off x="792249" y="2955652"/>
            <a:ext cx="2107662" cy="894132"/>
            <a:chOff x="7026501" y="4509120"/>
            <a:chExt cx="1499710" cy="894132"/>
          </a:xfrm>
          <a:noFill/>
        </p:grpSpPr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F8A8C380-6818-4F78-AC94-6968DDC62121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CF2A4048-E11C-483D-AA0C-557AEE71D457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2" name="Group 42">
            <a:extLst>
              <a:ext uri="{FF2B5EF4-FFF2-40B4-BE49-F238E27FC236}">
                <a16:creationId xmlns:a16="http://schemas.microsoft.com/office/drawing/2014/main" id="{D1AA225F-71F4-4498-B091-C91562AA5D0E}"/>
              </a:ext>
            </a:extLst>
          </p:cNvPr>
          <p:cNvGrpSpPr/>
          <p:nvPr/>
        </p:nvGrpSpPr>
        <p:grpSpPr>
          <a:xfrm>
            <a:off x="2553029" y="2086648"/>
            <a:ext cx="2107662" cy="894132"/>
            <a:chOff x="7026501" y="4509120"/>
            <a:chExt cx="1499710" cy="894132"/>
          </a:xfrm>
          <a:noFill/>
        </p:grpSpPr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3DC9FC77-B3FF-480E-9CB9-64F774E6B454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76B13F9E-8261-452A-A660-4EFA16704805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5" name="Rectangle 7">
            <a:extLst>
              <a:ext uri="{FF2B5EF4-FFF2-40B4-BE49-F238E27FC236}">
                <a16:creationId xmlns:a16="http://schemas.microsoft.com/office/drawing/2014/main" id="{E1DCBE5D-43D8-4E64-A150-F8B4B48B364C}"/>
              </a:ext>
            </a:extLst>
          </p:cNvPr>
          <p:cNvSpPr/>
          <p:nvPr/>
        </p:nvSpPr>
        <p:spPr>
          <a:xfrm>
            <a:off x="7046558" y="3118152"/>
            <a:ext cx="339947" cy="3399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6" name="Parallelogram 30">
            <a:extLst>
              <a:ext uri="{FF2B5EF4-FFF2-40B4-BE49-F238E27FC236}">
                <a16:creationId xmlns:a16="http://schemas.microsoft.com/office/drawing/2014/main" id="{9593CA01-F974-4E56-A79F-E68ADCAE71F3}"/>
              </a:ext>
            </a:extLst>
          </p:cNvPr>
          <p:cNvSpPr/>
          <p:nvPr/>
        </p:nvSpPr>
        <p:spPr>
          <a:xfrm flipH="1">
            <a:off x="3409456" y="3469153"/>
            <a:ext cx="371240" cy="372158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7" name="Rounded Rectangle 32">
            <a:extLst>
              <a:ext uri="{FF2B5EF4-FFF2-40B4-BE49-F238E27FC236}">
                <a16:creationId xmlns:a16="http://schemas.microsoft.com/office/drawing/2014/main" id="{5FB981A2-9DB8-4081-9EED-6F6A03B99641}"/>
              </a:ext>
            </a:extLst>
          </p:cNvPr>
          <p:cNvSpPr/>
          <p:nvPr/>
        </p:nvSpPr>
        <p:spPr>
          <a:xfrm>
            <a:off x="5294061" y="4003838"/>
            <a:ext cx="354310" cy="35431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8" name="Rectangle 9">
            <a:extLst>
              <a:ext uri="{FF2B5EF4-FFF2-40B4-BE49-F238E27FC236}">
                <a16:creationId xmlns:a16="http://schemas.microsoft.com/office/drawing/2014/main" id="{47D5E451-FC35-44B7-81A5-9A207FF22CF2}"/>
              </a:ext>
            </a:extLst>
          </p:cNvPr>
          <p:cNvSpPr/>
          <p:nvPr/>
        </p:nvSpPr>
        <p:spPr>
          <a:xfrm>
            <a:off x="10668599" y="2625869"/>
            <a:ext cx="380149" cy="35585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9" name="Frame 17">
            <a:extLst>
              <a:ext uri="{FF2B5EF4-FFF2-40B4-BE49-F238E27FC236}">
                <a16:creationId xmlns:a16="http://schemas.microsoft.com/office/drawing/2014/main" id="{4EC2909E-3D66-420B-B41D-295FD937307B}"/>
              </a:ext>
            </a:extLst>
          </p:cNvPr>
          <p:cNvSpPr/>
          <p:nvPr/>
        </p:nvSpPr>
        <p:spPr>
          <a:xfrm>
            <a:off x="8857731" y="3565974"/>
            <a:ext cx="366321" cy="37044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0" name="Rounded Rectangle 5">
            <a:extLst>
              <a:ext uri="{FF2B5EF4-FFF2-40B4-BE49-F238E27FC236}">
                <a16:creationId xmlns:a16="http://schemas.microsoft.com/office/drawing/2014/main" id="{E09A4E8F-0418-425C-BF21-26F7386D45FF}"/>
              </a:ext>
            </a:extLst>
          </p:cNvPr>
          <p:cNvSpPr/>
          <p:nvPr/>
        </p:nvSpPr>
        <p:spPr>
          <a:xfrm flipH="1">
            <a:off x="1644022" y="4358148"/>
            <a:ext cx="404117" cy="33337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1" name="이등변 삼각형 310">
            <a:extLst>
              <a:ext uri="{FF2B5EF4-FFF2-40B4-BE49-F238E27FC236}">
                <a16:creationId xmlns:a16="http://schemas.microsoft.com/office/drawing/2014/main" id="{DA564B01-EF21-45F4-BAD3-399D728A53F8}"/>
              </a:ext>
            </a:extLst>
          </p:cNvPr>
          <p:cNvSpPr/>
          <p:nvPr/>
        </p:nvSpPr>
        <p:spPr>
          <a:xfrm rot="3749619">
            <a:off x="10711245" y="3654100"/>
            <a:ext cx="376621" cy="32467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2" name="타원 311">
            <a:extLst>
              <a:ext uri="{FF2B5EF4-FFF2-40B4-BE49-F238E27FC236}">
                <a16:creationId xmlns:a16="http://schemas.microsoft.com/office/drawing/2014/main" id="{26DC4765-3430-4F15-B5A7-56A115B81F34}"/>
              </a:ext>
            </a:extLst>
          </p:cNvPr>
          <p:cNvSpPr/>
          <p:nvPr/>
        </p:nvSpPr>
        <p:spPr>
          <a:xfrm>
            <a:off x="1776858" y="5423455"/>
            <a:ext cx="179948" cy="17994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3" name="타원 312">
            <a:extLst>
              <a:ext uri="{FF2B5EF4-FFF2-40B4-BE49-F238E27FC236}">
                <a16:creationId xmlns:a16="http://schemas.microsoft.com/office/drawing/2014/main" id="{0EF96548-AD65-4CDE-9898-B1DB0313C450}"/>
              </a:ext>
            </a:extLst>
          </p:cNvPr>
          <p:cNvSpPr/>
          <p:nvPr/>
        </p:nvSpPr>
        <p:spPr>
          <a:xfrm>
            <a:off x="3500614" y="4601587"/>
            <a:ext cx="179948" cy="17994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4" name="타원 313">
            <a:extLst>
              <a:ext uri="{FF2B5EF4-FFF2-40B4-BE49-F238E27FC236}">
                <a16:creationId xmlns:a16="http://schemas.microsoft.com/office/drawing/2014/main" id="{7FCC582C-E8C7-4808-B1FD-42BF97111014}"/>
              </a:ext>
            </a:extLst>
          </p:cNvPr>
          <p:cNvSpPr/>
          <p:nvPr/>
        </p:nvSpPr>
        <p:spPr>
          <a:xfrm>
            <a:off x="5388485" y="5036378"/>
            <a:ext cx="179948" cy="1799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5" name="타원 314">
            <a:extLst>
              <a:ext uri="{FF2B5EF4-FFF2-40B4-BE49-F238E27FC236}">
                <a16:creationId xmlns:a16="http://schemas.microsoft.com/office/drawing/2014/main" id="{0A11AE03-CDF7-46EC-82D3-2977BA5D220E}"/>
              </a:ext>
            </a:extLst>
          </p:cNvPr>
          <p:cNvSpPr/>
          <p:nvPr/>
        </p:nvSpPr>
        <p:spPr>
          <a:xfrm>
            <a:off x="7108933" y="4209011"/>
            <a:ext cx="179948" cy="1799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6" name="타원 315">
            <a:extLst>
              <a:ext uri="{FF2B5EF4-FFF2-40B4-BE49-F238E27FC236}">
                <a16:creationId xmlns:a16="http://schemas.microsoft.com/office/drawing/2014/main" id="{AECA1D50-4546-40E2-A80B-B0C82777E257}"/>
              </a:ext>
            </a:extLst>
          </p:cNvPr>
          <p:cNvSpPr/>
          <p:nvPr/>
        </p:nvSpPr>
        <p:spPr>
          <a:xfrm>
            <a:off x="8966204" y="4601587"/>
            <a:ext cx="179948" cy="1799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3F02"/>
      </a:accent1>
      <a:accent2>
        <a:srgbClr val="FF8853"/>
      </a:accent2>
      <a:accent3>
        <a:srgbClr val="F0D152"/>
      </a:accent3>
      <a:accent4>
        <a:srgbClr val="CADA4C"/>
      </a:accent4>
      <a:accent5>
        <a:srgbClr val="19BD9E"/>
      </a:accent5>
      <a:accent6>
        <a:srgbClr val="019ED7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11201</TotalTime>
  <Words>104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17</cp:revision>
  <dcterms:created xsi:type="dcterms:W3CDTF">2018-02-18T19:39:47Z</dcterms:created>
  <dcterms:modified xsi:type="dcterms:W3CDTF">2022-10-28T07:07:36Z</dcterms:modified>
</cp:coreProperties>
</file>