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03" name="Group 7">
            <a:extLst>
              <a:ext uri="{FF2B5EF4-FFF2-40B4-BE49-F238E27FC236}">
                <a16:creationId xmlns:a16="http://schemas.microsoft.com/office/drawing/2014/main" id="{7481BBC9-1488-4A85-92E0-5CDB0E148806}"/>
              </a:ext>
            </a:extLst>
          </p:cNvPr>
          <p:cNvGrpSpPr/>
          <p:nvPr/>
        </p:nvGrpSpPr>
        <p:grpSpPr>
          <a:xfrm>
            <a:off x="9176340" y="1707380"/>
            <a:ext cx="2329859" cy="1280132"/>
            <a:chOff x="8696325" y="1948927"/>
            <a:chExt cx="2457450" cy="1280132"/>
          </a:xfrm>
        </p:grpSpPr>
        <p:sp>
          <p:nvSpPr>
            <p:cNvPr id="304" name="Rectangle: Rounded Corners 1">
              <a:extLst>
                <a:ext uri="{FF2B5EF4-FFF2-40B4-BE49-F238E27FC236}">
                  <a16:creationId xmlns:a16="http://schemas.microsoft.com/office/drawing/2014/main" id="{8EDD7B57-AC5B-47D8-8BF9-DBA514106B37}"/>
                </a:ext>
              </a:extLst>
            </p:cNvPr>
            <p:cNvSpPr/>
            <p:nvPr/>
          </p:nvSpPr>
          <p:spPr>
            <a:xfrm>
              <a:off x="8696325" y="1948927"/>
              <a:ext cx="2457450" cy="1032481"/>
            </a:xfrm>
            <a:prstGeom prst="roundRect">
              <a:avLst>
                <a:gd name="adj" fmla="val 15218"/>
              </a:avLst>
            </a:prstGeom>
            <a:solidFill>
              <a:schemeClr val="bg1"/>
            </a:solidFill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" name="Rectangle: Rounded Corners 4">
              <a:extLst>
                <a:ext uri="{FF2B5EF4-FFF2-40B4-BE49-F238E27FC236}">
                  <a16:creationId xmlns:a16="http://schemas.microsoft.com/office/drawing/2014/main" id="{CFC82159-193B-4A16-ACD1-31E263A7D6EE}"/>
                </a:ext>
              </a:extLst>
            </p:cNvPr>
            <p:cNvSpPr/>
            <p:nvPr/>
          </p:nvSpPr>
          <p:spPr>
            <a:xfrm>
              <a:off x="9210675" y="2733759"/>
              <a:ext cx="1428750" cy="49530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" name="TextBox 305">
              <a:extLst>
                <a:ext uri="{FF2B5EF4-FFF2-40B4-BE49-F238E27FC236}">
                  <a16:creationId xmlns:a16="http://schemas.microsoft.com/office/drawing/2014/main" id="{CF928635-DC90-4F35-A737-9D8BD7F37A36}"/>
                </a:ext>
              </a:extLst>
            </p:cNvPr>
            <p:cNvSpPr txBox="1"/>
            <p:nvPr/>
          </p:nvSpPr>
          <p:spPr>
            <a:xfrm>
              <a:off x="8903992" y="2018178"/>
              <a:ext cx="20421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307" name="TextBox 306">
              <a:extLst>
                <a:ext uri="{FF2B5EF4-FFF2-40B4-BE49-F238E27FC236}">
                  <a16:creationId xmlns:a16="http://schemas.microsoft.com/office/drawing/2014/main" id="{37592F94-4ADF-4142-A1BA-81F6A1401F8F}"/>
                </a:ext>
              </a:extLst>
            </p:cNvPr>
            <p:cNvSpPr txBox="1"/>
            <p:nvPr/>
          </p:nvSpPr>
          <p:spPr>
            <a:xfrm>
              <a:off x="9359071" y="2842909"/>
              <a:ext cx="11319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08" name="Group 23">
            <a:extLst>
              <a:ext uri="{FF2B5EF4-FFF2-40B4-BE49-F238E27FC236}">
                <a16:creationId xmlns:a16="http://schemas.microsoft.com/office/drawing/2014/main" id="{FF0128FB-7A69-4FE6-99A8-3DF1B8BB1AF3}"/>
              </a:ext>
            </a:extLst>
          </p:cNvPr>
          <p:cNvGrpSpPr/>
          <p:nvPr/>
        </p:nvGrpSpPr>
        <p:grpSpPr>
          <a:xfrm>
            <a:off x="9176340" y="3318912"/>
            <a:ext cx="2329859" cy="1280132"/>
            <a:chOff x="8696325" y="1948927"/>
            <a:chExt cx="2457450" cy="1280132"/>
          </a:xfrm>
        </p:grpSpPr>
        <p:sp>
          <p:nvSpPr>
            <p:cNvPr id="309" name="Rectangle: Rounded Corners 24">
              <a:extLst>
                <a:ext uri="{FF2B5EF4-FFF2-40B4-BE49-F238E27FC236}">
                  <a16:creationId xmlns:a16="http://schemas.microsoft.com/office/drawing/2014/main" id="{EBF0C152-3AB8-4504-B311-57B2A5F9A1BB}"/>
                </a:ext>
              </a:extLst>
            </p:cNvPr>
            <p:cNvSpPr/>
            <p:nvPr/>
          </p:nvSpPr>
          <p:spPr>
            <a:xfrm>
              <a:off x="8696325" y="1948927"/>
              <a:ext cx="2457450" cy="1032481"/>
            </a:xfrm>
            <a:prstGeom prst="roundRect">
              <a:avLst>
                <a:gd name="adj" fmla="val 15218"/>
              </a:avLst>
            </a:prstGeom>
            <a:solidFill>
              <a:schemeClr val="bg1"/>
            </a:solidFill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" name="Rectangle: Rounded Corners 25">
              <a:extLst>
                <a:ext uri="{FF2B5EF4-FFF2-40B4-BE49-F238E27FC236}">
                  <a16:creationId xmlns:a16="http://schemas.microsoft.com/office/drawing/2014/main" id="{40ED6E49-5357-40DB-87C6-B03E7A78A2B8}"/>
                </a:ext>
              </a:extLst>
            </p:cNvPr>
            <p:cNvSpPr/>
            <p:nvPr/>
          </p:nvSpPr>
          <p:spPr>
            <a:xfrm>
              <a:off x="9210675" y="2733759"/>
              <a:ext cx="1428750" cy="4953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1" name="TextBox 310">
              <a:extLst>
                <a:ext uri="{FF2B5EF4-FFF2-40B4-BE49-F238E27FC236}">
                  <a16:creationId xmlns:a16="http://schemas.microsoft.com/office/drawing/2014/main" id="{0A5C8BB1-18F1-4B6C-9773-E951953E3EA4}"/>
                </a:ext>
              </a:extLst>
            </p:cNvPr>
            <p:cNvSpPr txBox="1"/>
            <p:nvPr/>
          </p:nvSpPr>
          <p:spPr>
            <a:xfrm>
              <a:off x="8903992" y="2018178"/>
              <a:ext cx="20421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312" name="TextBox 311">
              <a:extLst>
                <a:ext uri="{FF2B5EF4-FFF2-40B4-BE49-F238E27FC236}">
                  <a16:creationId xmlns:a16="http://schemas.microsoft.com/office/drawing/2014/main" id="{B14F45A0-5DF8-46E6-BAAF-654C271EEEC5}"/>
                </a:ext>
              </a:extLst>
            </p:cNvPr>
            <p:cNvSpPr txBox="1"/>
            <p:nvPr/>
          </p:nvSpPr>
          <p:spPr>
            <a:xfrm>
              <a:off x="9359071" y="2842909"/>
              <a:ext cx="11319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13" name="Group 28">
            <a:extLst>
              <a:ext uri="{FF2B5EF4-FFF2-40B4-BE49-F238E27FC236}">
                <a16:creationId xmlns:a16="http://schemas.microsoft.com/office/drawing/2014/main" id="{5651DDFA-9672-4204-A686-2708BA5BC1A1}"/>
              </a:ext>
            </a:extLst>
          </p:cNvPr>
          <p:cNvGrpSpPr/>
          <p:nvPr/>
        </p:nvGrpSpPr>
        <p:grpSpPr>
          <a:xfrm>
            <a:off x="9176340" y="4930444"/>
            <a:ext cx="2329859" cy="1280132"/>
            <a:chOff x="8696325" y="1948927"/>
            <a:chExt cx="2457450" cy="1280132"/>
          </a:xfrm>
        </p:grpSpPr>
        <p:sp>
          <p:nvSpPr>
            <p:cNvPr id="314" name="Rectangle: Rounded Corners 29">
              <a:extLst>
                <a:ext uri="{FF2B5EF4-FFF2-40B4-BE49-F238E27FC236}">
                  <a16:creationId xmlns:a16="http://schemas.microsoft.com/office/drawing/2014/main" id="{1A9E0BBA-88CC-472E-9FCF-698E778EB5FA}"/>
                </a:ext>
              </a:extLst>
            </p:cNvPr>
            <p:cNvSpPr/>
            <p:nvPr/>
          </p:nvSpPr>
          <p:spPr>
            <a:xfrm>
              <a:off x="8696325" y="1948927"/>
              <a:ext cx="2457450" cy="1032481"/>
            </a:xfrm>
            <a:prstGeom prst="roundRect">
              <a:avLst>
                <a:gd name="adj" fmla="val 15218"/>
              </a:avLst>
            </a:prstGeom>
            <a:solidFill>
              <a:schemeClr val="bg1"/>
            </a:solidFill>
            <a:ln w="254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5" name="Rectangle: Rounded Corners 30">
              <a:extLst>
                <a:ext uri="{FF2B5EF4-FFF2-40B4-BE49-F238E27FC236}">
                  <a16:creationId xmlns:a16="http://schemas.microsoft.com/office/drawing/2014/main" id="{96A09585-C217-451F-AA68-8A5E1B8E2DF2}"/>
                </a:ext>
              </a:extLst>
            </p:cNvPr>
            <p:cNvSpPr/>
            <p:nvPr/>
          </p:nvSpPr>
          <p:spPr>
            <a:xfrm>
              <a:off x="9210675" y="2733759"/>
              <a:ext cx="1428750" cy="4953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6" name="TextBox 315">
              <a:extLst>
                <a:ext uri="{FF2B5EF4-FFF2-40B4-BE49-F238E27FC236}">
                  <a16:creationId xmlns:a16="http://schemas.microsoft.com/office/drawing/2014/main" id="{2231EB5B-F528-4031-9F4B-6A21E41DC31D}"/>
                </a:ext>
              </a:extLst>
            </p:cNvPr>
            <p:cNvSpPr txBox="1"/>
            <p:nvPr/>
          </p:nvSpPr>
          <p:spPr>
            <a:xfrm>
              <a:off x="8903992" y="2018178"/>
              <a:ext cx="20421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317" name="TextBox 316">
              <a:extLst>
                <a:ext uri="{FF2B5EF4-FFF2-40B4-BE49-F238E27FC236}">
                  <a16:creationId xmlns:a16="http://schemas.microsoft.com/office/drawing/2014/main" id="{D09676BF-C27D-4C70-971C-749C8CBD91A1}"/>
                </a:ext>
              </a:extLst>
            </p:cNvPr>
            <p:cNvSpPr txBox="1"/>
            <p:nvPr/>
          </p:nvSpPr>
          <p:spPr>
            <a:xfrm>
              <a:off x="9359071" y="2842909"/>
              <a:ext cx="11319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18" name="Group 33">
            <a:extLst>
              <a:ext uri="{FF2B5EF4-FFF2-40B4-BE49-F238E27FC236}">
                <a16:creationId xmlns:a16="http://schemas.microsoft.com/office/drawing/2014/main" id="{4BD1DDAC-9BF0-4798-B95E-E820D4429A5E}"/>
              </a:ext>
            </a:extLst>
          </p:cNvPr>
          <p:cNvGrpSpPr/>
          <p:nvPr/>
        </p:nvGrpSpPr>
        <p:grpSpPr>
          <a:xfrm>
            <a:off x="6559844" y="1707380"/>
            <a:ext cx="2329859" cy="1280132"/>
            <a:chOff x="8696325" y="1948927"/>
            <a:chExt cx="2457450" cy="1280132"/>
          </a:xfrm>
        </p:grpSpPr>
        <p:sp>
          <p:nvSpPr>
            <p:cNvPr id="319" name="Rectangle: Rounded Corners 34">
              <a:extLst>
                <a:ext uri="{FF2B5EF4-FFF2-40B4-BE49-F238E27FC236}">
                  <a16:creationId xmlns:a16="http://schemas.microsoft.com/office/drawing/2014/main" id="{31EED262-80F2-4A2E-A22E-A6C156E81F97}"/>
                </a:ext>
              </a:extLst>
            </p:cNvPr>
            <p:cNvSpPr/>
            <p:nvPr/>
          </p:nvSpPr>
          <p:spPr>
            <a:xfrm>
              <a:off x="8696325" y="1948927"/>
              <a:ext cx="2457450" cy="1032481"/>
            </a:xfrm>
            <a:prstGeom prst="roundRect">
              <a:avLst>
                <a:gd name="adj" fmla="val 15218"/>
              </a:avLst>
            </a:prstGeom>
            <a:solidFill>
              <a:schemeClr val="bg1"/>
            </a:solidFill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0" name="Rectangle: Rounded Corners 35">
              <a:extLst>
                <a:ext uri="{FF2B5EF4-FFF2-40B4-BE49-F238E27FC236}">
                  <a16:creationId xmlns:a16="http://schemas.microsoft.com/office/drawing/2014/main" id="{2260E1C6-CD5F-4EE0-B557-3563997D3DA4}"/>
                </a:ext>
              </a:extLst>
            </p:cNvPr>
            <p:cNvSpPr/>
            <p:nvPr/>
          </p:nvSpPr>
          <p:spPr>
            <a:xfrm>
              <a:off x="9210675" y="2733759"/>
              <a:ext cx="1428750" cy="49530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A067D664-C97D-4A3C-8D8D-B37AEE290141}"/>
                </a:ext>
              </a:extLst>
            </p:cNvPr>
            <p:cNvSpPr txBox="1"/>
            <p:nvPr/>
          </p:nvSpPr>
          <p:spPr>
            <a:xfrm>
              <a:off x="8903992" y="2018178"/>
              <a:ext cx="20421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322" name="TextBox 321">
              <a:extLst>
                <a:ext uri="{FF2B5EF4-FFF2-40B4-BE49-F238E27FC236}">
                  <a16:creationId xmlns:a16="http://schemas.microsoft.com/office/drawing/2014/main" id="{6A85F798-B4DB-4E53-8A14-9C2A23B2E939}"/>
                </a:ext>
              </a:extLst>
            </p:cNvPr>
            <p:cNvSpPr txBox="1"/>
            <p:nvPr/>
          </p:nvSpPr>
          <p:spPr>
            <a:xfrm>
              <a:off x="9359071" y="2842909"/>
              <a:ext cx="11319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23" name="Group 38">
            <a:extLst>
              <a:ext uri="{FF2B5EF4-FFF2-40B4-BE49-F238E27FC236}">
                <a16:creationId xmlns:a16="http://schemas.microsoft.com/office/drawing/2014/main" id="{07E956EF-4FDD-4DCD-B784-A3096CCA56AD}"/>
              </a:ext>
            </a:extLst>
          </p:cNvPr>
          <p:cNvGrpSpPr/>
          <p:nvPr/>
        </p:nvGrpSpPr>
        <p:grpSpPr>
          <a:xfrm>
            <a:off x="6559844" y="3318912"/>
            <a:ext cx="2329859" cy="1280132"/>
            <a:chOff x="8696325" y="1948927"/>
            <a:chExt cx="2457450" cy="1280132"/>
          </a:xfrm>
        </p:grpSpPr>
        <p:sp>
          <p:nvSpPr>
            <p:cNvPr id="324" name="Rectangle: Rounded Corners 39">
              <a:extLst>
                <a:ext uri="{FF2B5EF4-FFF2-40B4-BE49-F238E27FC236}">
                  <a16:creationId xmlns:a16="http://schemas.microsoft.com/office/drawing/2014/main" id="{C75FAF02-5CC1-439C-9F15-86C388A15A39}"/>
                </a:ext>
              </a:extLst>
            </p:cNvPr>
            <p:cNvSpPr/>
            <p:nvPr/>
          </p:nvSpPr>
          <p:spPr>
            <a:xfrm>
              <a:off x="8696325" y="1948927"/>
              <a:ext cx="2457450" cy="1032481"/>
            </a:xfrm>
            <a:prstGeom prst="roundRect">
              <a:avLst>
                <a:gd name="adj" fmla="val 15218"/>
              </a:avLst>
            </a:prstGeom>
            <a:solidFill>
              <a:schemeClr val="bg1"/>
            </a:solidFill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5" name="Rectangle: Rounded Corners 40">
              <a:extLst>
                <a:ext uri="{FF2B5EF4-FFF2-40B4-BE49-F238E27FC236}">
                  <a16:creationId xmlns:a16="http://schemas.microsoft.com/office/drawing/2014/main" id="{D1529D2A-FA44-45D0-9C23-ED878FAC01C1}"/>
                </a:ext>
              </a:extLst>
            </p:cNvPr>
            <p:cNvSpPr/>
            <p:nvPr/>
          </p:nvSpPr>
          <p:spPr>
            <a:xfrm>
              <a:off x="9210675" y="2733759"/>
              <a:ext cx="1428750" cy="4953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6" name="TextBox 325">
              <a:extLst>
                <a:ext uri="{FF2B5EF4-FFF2-40B4-BE49-F238E27FC236}">
                  <a16:creationId xmlns:a16="http://schemas.microsoft.com/office/drawing/2014/main" id="{1C6730C2-18D6-4A3C-90A0-D303B9E3ECE0}"/>
                </a:ext>
              </a:extLst>
            </p:cNvPr>
            <p:cNvSpPr txBox="1"/>
            <p:nvPr/>
          </p:nvSpPr>
          <p:spPr>
            <a:xfrm>
              <a:off x="8903992" y="2018178"/>
              <a:ext cx="20421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327" name="TextBox 326">
              <a:extLst>
                <a:ext uri="{FF2B5EF4-FFF2-40B4-BE49-F238E27FC236}">
                  <a16:creationId xmlns:a16="http://schemas.microsoft.com/office/drawing/2014/main" id="{1266A96C-E6C6-4D57-A261-64A7908A9C02}"/>
                </a:ext>
              </a:extLst>
            </p:cNvPr>
            <p:cNvSpPr txBox="1"/>
            <p:nvPr/>
          </p:nvSpPr>
          <p:spPr>
            <a:xfrm>
              <a:off x="9359071" y="2842909"/>
              <a:ext cx="11319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28" name="Group 43">
            <a:extLst>
              <a:ext uri="{FF2B5EF4-FFF2-40B4-BE49-F238E27FC236}">
                <a16:creationId xmlns:a16="http://schemas.microsoft.com/office/drawing/2014/main" id="{C0027AE0-AD1D-4988-9C7A-38FA792FA2CD}"/>
              </a:ext>
            </a:extLst>
          </p:cNvPr>
          <p:cNvGrpSpPr/>
          <p:nvPr/>
        </p:nvGrpSpPr>
        <p:grpSpPr>
          <a:xfrm>
            <a:off x="6559844" y="4930444"/>
            <a:ext cx="2329859" cy="1280132"/>
            <a:chOff x="8696325" y="1948927"/>
            <a:chExt cx="2457450" cy="1280132"/>
          </a:xfrm>
        </p:grpSpPr>
        <p:sp>
          <p:nvSpPr>
            <p:cNvPr id="329" name="Rectangle: Rounded Corners 44">
              <a:extLst>
                <a:ext uri="{FF2B5EF4-FFF2-40B4-BE49-F238E27FC236}">
                  <a16:creationId xmlns:a16="http://schemas.microsoft.com/office/drawing/2014/main" id="{D9DC6612-C0D6-450E-B43D-F270B1DF12A6}"/>
                </a:ext>
              </a:extLst>
            </p:cNvPr>
            <p:cNvSpPr/>
            <p:nvPr/>
          </p:nvSpPr>
          <p:spPr>
            <a:xfrm>
              <a:off x="8696325" y="1948927"/>
              <a:ext cx="2457450" cy="1032481"/>
            </a:xfrm>
            <a:prstGeom prst="roundRect">
              <a:avLst>
                <a:gd name="adj" fmla="val 15218"/>
              </a:avLst>
            </a:prstGeom>
            <a:solidFill>
              <a:schemeClr val="bg1"/>
            </a:solidFill>
            <a:ln w="254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0" name="Rectangle: Rounded Corners 45">
              <a:extLst>
                <a:ext uri="{FF2B5EF4-FFF2-40B4-BE49-F238E27FC236}">
                  <a16:creationId xmlns:a16="http://schemas.microsoft.com/office/drawing/2014/main" id="{58046E84-964D-457D-8042-AEDED7D8E00D}"/>
                </a:ext>
              </a:extLst>
            </p:cNvPr>
            <p:cNvSpPr/>
            <p:nvPr/>
          </p:nvSpPr>
          <p:spPr>
            <a:xfrm>
              <a:off x="9210675" y="2733759"/>
              <a:ext cx="1428750" cy="4953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1" name="TextBox 330">
              <a:extLst>
                <a:ext uri="{FF2B5EF4-FFF2-40B4-BE49-F238E27FC236}">
                  <a16:creationId xmlns:a16="http://schemas.microsoft.com/office/drawing/2014/main" id="{3B860899-5BE3-4619-9CB1-E21ABB63667C}"/>
                </a:ext>
              </a:extLst>
            </p:cNvPr>
            <p:cNvSpPr txBox="1"/>
            <p:nvPr/>
          </p:nvSpPr>
          <p:spPr>
            <a:xfrm>
              <a:off x="8903992" y="2018178"/>
              <a:ext cx="20421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332" name="TextBox 331">
              <a:extLst>
                <a:ext uri="{FF2B5EF4-FFF2-40B4-BE49-F238E27FC236}">
                  <a16:creationId xmlns:a16="http://schemas.microsoft.com/office/drawing/2014/main" id="{737D6D80-6F3C-41EA-89C3-C6EB9CF93594}"/>
                </a:ext>
              </a:extLst>
            </p:cNvPr>
            <p:cNvSpPr txBox="1"/>
            <p:nvPr/>
          </p:nvSpPr>
          <p:spPr>
            <a:xfrm>
              <a:off x="9359071" y="2842909"/>
              <a:ext cx="11319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33" name="Group 48">
            <a:extLst>
              <a:ext uri="{FF2B5EF4-FFF2-40B4-BE49-F238E27FC236}">
                <a16:creationId xmlns:a16="http://schemas.microsoft.com/office/drawing/2014/main" id="{5D6ED90B-B584-46B2-B486-0855EF747EBA}"/>
              </a:ext>
            </a:extLst>
          </p:cNvPr>
          <p:cNvGrpSpPr/>
          <p:nvPr/>
        </p:nvGrpSpPr>
        <p:grpSpPr>
          <a:xfrm>
            <a:off x="3943349" y="1707380"/>
            <a:ext cx="2329859" cy="1280132"/>
            <a:chOff x="8696325" y="1948927"/>
            <a:chExt cx="2457450" cy="1280132"/>
          </a:xfrm>
        </p:grpSpPr>
        <p:sp>
          <p:nvSpPr>
            <p:cNvPr id="334" name="Rectangle: Rounded Corners 49">
              <a:extLst>
                <a:ext uri="{FF2B5EF4-FFF2-40B4-BE49-F238E27FC236}">
                  <a16:creationId xmlns:a16="http://schemas.microsoft.com/office/drawing/2014/main" id="{960AE3E8-6ABF-45A8-8736-616A9375517A}"/>
                </a:ext>
              </a:extLst>
            </p:cNvPr>
            <p:cNvSpPr/>
            <p:nvPr/>
          </p:nvSpPr>
          <p:spPr>
            <a:xfrm>
              <a:off x="8696325" y="1948927"/>
              <a:ext cx="2457450" cy="1032481"/>
            </a:xfrm>
            <a:prstGeom prst="roundRect">
              <a:avLst>
                <a:gd name="adj" fmla="val 15218"/>
              </a:avLst>
            </a:prstGeom>
            <a:solidFill>
              <a:schemeClr val="bg1"/>
            </a:solidFill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Rectangle: Rounded Corners 50">
              <a:extLst>
                <a:ext uri="{FF2B5EF4-FFF2-40B4-BE49-F238E27FC236}">
                  <a16:creationId xmlns:a16="http://schemas.microsoft.com/office/drawing/2014/main" id="{9D4BF20C-4834-4591-9B11-2511A925644A}"/>
                </a:ext>
              </a:extLst>
            </p:cNvPr>
            <p:cNvSpPr/>
            <p:nvPr/>
          </p:nvSpPr>
          <p:spPr>
            <a:xfrm>
              <a:off x="9210675" y="2733759"/>
              <a:ext cx="1428750" cy="49530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TextBox 335">
              <a:extLst>
                <a:ext uri="{FF2B5EF4-FFF2-40B4-BE49-F238E27FC236}">
                  <a16:creationId xmlns:a16="http://schemas.microsoft.com/office/drawing/2014/main" id="{48E286B0-B0E0-46EE-B0E1-375B30B0FCED}"/>
                </a:ext>
              </a:extLst>
            </p:cNvPr>
            <p:cNvSpPr txBox="1"/>
            <p:nvPr/>
          </p:nvSpPr>
          <p:spPr>
            <a:xfrm>
              <a:off x="8903992" y="2018178"/>
              <a:ext cx="20421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337" name="TextBox 336">
              <a:extLst>
                <a:ext uri="{FF2B5EF4-FFF2-40B4-BE49-F238E27FC236}">
                  <a16:creationId xmlns:a16="http://schemas.microsoft.com/office/drawing/2014/main" id="{964F7CF0-129F-490F-BD69-4BBDC1BB709A}"/>
                </a:ext>
              </a:extLst>
            </p:cNvPr>
            <p:cNvSpPr txBox="1"/>
            <p:nvPr/>
          </p:nvSpPr>
          <p:spPr>
            <a:xfrm>
              <a:off x="9359071" y="2842909"/>
              <a:ext cx="11319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38" name="Group 53">
            <a:extLst>
              <a:ext uri="{FF2B5EF4-FFF2-40B4-BE49-F238E27FC236}">
                <a16:creationId xmlns:a16="http://schemas.microsoft.com/office/drawing/2014/main" id="{1F0B5516-7300-4A0B-A015-7BB8D66EA1E1}"/>
              </a:ext>
            </a:extLst>
          </p:cNvPr>
          <p:cNvGrpSpPr/>
          <p:nvPr/>
        </p:nvGrpSpPr>
        <p:grpSpPr>
          <a:xfrm>
            <a:off x="3943349" y="3318912"/>
            <a:ext cx="2329859" cy="1280132"/>
            <a:chOff x="8696325" y="1948927"/>
            <a:chExt cx="2457450" cy="1280132"/>
          </a:xfrm>
        </p:grpSpPr>
        <p:sp>
          <p:nvSpPr>
            <p:cNvPr id="339" name="Rectangle: Rounded Corners 54">
              <a:extLst>
                <a:ext uri="{FF2B5EF4-FFF2-40B4-BE49-F238E27FC236}">
                  <a16:creationId xmlns:a16="http://schemas.microsoft.com/office/drawing/2014/main" id="{0B3FC39F-14A7-4956-8BB4-597725CA8E78}"/>
                </a:ext>
              </a:extLst>
            </p:cNvPr>
            <p:cNvSpPr/>
            <p:nvPr/>
          </p:nvSpPr>
          <p:spPr>
            <a:xfrm>
              <a:off x="8696325" y="1948927"/>
              <a:ext cx="2457450" cy="1032481"/>
            </a:xfrm>
            <a:prstGeom prst="roundRect">
              <a:avLst>
                <a:gd name="adj" fmla="val 15218"/>
              </a:avLst>
            </a:prstGeom>
            <a:solidFill>
              <a:schemeClr val="bg1"/>
            </a:solidFill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Rectangle: Rounded Corners 55">
              <a:extLst>
                <a:ext uri="{FF2B5EF4-FFF2-40B4-BE49-F238E27FC236}">
                  <a16:creationId xmlns:a16="http://schemas.microsoft.com/office/drawing/2014/main" id="{7C537465-7DE1-4C3B-BAEE-F199C5D38C2C}"/>
                </a:ext>
              </a:extLst>
            </p:cNvPr>
            <p:cNvSpPr/>
            <p:nvPr/>
          </p:nvSpPr>
          <p:spPr>
            <a:xfrm>
              <a:off x="9210675" y="2733759"/>
              <a:ext cx="1428750" cy="4953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TextBox 340">
              <a:extLst>
                <a:ext uri="{FF2B5EF4-FFF2-40B4-BE49-F238E27FC236}">
                  <a16:creationId xmlns:a16="http://schemas.microsoft.com/office/drawing/2014/main" id="{813BBB6D-CE7F-4B34-B55B-3CAAEAA52CAB}"/>
                </a:ext>
              </a:extLst>
            </p:cNvPr>
            <p:cNvSpPr txBox="1"/>
            <p:nvPr/>
          </p:nvSpPr>
          <p:spPr>
            <a:xfrm>
              <a:off x="8903992" y="2018178"/>
              <a:ext cx="20421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9298CB56-9FEA-4D35-91E6-7987758599C0}"/>
                </a:ext>
              </a:extLst>
            </p:cNvPr>
            <p:cNvSpPr txBox="1"/>
            <p:nvPr/>
          </p:nvSpPr>
          <p:spPr>
            <a:xfrm>
              <a:off x="9359071" y="2842909"/>
              <a:ext cx="11319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43" name="Group 58">
            <a:extLst>
              <a:ext uri="{FF2B5EF4-FFF2-40B4-BE49-F238E27FC236}">
                <a16:creationId xmlns:a16="http://schemas.microsoft.com/office/drawing/2014/main" id="{14F00F0F-E548-4973-9814-983C22598701}"/>
              </a:ext>
            </a:extLst>
          </p:cNvPr>
          <p:cNvGrpSpPr/>
          <p:nvPr/>
        </p:nvGrpSpPr>
        <p:grpSpPr>
          <a:xfrm>
            <a:off x="3943349" y="4930444"/>
            <a:ext cx="2329859" cy="1280132"/>
            <a:chOff x="8696325" y="1948927"/>
            <a:chExt cx="2457450" cy="1280132"/>
          </a:xfrm>
        </p:grpSpPr>
        <p:sp>
          <p:nvSpPr>
            <p:cNvPr id="344" name="Rectangle: Rounded Corners 59">
              <a:extLst>
                <a:ext uri="{FF2B5EF4-FFF2-40B4-BE49-F238E27FC236}">
                  <a16:creationId xmlns:a16="http://schemas.microsoft.com/office/drawing/2014/main" id="{9EDF7980-3633-4327-B21F-09A495E5C982}"/>
                </a:ext>
              </a:extLst>
            </p:cNvPr>
            <p:cNvSpPr/>
            <p:nvPr/>
          </p:nvSpPr>
          <p:spPr>
            <a:xfrm>
              <a:off x="8696325" y="1948927"/>
              <a:ext cx="2457450" cy="1032481"/>
            </a:xfrm>
            <a:prstGeom prst="roundRect">
              <a:avLst>
                <a:gd name="adj" fmla="val 15218"/>
              </a:avLst>
            </a:prstGeom>
            <a:solidFill>
              <a:schemeClr val="bg1"/>
            </a:solidFill>
            <a:ln w="254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Rectangle: Rounded Corners 60">
              <a:extLst>
                <a:ext uri="{FF2B5EF4-FFF2-40B4-BE49-F238E27FC236}">
                  <a16:creationId xmlns:a16="http://schemas.microsoft.com/office/drawing/2014/main" id="{45067B39-D328-4D76-808C-729B70030834}"/>
                </a:ext>
              </a:extLst>
            </p:cNvPr>
            <p:cNvSpPr/>
            <p:nvPr/>
          </p:nvSpPr>
          <p:spPr>
            <a:xfrm>
              <a:off x="9210675" y="2733759"/>
              <a:ext cx="1428750" cy="4953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709BDB10-E634-449F-98BC-A9C64F15D2B9}"/>
                </a:ext>
              </a:extLst>
            </p:cNvPr>
            <p:cNvSpPr txBox="1"/>
            <p:nvPr/>
          </p:nvSpPr>
          <p:spPr>
            <a:xfrm>
              <a:off x="8903992" y="2018178"/>
              <a:ext cx="20421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5C35F8B4-2632-4DC6-BB50-D9B3B1B386B3}"/>
                </a:ext>
              </a:extLst>
            </p:cNvPr>
            <p:cNvSpPr txBox="1"/>
            <p:nvPr/>
          </p:nvSpPr>
          <p:spPr>
            <a:xfrm>
              <a:off x="9359071" y="2842909"/>
              <a:ext cx="11319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48" name="Group 63">
            <a:extLst>
              <a:ext uri="{FF2B5EF4-FFF2-40B4-BE49-F238E27FC236}">
                <a16:creationId xmlns:a16="http://schemas.microsoft.com/office/drawing/2014/main" id="{72F2FDCB-D4C0-42AB-8039-53B82648A076}"/>
              </a:ext>
            </a:extLst>
          </p:cNvPr>
          <p:cNvGrpSpPr/>
          <p:nvPr/>
        </p:nvGrpSpPr>
        <p:grpSpPr>
          <a:xfrm>
            <a:off x="763470" y="2036666"/>
            <a:ext cx="2889119" cy="3998094"/>
            <a:chOff x="6084168" y="1875695"/>
            <a:chExt cx="2842224" cy="3998094"/>
          </a:xfrm>
        </p:grpSpPr>
        <p:sp>
          <p:nvSpPr>
            <p:cNvPr id="349" name="TextBox 348">
              <a:extLst>
                <a:ext uri="{FF2B5EF4-FFF2-40B4-BE49-F238E27FC236}">
                  <a16:creationId xmlns:a16="http://schemas.microsoft.com/office/drawing/2014/main" id="{5BDC6225-C9C7-4EF6-9154-F919F4DC07D5}"/>
                </a:ext>
              </a:extLst>
            </p:cNvPr>
            <p:cNvSpPr txBox="1"/>
            <p:nvPr/>
          </p:nvSpPr>
          <p:spPr>
            <a:xfrm>
              <a:off x="6085587" y="1875695"/>
              <a:ext cx="2840805" cy="897682"/>
            </a:xfrm>
            <a:prstGeom prst="rect">
              <a:avLst/>
            </a:prstGeom>
            <a:noFill/>
          </p:spPr>
          <p:txBody>
            <a:bodyPr wrap="square" lIns="72000" tIns="0" rIns="36000" bIns="0" rtlCol="0">
              <a:spAutoFit/>
            </a:bodyPr>
            <a:lstStyle/>
            <a:p>
              <a:pPr>
                <a:lnSpc>
                  <a:spcPts val="3500"/>
                </a:lnSpc>
              </a:pPr>
              <a:r>
                <a:rPr lang="en-US" altLang="ko-KR" sz="3200" b="1" dirty="0">
                  <a:solidFill>
                    <a:schemeClr val="accent1"/>
                  </a:solidFill>
                  <a:cs typeface="Arial" pitchFamily="34" charset="0"/>
                </a:rPr>
                <a:t>Power</a:t>
              </a:r>
            </a:p>
            <a:p>
              <a:pPr>
                <a:lnSpc>
                  <a:spcPts val="3500"/>
                </a:lnSpc>
              </a:pPr>
              <a:r>
                <a:rPr lang="en-US" altLang="ko-KR" sz="3200" b="1" dirty="0">
                  <a:solidFill>
                    <a:schemeClr val="accent1"/>
                  </a:solidFill>
                  <a:cs typeface="Arial" pitchFamily="34" charset="0"/>
                </a:rPr>
                <a:t>Presentation</a:t>
              </a:r>
              <a:endParaRPr lang="ko-KR" altLang="en-US" sz="3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grpSp>
          <p:nvGrpSpPr>
            <p:cNvPr id="350" name="Group 65">
              <a:extLst>
                <a:ext uri="{FF2B5EF4-FFF2-40B4-BE49-F238E27FC236}">
                  <a16:creationId xmlns:a16="http://schemas.microsoft.com/office/drawing/2014/main" id="{AD68D6A4-891F-42D4-A666-2233B92B638C}"/>
                </a:ext>
              </a:extLst>
            </p:cNvPr>
            <p:cNvGrpSpPr/>
            <p:nvPr/>
          </p:nvGrpSpPr>
          <p:grpSpPr>
            <a:xfrm>
              <a:off x="6084168" y="2895621"/>
              <a:ext cx="2842224" cy="2978168"/>
              <a:chOff x="6084168" y="3048562"/>
              <a:chExt cx="2842224" cy="2978168"/>
            </a:xfrm>
          </p:grpSpPr>
          <p:sp>
            <p:nvSpPr>
              <p:cNvPr id="351" name="TextBox 350">
                <a:extLst>
                  <a:ext uri="{FF2B5EF4-FFF2-40B4-BE49-F238E27FC236}">
                    <a16:creationId xmlns:a16="http://schemas.microsoft.com/office/drawing/2014/main" id="{0937847E-CEAE-4923-8CCC-7E1332F35083}"/>
                  </a:ext>
                </a:extLst>
              </p:cNvPr>
              <p:cNvSpPr txBox="1"/>
              <p:nvPr/>
            </p:nvSpPr>
            <p:spPr>
              <a:xfrm>
                <a:off x="6085587" y="3718406"/>
                <a:ext cx="2836816" cy="2308324"/>
              </a:xfrm>
              <a:prstGeom prst="rect">
                <a:avLst/>
              </a:prstGeom>
              <a:noFill/>
            </p:spPr>
            <p:txBody>
              <a:bodyPr wrap="square" lIns="72000" rIns="108000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FZShuTi" pitchFamily="2" charset="-122"/>
                    <a:cs typeface="Arial" pitchFamily="34" charset="0"/>
                  </a:rPr>
                  <a:t>Example Text : Get a modern PowerPoint  Presentation that is beautifully designed. I hope and I believe that this Template will your Time, Money and Reputation. </a:t>
                </a:r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FZShuTi" pitchFamily="2" charset="-122"/>
                    <a:cs typeface="Arial" pitchFamily="34" charset="0"/>
                  </a:rPr>
                  <a:t> </a:t>
                </a: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This text can be replaced with your own text. </a:t>
                </a: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FZShuTi" pitchFamily="2" charset="-122"/>
                    <a:cs typeface="Arial" pitchFamily="34" charset="0"/>
                  </a:rPr>
                  <a:t>Get a modern PowerPoint  Presentation that is beautifully designed.  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352" name="TextBox 351">
                <a:extLst>
                  <a:ext uri="{FF2B5EF4-FFF2-40B4-BE49-F238E27FC236}">
                    <a16:creationId xmlns:a16="http://schemas.microsoft.com/office/drawing/2014/main" id="{1376246F-6CC9-4A55-878A-D17543AFCE4C}"/>
                  </a:ext>
                </a:extLst>
              </p:cNvPr>
              <p:cNvSpPr txBox="1"/>
              <p:nvPr/>
            </p:nvSpPr>
            <p:spPr>
              <a:xfrm>
                <a:off x="6084168" y="3048562"/>
                <a:ext cx="2842224" cy="553998"/>
              </a:xfrm>
              <a:prstGeom prst="rect">
                <a:avLst/>
              </a:prstGeom>
              <a:noFill/>
            </p:spPr>
            <p:txBody>
              <a:bodyPr wrap="square" lIns="72000" tIns="0" rIns="36000" bIns="0" rtlCol="0">
                <a:spAutoFit/>
              </a:bodyPr>
              <a:lstStyle/>
              <a:p>
                <a:r>
                  <a:rPr lang="en-US" altLang="ko-KR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We Create</a:t>
                </a:r>
              </a:p>
              <a:p>
                <a:r>
                  <a:rPr lang="en-US" altLang="ko-KR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Professional Presentation</a:t>
                </a:r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11169</TotalTime>
  <Words>209</Words>
  <Application>Microsoft Office PowerPoint</Application>
  <PresentationFormat>와이드스크린</PresentationFormat>
  <Paragraphs>26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22</cp:revision>
  <dcterms:created xsi:type="dcterms:W3CDTF">2018-02-18T19:39:47Z</dcterms:created>
  <dcterms:modified xsi:type="dcterms:W3CDTF">2022-10-27T07:42:58Z</dcterms:modified>
</cp:coreProperties>
</file>