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4" name="그룹 123">
            <a:extLst>
              <a:ext uri="{FF2B5EF4-FFF2-40B4-BE49-F238E27FC236}">
                <a16:creationId xmlns:a16="http://schemas.microsoft.com/office/drawing/2014/main" id="{3C9C794C-9147-45D3-A8CA-574FAE3537C1}"/>
              </a:ext>
            </a:extLst>
          </p:cNvPr>
          <p:cNvGrpSpPr/>
          <p:nvPr/>
        </p:nvGrpSpPr>
        <p:grpSpPr>
          <a:xfrm>
            <a:off x="2330291" y="2898349"/>
            <a:ext cx="1396549" cy="1926557"/>
            <a:chOff x="9012488" y="2188716"/>
            <a:chExt cx="1398756" cy="1929602"/>
          </a:xfrm>
        </p:grpSpPr>
        <p:sp>
          <p:nvSpPr>
            <p:cNvPr id="125" name="자유형: 도형 124">
              <a:extLst>
                <a:ext uri="{FF2B5EF4-FFF2-40B4-BE49-F238E27FC236}">
                  <a16:creationId xmlns:a16="http://schemas.microsoft.com/office/drawing/2014/main" id="{3C05680A-F2B8-4162-BD6D-3D212B498E14}"/>
                </a:ext>
              </a:extLst>
            </p:cNvPr>
            <p:cNvSpPr/>
            <p:nvPr/>
          </p:nvSpPr>
          <p:spPr>
            <a:xfrm>
              <a:off x="9260943" y="2533345"/>
              <a:ext cx="901846" cy="1180764"/>
            </a:xfrm>
            <a:custGeom>
              <a:avLst/>
              <a:gdLst>
                <a:gd name="connsiteX0" fmla="*/ 453641 w 901846"/>
                <a:gd name="connsiteY0" fmla="*/ 0 h 1180764"/>
                <a:gd name="connsiteX1" fmla="*/ 852131 w 901846"/>
                <a:gd name="connsiteY1" fmla="*/ 461410 h 1180764"/>
                <a:gd name="connsiteX2" fmla="*/ 608751 w 901846"/>
                <a:gd name="connsiteY2" fmla="*/ 886560 h 1180764"/>
                <a:gd name="connsiteX3" fmla="*/ 591743 w 901846"/>
                <a:gd name="connsiteY3" fmla="*/ 892674 h 1180764"/>
                <a:gd name="connsiteX4" fmla="*/ 591743 w 901846"/>
                <a:gd name="connsiteY4" fmla="*/ 1004961 h 1180764"/>
                <a:gd name="connsiteX5" fmla="*/ 626443 w 901846"/>
                <a:gd name="connsiteY5" fmla="*/ 1007120 h 1180764"/>
                <a:gd name="connsiteX6" fmla="*/ 901846 w 901846"/>
                <a:gd name="connsiteY6" fmla="*/ 1090391 h 1180764"/>
                <a:gd name="connsiteX7" fmla="*/ 450923 w 901846"/>
                <a:gd name="connsiteY7" fmla="*/ 1180764 h 1180764"/>
                <a:gd name="connsiteX8" fmla="*/ 0 w 901846"/>
                <a:gd name="connsiteY8" fmla="*/ 1090391 h 1180764"/>
                <a:gd name="connsiteX9" fmla="*/ 275403 w 901846"/>
                <a:gd name="connsiteY9" fmla="*/ 1007120 h 1180764"/>
                <a:gd name="connsiteX10" fmla="*/ 310103 w 901846"/>
                <a:gd name="connsiteY10" fmla="*/ 1004961 h 1180764"/>
                <a:gd name="connsiteX11" fmla="*/ 310103 w 901846"/>
                <a:gd name="connsiteY11" fmla="*/ 890720 h 1180764"/>
                <a:gd name="connsiteX12" fmla="*/ 298531 w 901846"/>
                <a:gd name="connsiteY12" fmla="*/ 886560 h 1180764"/>
                <a:gd name="connsiteX13" fmla="*/ 55151 w 901846"/>
                <a:gd name="connsiteY13" fmla="*/ 461410 h 1180764"/>
                <a:gd name="connsiteX14" fmla="*/ 453641 w 901846"/>
                <a:gd name="connsiteY14" fmla="*/ 0 h 1180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01846" h="1180764">
                  <a:moveTo>
                    <a:pt x="453641" y="0"/>
                  </a:moveTo>
                  <a:cubicBezTo>
                    <a:pt x="673721" y="0"/>
                    <a:pt x="852131" y="206580"/>
                    <a:pt x="852131" y="461410"/>
                  </a:cubicBezTo>
                  <a:cubicBezTo>
                    <a:pt x="852131" y="652533"/>
                    <a:pt x="751775" y="816515"/>
                    <a:pt x="608751" y="886560"/>
                  </a:cubicBezTo>
                  <a:lnTo>
                    <a:pt x="591743" y="892674"/>
                  </a:lnTo>
                  <a:lnTo>
                    <a:pt x="591743" y="1004961"/>
                  </a:lnTo>
                  <a:lnTo>
                    <a:pt x="626443" y="1007120"/>
                  </a:lnTo>
                  <a:cubicBezTo>
                    <a:pt x="788286" y="1020839"/>
                    <a:pt x="901846" y="1052957"/>
                    <a:pt x="901846" y="1090391"/>
                  </a:cubicBezTo>
                  <a:cubicBezTo>
                    <a:pt x="901846" y="1140303"/>
                    <a:pt x="699961" y="1180764"/>
                    <a:pt x="450923" y="1180764"/>
                  </a:cubicBezTo>
                  <a:cubicBezTo>
                    <a:pt x="201885" y="1180764"/>
                    <a:pt x="0" y="1140303"/>
                    <a:pt x="0" y="1090391"/>
                  </a:cubicBezTo>
                  <a:cubicBezTo>
                    <a:pt x="0" y="1052957"/>
                    <a:pt x="113560" y="1020839"/>
                    <a:pt x="275403" y="1007120"/>
                  </a:cubicBezTo>
                  <a:lnTo>
                    <a:pt x="310103" y="1004961"/>
                  </a:lnTo>
                  <a:lnTo>
                    <a:pt x="310103" y="890720"/>
                  </a:lnTo>
                  <a:lnTo>
                    <a:pt x="298531" y="886560"/>
                  </a:lnTo>
                  <a:cubicBezTo>
                    <a:pt x="155507" y="816515"/>
                    <a:pt x="55151" y="652533"/>
                    <a:pt x="55151" y="461410"/>
                  </a:cubicBezTo>
                  <a:cubicBezTo>
                    <a:pt x="55151" y="206580"/>
                    <a:pt x="233561" y="0"/>
                    <a:pt x="453641" y="0"/>
                  </a:cubicBezTo>
                  <a:close/>
                </a:path>
              </a:pathLst>
            </a:custGeom>
            <a:solidFill>
              <a:srgbClr val="FCD9C1"/>
            </a:solidFill>
            <a:ln w="253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26" name="Group 227">
              <a:extLst>
                <a:ext uri="{FF2B5EF4-FFF2-40B4-BE49-F238E27FC236}">
                  <a16:creationId xmlns:a16="http://schemas.microsoft.com/office/drawing/2014/main" id="{98BEF2AD-287F-4EB9-8658-6E0848A70429}"/>
                </a:ext>
              </a:extLst>
            </p:cNvPr>
            <p:cNvGrpSpPr/>
            <p:nvPr/>
          </p:nvGrpSpPr>
          <p:grpSpPr>
            <a:xfrm>
              <a:off x="9223264" y="2188716"/>
              <a:ext cx="1083571" cy="1170486"/>
              <a:chOff x="9516004" y="435632"/>
              <a:chExt cx="3090610" cy="3338513"/>
            </a:xfrm>
          </p:grpSpPr>
          <p:sp>
            <p:nvSpPr>
              <p:cNvPr id="131" name="Block Arc 262">
                <a:extLst>
                  <a:ext uri="{FF2B5EF4-FFF2-40B4-BE49-F238E27FC236}">
                    <a16:creationId xmlns:a16="http://schemas.microsoft.com/office/drawing/2014/main" id="{7E766852-98EB-4953-BDBB-14B10C124CB6}"/>
                  </a:ext>
                </a:extLst>
              </p:cNvPr>
              <p:cNvSpPr/>
              <p:nvPr/>
            </p:nvSpPr>
            <p:spPr>
              <a:xfrm>
                <a:off x="9642314" y="1224036"/>
                <a:ext cx="2550109" cy="2550109"/>
              </a:xfrm>
              <a:prstGeom prst="blockArc">
                <a:avLst>
                  <a:gd name="adj1" fmla="val 10800000"/>
                  <a:gd name="adj2" fmla="val 1"/>
                  <a:gd name="adj3" fmla="val 2882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2" name="Rectangle: Top Corners Rounded 263">
                <a:extLst>
                  <a:ext uri="{FF2B5EF4-FFF2-40B4-BE49-F238E27FC236}">
                    <a16:creationId xmlns:a16="http://schemas.microsoft.com/office/drawing/2014/main" id="{89C02FFB-D84B-47E0-9F0E-03BCEF9408BD}"/>
                  </a:ext>
                </a:extLst>
              </p:cNvPr>
              <p:cNvSpPr/>
              <p:nvPr/>
            </p:nvSpPr>
            <p:spPr>
              <a:xfrm rot="5400000">
                <a:off x="11860961" y="2637566"/>
                <a:ext cx="693350" cy="176715"/>
              </a:xfrm>
              <a:prstGeom prst="round2SameRect">
                <a:avLst>
                  <a:gd name="adj1" fmla="val 40396"/>
                  <a:gd name="adj2" fmla="val 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Rectangle: Top Corners Rounded 264">
                <a:extLst>
                  <a:ext uri="{FF2B5EF4-FFF2-40B4-BE49-F238E27FC236}">
                    <a16:creationId xmlns:a16="http://schemas.microsoft.com/office/drawing/2014/main" id="{ECCA6385-BF19-4A09-8B93-C7B2B81DDC76}"/>
                  </a:ext>
                </a:extLst>
              </p:cNvPr>
              <p:cNvSpPr/>
              <p:nvPr/>
            </p:nvSpPr>
            <p:spPr>
              <a:xfrm rot="16200000" flipH="1">
                <a:off x="9271656" y="2637566"/>
                <a:ext cx="693350" cy="176715"/>
              </a:xfrm>
              <a:prstGeom prst="round2SameRect">
                <a:avLst>
                  <a:gd name="adj1" fmla="val 40396"/>
                  <a:gd name="adj2" fmla="val 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Block Arc 265">
                <a:extLst>
                  <a:ext uri="{FF2B5EF4-FFF2-40B4-BE49-F238E27FC236}">
                    <a16:creationId xmlns:a16="http://schemas.microsoft.com/office/drawing/2014/main" id="{186ED12E-FC69-453C-992D-927612F927B6}"/>
                  </a:ext>
                </a:extLst>
              </p:cNvPr>
              <p:cNvSpPr/>
              <p:nvPr/>
            </p:nvSpPr>
            <p:spPr>
              <a:xfrm>
                <a:off x="9516004" y="435632"/>
                <a:ext cx="3090610" cy="3090610"/>
              </a:xfrm>
              <a:prstGeom prst="blockArc">
                <a:avLst>
                  <a:gd name="adj1" fmla="val 2577978"/>
                  <a:gd name="adj2" fmla="val 5330971"/>
                  <a:gd name="adj3" fmla="val 1468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5" name="Rectangle: Rounded Corners 266">
                <a:extLst>
                  <a:ext uri="{FF2B5EF4-FFF2-40B4-BE49-F238E27FC236}">
                    <a16:creationId xmlns:a16="http://schemas.microsoft.com/office/drawing/2014/main" id="{D91DF5B0-0B48-4E1C-A335-3A3F948DCA90}"/>
                  </a:ext>
                </a:extLst>
              </p:cNvPr>
              <p:cNvSpPr/>
              <p:nvPr/>
            </p:nvSpPr>
            <p:spPr>
              <a:xfrm>
                <a:off x="10761829" y="3402636"/>
                <a:ext cx="541924" cy="191435"/>
              </a:xfrm>
              <a:prstGeom prst="roundRect">
                <a:avLst>
                  <a:gd name="adj" fmla="val 3816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7" name="Freeform: Shape 230">
              <a:extLst>
                <a:ext uri="{FF2B5EF4-FFF2-40B4-BE49-F238E27FC236}">
                  <a16:creationId xmlns:a16="http://schemas.microsoft.com/office/drawing/2014/main" id="{0C73A0E8-AF01-4247-8D9B-3833488EE0C0}"/>
                </a:ext>
              </a:extLst>
            </p:cNvPr>
            <p:cNvSpPr/>
            <p:nvPr/>
          </p:nvSpPr>
          <p:spPr>
            <a:xfrm>
              <a:off x="9012488" y="3562280"/>
              <a:ext cx="1398756" cy="556038"/>
            </a:xfrm>
            <a:custGeom>
              <a:avLst/>
              <a:gdLst>
                <a:gd name="connsiteX0" fmla="*/ 792978 w 3989594"/>
                <a:gd name="connsiteY0" fmla="*/ 0 h 1585955"/>
                <a:gd name="connsiteX1" fmla="*/ 1049921 w 3989594"/>
                <a:gd name="connsiteY1" fmla="*/ 0 h 1585955"/>
                <a:gd name="connsiteX2" fmla="*/ 1085760 w 3989594"/>
                <a:gd name="connsiteY2" fmla="*/ 33651 h 1585955"/>
                <a:gd name="connsiteX3" fmla="*/ 1994796 w 3989594"/>
                <a:gd name="connsiteY3" fmla="*/ 279982 h 1585955"/>
                <a:gd name="connsiteX4" fmla="*/ 2903832 w 3989594"/>
                <a:gd name="connsiteY4" fmla="*/ 33651 h 1585955"/>
                <a:gd name="connsiteX5" fmla="*/ 2939671 w 3989594"/>
                <a:gd name="connsiteY5" fmla="*/ 0 h 1585955"/>
                <a:gd name="connsiteX6" fmla="*/ 3196616 w 3989594"/>
                <a:gd name="connsiteY6" fmla="*/ 0 h 1585955"/>
                <a:gd name="connsiteX7" fmla="*/ 3989594 w 3989594"/>
                <a:gd name="connsiteY7" fmla="*/ 792978 h 1585955"/>
                <a:gd name="connsiteX8" fmla="*/ 3989593 w 3989594"/>
                <a:gd name="connsiteY8" fmla="*/ 1585955 h 1585955"/>
                <a:gd name="connsiteX9" fmla="*/ 0 w 3989594"/>
                <a:gd name="connsiteY9" fmla="*/ 1585955 h 1585955"/>
                <a:gd name="connsiteX10" fmla="*/ 0 w 3989594"/>
                <a:gd name="connsiteY10" fmla="*/ 792978 h 1585955"/>
                <a:gd name="connsiteX11" fmla="*/ 792978 w 3989594"/>
                <a:gd name="connsiteY11" fmla="*/ 0 h 1585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989594" h="1585955">
                  <a:moveTo>
                    <a:pt x="792978" y="0"/>
                  </a:moveTo>
                  <a:lnTo>
                    <a:pt x="1049921" y="0"/>
                  </a:lnTo>
                  <a:lnTo>
                    <a:pt x="1085760" y="33651"/>
                  </a:lnTo>
                  <a:cubicBezTo>
                    <a:pt x="1282766" y="182270"/>
                    <a:pt x="1616391" y="279982"/>
                    <a:pt x="1994796" y="279982"/>
                  </a:cubicBezTo>
                  <a:cubicBezTo>
                    <a:pt x="2373201" y="279982"/>
                    <a:pt x="2706826" y="182270"/>
                    <a:pt x="2903832" y="33651"/>
                  </a:cubicBezTo>
                  <a:lnTo>
                    <a:pt x="2939671" y="0"/>
                  </a:lnTo>
                  <a:lnTo>
                    <a:pt x="3196616" y="0"/>
                  </a:lnTo>
                  <a:cubicBezTo>
                    <a:pt x="3634566" y="0"/>
                    <a:pt x="3989594" y="355028"/>
                    <a:pt x="3989594" y="792978"/>
                  </a:cubicBezTo>
                  <a:cubicBezTo>
                    <a:pt x="3989594" y="1057304"/>
                    <a:pt x="3989593" y="1321629"/>
                    <a:pt x="3989593" y="1585955"/>
                  </a:cubicBezTo>
                  <a:lnTo>
                    <a:pt x="0" y="1585955"/>
                  </a:lnTo>
                  <a:lnTo>
                    <a:pt x="0" y="792978"/>
                  </a:lnTo>
                  <a:cubicBezTo>
                    <a:pt x="0" y="355028"/>
                    <a:pt x="355028" y="0"/>
                    <a:pt x="792978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232">
              <a:extLst>
                <a:ext uri="{FF2B5EF4-FFF2-40B4-BE49-F238E27FC236}">
                  <a16:creationId xmlns:a16="http://schemas.microsoft.com/office/drawing/2014/main" id="{980BEE78-38CE-4F21-B5AE-E475889667CC}"/>
                </a:ext>
              </a:extLst>
            </p:cNvPr>
            <p:cNvSpPr/>
            <p:nvPr/>
          </p:nvSpPr>
          <p:spPr>
            <a:xfrm>
              <a:off x="9539224" y="2944095"/>
              <a:ext cx="75903" cy="10786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233">
              <a:extLst>
                <a:ext uri="{FF2B5EF4-FFF2-40B4-BE49-F238E27FC236}">
                  <a16:creationId xmlns:a16="http://schemas.microsoft.com/office/drawing/2014/main" id="{86E6EEF2-A111-4E5C-973D-A9532140568F}"/>
                </a:ext>
              </a:extLst>
            </p:cNvPr>
            <p:cNvSpPr/>
            <p:nvPr/>
          </p:nvSpPr>
          <p:spPr>
            <a:xfrm>
              <a:off x="9852686" y="2944095"/>
              <a:ext cx="75903" cy="10786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Freeform: Shape 234">
              <a:extLst>
                <a:ext uri="{FF2B5EF4-FFF2-40B4-BE49-F238E27FC236}">
                  <a16:creationId xmlns:a16="http://schemas.microsoft.com/office/drawing/2014/main" id="{8F039735-9638-48EE-A2EC-EB63CD93863B}"/>
                </a:ext>
              </a:extLst>
            </p:cNvPr>
            <p:cNvSpPr/>
            <p:nvPr/>
          </p:nvSpPr>
          <p:spPr>
            <a:xfrm>
              <a:off x="9310107" y="2527325"/>
              <a:ext cx="780236" cy="378697"/>
            </a:xfrm>
            <a:custGeom>
              <a:avLst/>
              <a:gdLst>
                <a:gd name="connsiteX0" fmla="*/ 0 w 2214820"/>
                <a:gd name="connsiteY0" fmla="*/ 1079766 h 1072067"/>
                <a:gd name="connsiteX1" fmla="*/ 333401 w 2214820"/>
                <a:gd name="connsiteY1" fmla="*/ 367018 h 1072067"/>
                <a:gd name="connsiteX2" fmla="*/ 2021613 w 2214820"/>
                <a:gd name="connsiteY2" fmla="*/ 453019 h 1072067"/>
                <a:gd name="connsiteX3" fmla="*/ 2225424 w 2214820"/>
                <a:gd name="connsiteY3" fmla="*/ 858284 h 1072067"/>
                <a:gd name="connsiteX4" fmla="*/ 2139423 w 2214820"/>
                <a:gd name="connsiteY4" fmla="*/ 864174 h 1072067"/>
                <a:gd name="connsiteX5" fmla="*/ 2036928 w 2214820"/>
                <a:gd name="connsiteY5" fmla="*/ 858284 h 1072067"/>
                <a:gd name="connsiteX6" fmla="*/ 1986270 w 2214820"/>
                <a:gd name="connsiteY6" fmla="*/ 848859 h 1072067"/>
                <a:gd name="connsiteX7" fmla="*/ 2006298 w 2214820"/>
                <a:gd name="connsiteY7" fmla="*/ 841791 h 1072067"/>
                <a:gd name="connsiteX8" fmla="*/ 2019257 w 2214820"/>
                <a:gd name="connsiteY8" fmla="*/ 847681 h 1072067"/>
                <a:gd name="connsiteX9" fmla="*/ 1955640 w 2214820"/>
                <a:gd name="connsiteY9" fmla="*/ 845325 h 1072067"/>
                <a:gd name="connsiteX10" fmla="*/ 1446702 w 2214820"/>
                <a:gd name="connsiteY10" fmla="*/ 747543 h 1072067"/>
                <a:gd name="connsiteX11" fmla="*/ 1412537 w 2214820"/>
                <a:gd name="connsiteY11" fmla="*/ 742831 h 1072067"/>
                <a:gd name="connsiteX12" fmla="*/ 1291193 w 2214820"/>
                <a:gd name="connsiteY12" fmla="*/ 727515 h 1072067"/>
                <a:gd name="connsiteX13" fmla="*/ 1286481 w 2214820"/>
                <a:gd name="connsiteY13" fmla="*/ 731050 h 1072067"/>
                <a:gd name="connsiteX14" fmla="*/ 1291193 w 2214820"/>
                <a:gd name="connsiteY14" fmla="*/ 727515 h 1072067"/>
                <a:gd name="connsiteX15" fmla="*/ 1328893 w 2214820"/>
                <a:gd name="connsiteY15" fmla="*/ 756968 h 1072067"/>
                <a:gd name="connsiteX16" fmla="*/ 1425497 w 2214820"/>
                <a:gd name="connsiteY16" fmla="*/ 834722 h 1072067"/>
                <a:gd name="connsiteX17" fmla="*/ 1343030 w 2214820"/>
                <a:gd name="connsiteY17" fmla="*/ 845325 h 1072067"/>
                <a:gd name="connsiteX18" fmla="*/ 658556 w 2214820"/>
                <a:gd name="connsiteY18" fmla="*/ 494252 h 1072067"/>
                <a:gd name="connsiteX19" fmla="*/ 633816 w 2214820"/>
                <a:gd name="connsiteY19" fmla="*/ 477759 h 1072067"/>
                <a:gd name="connsiteX20" fmla="*/ 625569 w 2214820"/>
                <a:gd name="connsiteY20" fmla="*/ 484827 h 1072067"/>
                <a:gd name="connsiteX21" fmla="*/ 620857 w 2214820"/>
                <a:gd name="connsiteY21" fmla="*/ 460087 h 1072067"/>
                <a:gd name="connsiteX22" fmla="*/ 622035 w 2214820"/>
                <a:gd name="connsiteY22" fmla="*/ 516636 h 1072067"/>
                <a:gd name="connsiteX23" fmla="*/ 0 w 2214820"/>
                <a:gd name="connsiteY23" fmla="*/ 1079766 h 1072067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2019257 w 2225455"/>
                <a:gd name="connsiteY7" fmla="*/ 847681 h 1080136"/>
                <a:gd name="connsiteX8" fmla="*/ 1955640 w 2225455"/>
                <a:gd name="connsiteY8" fmla="*/ 845325 h 1080136"/>
                <a:gd name="connsiteX9" fmla="*/ 1446702 w 2225455"/>
                <a:gd name="connsiteY9" fmla="*/ 747543 h 1080136"/>
                <a:gd name="connsiteX10" fmla="*/ 1412537 w 2225455"/>
                <a:gd name="connsiteY10" fmla="*/ 742831 h 1080136"/>
                <a:gd name="connsiteX11" fmla="*/ 1291193 w 2225455"/>
                <a:gd name="connsiteY11" fmla="*/ 727515 h 1080136"/>
                <a:gd name="connsiteX12" fmla="*/ 1286481 w 2225455"/>
                <a:gd name="connsiteY12" fmla="*/ 731050 h 1080136"/>
                <a:gd name="connsiteX13" fmla="*/ 1291193 w 2225455"/>
                <a:gd name="connsiteY13" fmla="*/ 727515 h 1080136"/>
                <a:gd name="connsiteX14" fmla="*/ 1328893 w 2225455"/>
                <a:gd name="connsiteY14" fmla="*/ 756968 h 1080136"/>
                <a:gd name="connsiteX15" fmla="*/ 1425497 w 2225455"/>
                <a:gd name="connsiteY15" fmla="*/ 834722 h 1080136"/>
                <a:gd name="connsiteX16" fmla="*/ 1343030 w 2225455"/>
                <a:gd name="connsiteY16" fmla="*/ 845325 h 1080136"/>
                <a:gd name="connsiteX17" fmla="*/ 658556 w 2225455"/>
                <a:gd name="connsiteY17" fmla="*/ 494252 h 1080136"/>
                <a:gd name="connsiteX18" fmla="*/ 633816 w 2225455"/>
                <a:gd name="connsiteY18" fmla="*/ 477759 h 1080136"/>
                <a:gd name="connsiteX19" fmla="*/ 625569 w 2225455"/>
                <a:gd name="connsiteY19" fmla="*/ 484827 h 1080136"/>
                <a:gd name="connsiteX20" fmla="*/ 620857 w 2225455"/>
                <a:gd name="connsiteY20" fmla="*/ 460087 h 1080136"/>
                <a:gd name="connsiteX21" fmla="*/ 622035 w 2225455"/>
                <a:gd name="connsiteY21" fmla="*/ 516636 h 1080136"/>
                <a:gd name="connsiteX22" fmla="*/ 0 w 2225455"/>
                <a:gd name="connsiteY22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2019257 w 2225455"/>
                <a:gd name="connsiteY7" fmla="*/ 847681 h 1080136"/>
                <a:gd name="connsiteX8" fmla="*/ 1446702 w 2225455"/>
                <a:gd name="connsiteY8" fmla="*/ 747543 h 1080136"/>
                <a:gd name="connsiteX9" fmla="*/ 1412537 w 2225455"/>
                <a:gd name="connsiteY9" fmla="*/ 742831 h 1080136"/>
                <a:gd name="connsiteX10" fmla="*/ 1291193 w 2225455"/>
                <a:gd name="connsiteY10" fmla="*/ 727515 h 1080136"/>
                <a:gd name="connsiteX11" fmla="*/ 1286481 w 2225455"/>
                <a:gd name="connsiteY11" fmla="*/ 731050 h 1080136"/>
                <a:gd name="connsiteX12" fmla="*/ 1291193 w 2225455"/>
                <a:gd name="connsiteY12" fmla="*/ 727515 h 1080136"/>
                <a:gd name="connsiteX13" fmla="*/ 1328893 w 2225455"/>
                <a:gd name="connsiteY13" fmla="*/ 756968 h 1080136"/>
                <a:gd name="connsiteX14" fmla="*/ 1425497 w 2225455"/>
                <a:gd name="connsiteY14" fmla="*/ 834722 h 1080136"/>
                <a:gd name="connsiteX15" fmla="*/ 1343030 w 2225455"/>
                <a:gd name="connsiteY15" fmla="*/ 845325 h 1080136"/>
                <a:gd name="connsiteX16" fmla="*/ 658556 w 2225455"/>
                <a:gd name="connsiteY16" fmla="*/ 494252 h 1080136"/>
                <a:gd name="connsiteX17" fmla="*/ 633816 w 2225455"/>
                <a:gd name="connsiteY17" fmla="*/ 477759 h 1080136"/>
                <a:gd name="connsiteX18" fmla="*/ 625569 w 2225455"/>
                <a:gd name="connsiteY18" fmla="*/ 484827 h 1080136"/>
                <a:gd name="connsiteX19" fmla="*/ 620857 w 2225455"/>
                <a:gd name="connsiteY19" fmla="*/ 460087 h 1080136"/>
                <a:gd name="connsiteX20" fmla="*/ 622035 w 2225455"/>
                <a:gd name="connsiteY20" fmla="*/ 516636 h 1080136"/>
                <a:gd name="connsiteX21" fmla="*/ 0 w 2225455"/>
                <a:gd name="connsiteY21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1446702 w 2225455"/>
                <a:gd name="connsiteY7" fmla="*/ 747543 h 1080136"/>
                <a:gd name="connsiteX8" fmla="*/ 1412537 w 2225455"/>
                <a:gd name="connsiteY8" fmla="*/ 742831 h 1080136"/>
                <a:gd name="connsiteX9" fmla="*/ 1291193 w 2225455"/>
                <a:gd name="connsiteY9" fmla="*/ 727515 h 1080136"/>
                <a:gd name="connsiteX10" fmla="*/ 1286481 w 2225455"/>
                <a:gd name="connsiteY10" fmla="*/ 731050 h 1080136"/>
                <a:gd name="connsiteX11" fmla="*/ 1291193 w 2225455"/>
                <a:gd name="connsiteY11" fmla="*/ 727515 h 1080136"/>
                <a:gd name="connsiteX12" fmla="*/ 1328893 w 2225455"/>
                <a:gd name="connsiteY12" fmla="*/ 756968 h 1080136"/>
                <a:gd name="connsiteX13" fmla="*/ 1425497 w 2225455"/>
                <a:gd name="connsiteY13" fmla="*/ 834722 h 1080136"/>
                <a:gd name="connsiteX14" fmla="*/ 1343030 w 2225455"/>
                <a:gd name="connsiteY14" fmla="*/ 845325 h 1080136"/>
                <a:gd name="connsiteX15" fmla="*/ 658556 w 2225455"/>
                <a:gd name="connsiteY15" fmla="*/ 494252 h 1080136"/>
                <a:gd name="connsiteX16" fmla="*/ 633816 w 2225455"/>
                <a:gd name="connsiteY16" fmla="*/ 477759 h 1080136"/>
                <a:gd name="connsiteX17" fmla="*/ 625569 w 2225455"/>
                <a:gd name="connsiteY17" fmla="*/ 484827 h 1080136"/>
                <a:gd name="connsiteX18" fmla="*/ 620857 w 2225455"/>
                <a:gd name="connsiteY18" fmla="*/ 460087 h 1080136"/>
                <a:gd name="connsiteX19" fmla="*/ 622035 w 2225455"/>
                <a:gd name="connsiteY19" fmla="*/ 516636 h 1080136"/>
                <a:gd name="connsiteX20" fmla="*/ 0 w 2225455"/>
                <a:gd name="connsiteY20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1446702 w 2225455"/>
                <a:gd name="connsiteY6" fmla="*/ 747543 h 1080136"/>
                <a:gd name="connsiteX7" fmla="*/ 1412537 w 2225455"/>
                <a:gd name="connsiteY7" fmla="*/ 742831 h 1080136"/>
                <a:gd name="connsiteX8" fmla="*/ 1291193 w 2225455"/>
                <a:gd name="connsiteY8" fmla="*/ 727515 h 1080136"/>
                <a:gd name="connsiteX9" fmla="*/ 1286481 w 2225455"/>
                <a:gd name="connsiteY9" fmla="*/ 731050 h 1080136"/>
                <a:gd name="connsiteX10" fmla="*/ 1291193 w 2225455"/>
                <a:gd name="connsiteY10" fmla="*/ 727515 h 1080136"/>
                <a:gd name="connsiteX11" fmla="*/ 1328893 w 2225455"/>
                <a:gd name="connsiteY11" fmla="*/ 756968 h 1080136"/>
                <a:gd name="connsiteX12" fmla="*/ 1425497 w 2225455"/>
                <a:gd name="connsiteY12" fmla="*/ 834722 h 1080136"/>
                <a:gd name="connsiteX13" fmla="*/ 1343030 w 2225455"/>
                <a:gd name="connsiteY13" fmla="*/ 845325 h 1080136"/>
                <a:gd name="connsiteX14" fmla="*/ 658556 w 2225455"/>
                <a:gd name="connsiteY14" fmla="*/ 494252 h 1080136"/>
                <a:gd name="connsiteX15" fmla="*/ 633816 w 2225455"/>
                <a:gd name="connsiteY15" fmla="*/ 477759 h 1080136"/>
                <a:gd name="connsiteX16" fmla="*/ 625569 w 2225455"/>
                <a:gd name="connsiteY16" fmla="*/ 484827 h 1080136"/>
                <a:gd name="connsiteX17" fmla="*/ 620857 w 2225455"/>
                <a:gd name="connsiteY17" fmla="*/ 460087 h 1080136"/>
                <a:gd name="connsiteX18" fmla="*/ 622035 w 2225455"/>
                <a:gd name="connsiteY18" fmla="*/ 516636 h 1080136"/>
                <a:gd name="connsiteX19" fmla="*/ 0 w 2225455"/>
                <a:gd name="connsiteY19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446702 w 2225455"/>
                <a:gd name="connsiteY5" fmla="*/ 747543 h 1080136"/>
                <a:gd name="connsiteX6" fmla="*/ 1412537 w 2225455"/>
                <a:gd name="connsiteY6" fmla="*/ 742831 h 1080136"/>
                <a:gd name="connsiteX7" fmla="*/ 1291193 w 2225455"/>
                <a:gd name="connsiteY7" fmla="*/ 727515 h 1080136"/>
                <a:gd name="connsiteX8" fmla="*/ 1286481 w 2225455"/>
                <a:gd name="connsiteY8" fmla="*/ 731050 h 1080136"/>
                <a:gd name="connsiteX9" fmla="*/ 1291193 w 2225455"/>
                <a:gd name="connsiteY9" fmla="*/ 727515 h 1080136"/>
                <a:gd name="connsiteX10" fmla="*/ 1328893 w 2225455"/>
                <a:gd name="connsiteY10" fmla="*/ 756968 h 1080136"/>
                <a:gd name="connsiteX11" fmla="*/ 1425497 w 2225455"/>
                <a:gd name="connsiteY11" fmla="*/ 834722 h 1080136"/>
                <a:gd name="connsiteX12" fmla="*/ 1343030 w 2225455"/>
                <a:gd name="connsiteY12" fmla="*/ 845325 h 1080136"/>
                <a:gd name="connsiteX13" fmla="*/ 658556 w 2225455"/>
                <a:gd name="connsiteY13" fmla="*/ 494252 h 1080136"/>
                <a:gd name="connsiteX14" fmla="*/ 633816 w 2225455"/>
                <a:gd name="connsiteY14" fmla="*/ 477759 h 1080136"/>
                <a:gd name="connsiteX15" fmla="*/ 625569 w 2225455"/>
                <a:gd name="connsiteY15" fmla="*/ 484827 h 1080136"/>
                <a:gd name="connsiteX16" fmla="*/ 620857 w 2225455"/>
                <a:gd name="connsiteY16" fmla="*/ 460087 h 1080136"/>
                <a:gd name="connsiteX17" fmla="*/ 622035 w 2225455"/>
                <a:gd name="connsiteY17" fmla="*/ 516636 h 1080136"/>
                <a:gd name="connsiteX18" fmla="*/ 0 w 2225455"/>
                <a:gd name="connsiteY18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446702 w 2225424"/>
                <a:gd name="connsiteY4" fmla="*/ 747543 h 1080136"/>
                <a:gd name="connsiteX5" fmla="*/ 1412537 w 2225424"/>
                <a:gd name="connsiteY5" fmla="*/ 742831 h 1080136"/>
                <a:gd name="connsiteX6" fmla="*/ 1291193 w 2225424"/>
                <a:gd name="connsiteY6" fmla="*/ 727515 h 1080136"/>
                <a:gd name="connsiteX7" fmla="*/ 1286481 w 2225424"/>
                <a:gd name="connsiteY7" fmla="*/ 731050 h 1080136"/>
                <a:gd name="connsiteX8" fmla="*/ 1291193 w 2225424"/>
                <a:gd name="connsiteY8" fmla="*/ 727515 h 1080136"/>
                <a:gd name="connsiteX9" fmla="*/ 1328893 w 2225424"/>
                <a:gd name="connsiteY9" fmla="*/ 756968 h 1080136"/>
                <a:gd name="connsiteX10" fmla="*/ 1425497 w 2225424"/>
                <a:gd name="connsiteY10" fmla="*/ 834722 h 1080136"/>
                <a:gd name="connsiteX11" fmla="*/ 1343030 w 2225424"/>
                <a:gd name="connsiteY11" fmla="*/ 845325 h 1080136"/>
                <a:gd name="connsiteX12" fmla="*/ 658556 w 2225424"/>
                <a:gd name="connsiteY12" fmla="*/ 494252 h 1080136"/>
                <a:gd name="connsiteX13" fmla="*/ 633816 w 2225424"/>
                <a:gd name="connsiteY13" fmla="*/ 477759 h 1080136"/>
                <a:gd name="connsiteX14" fmla="*/ 625569 w 2225424"/>
                <a:gd name="connsiteY14" fmla="*/ 484827 h 1080136"/>
                <a:gd name="connsiteX15" fmla="*/ 620857 w 2225424"/>
                <a:gd name="connsiteY15" fmla="*/ 460087 h 1080136"/>
                <a:gd name="connsiteX16" fmla="*/ 622035 w 2225424"/>
                <a:gd name="connsiteY16" fmla="*/ 516636 h 1080136"/>
                <a:gd name="connsiteX17" fmla="*/ 0 w 2225424"/>
                <a:gd name="connsiteY1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412537 w 2225424"/>
                <a:gd name="connsiteY4" fmla="*/ 742831 h 1080136"/>
                <a:gd name="connsiteX5" fmla="*/ 1291193 w 2225424"/>
                <a:gd name="connsiteY5" fmla="*/ 727515 h 1080136"/>
                <a:gd name="connsiteX6" fmla="*/ 1286481 w 2225424"/>
                <a:gd name="connsiteY6" fmla="*/ 731050 h 1080136"/>
                <a:gd name="connsiteX7" fmla="*/ 1291193 w 2225424"/>
                <a:gd name="connsiteY7" fmla="*/ 727515 h 1080136"/>
                <a:gd name="connsiteX8" fmla="*/ 1328893 w 2225424"/>
                <a:gd name="connsiteY8" fmla="*/ 756968 h 1080136"/>
                <a:gd name="connsiteX9" fmla="*/ 1425497 w 2225424"/>
                <a:gd name="connsiteY9" fmla="*/ 834722 h 1080136"/>
                <a:gd name="connsiteX10" fmla="*/ 1343030 w 2225424"/>
                <a:gd name="connsiteY10" fmla="*/ 845325 h 1080136"/>
                <a:gd name="connsiteX11" fmla="*/ 658556 w 2225424"/>
                <a:gd name="connsiteY11" fmla="*/ 494252 h 1080136"/>
                <a:gd name="connsiteX12" fmla="*/ 633816 w 2225424"/>
                <a:gd name="connsiteY12" fmla="*/ 477759 h 1080136"/>
                <a:gd name="connsiteX13" fmla="*/ 625569 w 2225424"/>
                <a:gd name="connsiteY13" fmla="*/ 484827 h 1080136"/>
                <a:gd name="connsiteX14" fmla="*/ 620857 w 2225424"/>
                <a:gd name="connsiteY14" fmla="*/ 460087 h 1080136"/>
                <a:gd name="connsiteX15" fmla="*/ 622035 w 2225424"/>
                <a:gd name="connsiteY15" fmla="*/ 516636 h 1080136"/>
                <a:gd name="connsiteX16" fmla="*/ 0 w 2225424"/>
                <a:gd name="connsiteY16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291193 w 2225424"/>
                <a:gd name="connsiteY6" fmla="*/ 727515 h 1080136"/>
                <a:gd name="connsiteX7" fmla="*/ 1328893 w 2225424"/>
                <a:gd name="connsiteY7" fmla="*/ 756968 h 1080136"/>
                <a:gd name="connsiteX8" fmla="*/ 1425497 w 2225424"/>
                <a:gd name="connsiteY8" fmla="*/ 834722 h 1080136"/>
                <a:gd name="connsiteX9" fmla="*/ 1343030 w 2225424"/>
                <a:gd name="connsiteY9" fmla="*/ 845325 h 1080136"/>
                <a:gd name="connsiteX10" fmla="*/ 658556 w 2225424"/>
                <a:gd name="connsiteY10" fmla="*/ 494252 h 1080136"/>
                <a:gd name="connsiteX11" fmla="*/ 633816 w 2225424"/>
                <a:gd name="connsiteY11" fmla="*/ 477759 h 1080136"/>
                <a:gd name="connsiteX12" fmla="*/ 625569 w 2225424"/>
                <a:gd name="connsiteY12" fmla="*/ 484827 h 1080136"/>
                <a:gd name="connsiteX13" fmla="*/ 620857 w 2225424"/>
                <a:gd name="connsiteY13" fmla="*/ 460087 h 1080136"/>
                <a:gd name="connsiteX14" fmla="*/ 622035 w 2225424"/>
                <a:gd name="connsiteY14" fmla="*/ 516636 h 1080136"/>
                <a:gd name="connsiteX15" fmla="*/ 0 w 2225424"/>
                <a:gd name="connsiteY15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328893 w 2225424"/>
                <a:gd name="connsiteY6" fmla="*/ 756968 h 1080136"/>
                <a:gd name="connsiteX7" fmla="*/ 1425497 w 2225424"/>
                <a:gd name="connsiteY7" fmla="*/ 834722 h 1080136"/>
                <a:gd name="connsiteX8" fmla="*/ 1343030 w 2225424"/>
                <a:gd name="connsiteY8" fmla="*/ 845325 h 1080136"/>
                <a:gd name="connsiteX9" fmla="*/ 658556 w 2225424"/>
                <a:gd name="connsiteY9" fmla="*/ 494252 h 1080136"/>
                <a:gd name="connsiteX10" fmla="*/ 633816 w 2225424"/>
                <a:gd name="connsiteY10" fmla="*/ 477759 h 1080136"/>
                <a:gd name="connsiteX11" fmla="*/ 625569 w 2225424"/>
                <a:gd name="connsiteY11" fmla="*/ 484827 h 1080136"/>
                <a:gd name="connsiteX12" fmla="*/ 620857 w 2225424"/>
                <a:gd name="connsiteY12" fmla="*/ 460087 h 1080136"/>
                <a:gd name="connsiteX13" fmla="*/ 622035 w 2225424"/>
                <a:gd name="connsiteY13" fmla="*/ 516636 h 1080136"/>
                <a:gd name="connsiteX14" fmla="*/ 0 w 2225424"/>
                <a:gd name="connsiteY14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425497 w 2225424"/>
                <a:gd name="connsiteY6" fmla="*/ 834722 h 1080136"/>
                <a:gd name="connsiteX7" fmla="*/ 1343030 w 2225424"/>
                <a:gd name="connsiteY7" fmla="*/ 845325 h 1080136"/>
                <a:gd name="connsiteX8" fmla="*/ 658556 w 2225424"/>
                <a:gd name="connsiteY8" fmla="*/ 494252 h 1080136"/>
                <a:gd name="connsiteX9" fmla="*/ 633816 w 2225424"/>
                <a:gd name="connsiteY9" fmla="*/ 477759 h 1080136"/>
                <a:gd name="connsiteX10" fmla="*/ 625569 w 2225424"/>
                <a:gd name="connsiteY10" fmla="*/ 484827 h 1080136"/>
                <a:gd name="connsiteX11" fmla="*/ 620857 w 2225424"/>
                <a:gd name="connsiteY11" fmla="*/ 460087 h 1080136"/>
                <a:gd name="connsiteX12" fmla="*/ 622035 w 2225424"/>
                <a:gd name="connsiteY12" fmla="*/ 516636 h 1080136"/>
                <a:gd name="connsiteX13" fmla="*/ 0 w 2225424"/>
                <a:gd name="connsiteY13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25497 w 2225424"/>
                <a:gd name="connsiteY5" fmla="*/ 834722 h 1080136"/>
                <a:gd name="connsiteX6" fmla="*/ 1343030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25497 w 2225424"/>
                <a:gd name="connsiteY5" fmla="*/ 834722 h 1080136"/>
                <a:gd name="connsiteX6" fmla="*/ 1291755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1291755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93742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34042 w 2225424"/>
                <a:gd name="connsiteY5" fmla="*/ 843267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5569 w 2225424"/>
                <a:gd name="connsiteY7" fmla="*/ 484827 h 1080136"/>
                <a:gd name="connsiteX8" fmla="*/ 620857 w 2225424"/>
                <a:gd name="connsiteY8" fmla="*/ 460087 h 1080136"/>
                <a:gd name="connsiteX9" fmla="*/ 622035 w 2225424"/>
                <a:gd name="connsiteY9" fmla="*/ 516636 h 1080136"/>
                <a:gd name="connsiteX10" fmla="*/ 0 w 2225424"/>
                <a:gd name="connsiteY10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5569 w 2225424"/>
                <a:gd name="connsiteY7" fmla="*/ 484827 h 1080136"/>
                <a:gd name="connsiteX8" fmla="*/ 622035 w 2225424"/>
                <a:gd name="connsiteY8" fmla="*/ 516636 h 1080136"/>
                <a:gd name="connsiteX9" fmla="*/ 0 w 2225424"/>
                <a:gd name="connsiteY9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2035 w 2225424"/>
                <a:gd name="connsiteY7" fmla="*/ 516636 h 1080136"/>
                <a:gd name="connsiteX8" fmla="*/ 0 w 2225424"/>
                <a:gd name="connsiteY8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25496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25496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25424" h="1080136">
                  <a:moveTo>
                    <a:pt x="0" y="1079766"/>
                  </a:moveTo>
                  <a:cubicBezTo>
                    <a:pt x="41233" y="809982"/>
                    <a:pt x="146084" y="568472"/>
                    <a:pt x="333401" y="367018"/>
                  </a:cubicBezTo>
                  <a:cubicBezTo>
                    <a:pt x="816421" y="-154879"/>
                    <a:pt x="1592786" y="-114824"/>
                    <a:pt x="2021613" y="453019"/>
                  </a:cubicBezTo>
                  <a:cubicBezTo>
                    <a:pt x="2114683" y="574363"/>
                    <a:pt x="2190081" y="706310"/>
                    <a:pt x="2225424" y="858284"/>
                  </a:cubicBezTo>
                  <a:cubicBezTo>
                    <a:pt x="2103687" y="904033"/>
                    <a:pt x="1464776" y="723083"/>
                    <a:pt x="1308285" y="701877"/>
                  </a:cubicBezTo>
                  <a:cubicBezTo>
                    <a:pt x="1174964" y="697950"/>
                    <a:pt x="1365582" y="797995"/>
                    <a:pt x="1425496" y="911633"/>
                  </a:cubicBezTo>
                  <a:cubicBezTo>
                    <a:pt x="1311121" y="880760"/>
                    <a:pt x="940803" y="796262"/>
                    <a:pt x="622035" y="516636"/>
                  </a:cubicBezTo>
                  <a:cubicBezTo>
                    <a:pt x="587870" y="820585"/>
                    <a:pt x="288634" y="1091547"/>
                    <a:pt x="0" y="1079766"/>
                  </a:cubicBezTo>
                  <a:close/>
                </a:path>
              </a:pathLst>
            </a:custGeom>
            <a:solidFill>
              <a:srgbClr val="94643F"/>
            </a:solidFill>
            <a:ln w="117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6" name="자유형: 도형 135">
            <a:extLst>
              <a:ext uri="{FF2B5EF4-FFF2-40B4-BE49-F238E27FC236}">
                <a16:creationId xmlns:a16="http://schemas.microsoft.com/office/drawing/2014/main" id="{CE020B8F-A075-49F1-B1FF-19E3D04E9F9D}"/>
              </a:ext>
            </a:extLst>
          </p:cNvPr>
          <p:cNvSpPr/>
          <p:nvPr/>
        </p:nvSpPr>
        <p:spPr>
          <a:xfrm>
            <a:off x="731921" y="5053299"/>
            <a:ext cx="4508354" cy="1155455"/>
          </a:xfrm>
          <a:custGeom>
            <a:avLst/>
            <a:gdLst>
              <a:gd name="connsiteX0" fmla="*/ 3525979 w 4508354"/>
              <a:gd name="connsiteY0" fmla="*/ 1024505 h 1387465"/>
              <a:gd name="connsiteX1" fmla="*/ 3498253 w 4508354"/>
              <a:gd name="connsiteY1" fmla="*/ 1064636 h 1387465"/>
              <a:gd name="connsiteX2" fmla="*/ 3650020 w 4508354"/>
              <a:gd name="connsiteY2" fmla="*/ 1064636 h 1387465"/>
              <a:gd name="connsiteX3" fmla="*/ 3620105 w 4508354"/>
              <a:gd name="connsiteY3" fmla="*/ 1025965 h 1387465"/>
              <a:gd name="connsiteX4" fmla="*/ 3525979 w 4508354"/>
              <a:gd name="connsiteY4" fmla="*/ 1024505 h 1387465"/>
              <a:gd name="connsiteX5" fmla="*/ 900707 w 4508354"/>
              <a:gd name="connsiteY5" fmla="*/ 1022316 h 1387465"/>
              <a:gd name="connsiteX6" fmla="*/ 863495 w 4508354"/>
              <a:gd name="connsiteY6" fmla="*/ 1059528 h 1387465"/>
              <a:gd name="connsiteX7" fmla="*/ 1028397 w 4508354"/>
              <a:gd name="connsiteY7" fmla="*/ 1059528 h 1387465"/>
              <a:gd name="connsiteX8" fmla="*/ 1006507 w 4508354"/>
              <a:gd name="connsiteY8" fmla="*/ 1024505 h 1387465"/>
              <a:gd name="connsiteX9" fmla="*/ 900707 w 4508354"/>
              <a:gd name="connsiteY9" fmla="*/ 1022316 h 1387465"/>
              <a:gd name="connsiteX10" fmla="*/ 2641496 w 4508354"/>
              <a:gd name="connsiteY10" fmla="*/ 893157 h 1387465"/>
              <a:gd name="connsiteX11" fmla="*/ 2611729 w 4508354"/>
              <a:gd name="connsiteY11" fmla="*/ 896816 h 1387465"/>
              <a:gd name="connsiteX12" fmla="*/ 2614648 w 4508354"/>
              <a:gd name="connsiteY12" fmla="*/ 945703 h 1387465"/>
              <a:gd name="connsiteX13" fmla="*/ 2290683 w 4508354"/>
              <a:gd name="connsiteY13" fmla="*/ 945703 h 1387465"/>
              <a:gd name="connsiteX14" fmla="*/ 2287765 w 4508354"/>
              <a:gd name="connsiteY14" fmla="*/ 894628 h 1387465"/>
              <a:gd name="connsiteX15" fmla="*/ 2243256 w 4508354"/>
              <a:gd name="connsiteY15" fmla="*/ 894628 h 1387465"/>
              <a:gd name="connsiteX16" fmla="*/ 2238878 w 4508354"/>
              <a:gd name="connsiteY16" fmla="*/ 943514 h 1387465"/>
              <a:gd name="connsiteX17" fmla="*/ 1908347 w 4508354"/>
              <a:gd name="connsiteY17" fmla="*/ 943514 h 1387465"/>
              <a:gd name="connsiteX18" fmla="*/ 1910535 w 4508354"/>
              <a:gd name="connsiteY18" fmla="*/ 918706 h 1387465"/>
              <a:gd name="connsiteX19" fmla="*/ 1912725 w 4508354"/>
              <a:gd name="connsiteY19" fmla="*/ 895357 h 1387465"/>
              <a:gd name="connsiteX20" fmla="*/ 1865297 w 4508354"/>
              <a:gd name="connsiteY20" fmla="*/ 958107 h 1387465"/>
              <a:gd name="connsiteX21" fmla="*/ 2664993 w 4508354"/>
              <a:gd name="connsiteY21" fmla="*/ 958107 h 1387465"/>
              <a:gd name="connsiteX22" fmla="*/ 2641496 w 4508354"/>
              <a:gd name="connsiteY22" fmla="*/ 893157 h 1387465"/>
              <a:gd name="connsiteX23" fmla="*/ 2589110 w 4508354"/>
              <a:gd name="connsiteY23" fmla="*/ 674273 h 1387465"/>
              <a:gd name="connsiteX24" fmla="*/ 2629241 w 4508354"/>
              <a:gd name="connsiteY24" fmla="*/ 849389 h 1387465"/>
              <a:gd name="connsiteX25" fmla="*/ 1919292 w 4508354"/>
              <a:gd name="connsiteY25" fmla="*/ 849389 h 1387465"/>
              <a:gd name="connsiteX26" fmla="*/ 1955045 w 4508354"/>
              <a:gd name="connsiteY26" fmla="*/ 688136 h 1387465"/>
              <a:gd name="connsiteX27" fmla="*/ 1976934 w 4508354"/>
              <a:gd name="connsiteY27" fmla="*/ 675003 h 1387465"/>
              <a:gd name="connsiteX28" fmla="*/ 2589110 w 4508354"/>
              <a:gd name="connsiteY28" fmla="*/ 674273 h 1387465"/>
              <a:gd name="connsiteX29" fmla="*/ 2493526 w 4508354"/>
              <a:gd name="connsiteY29" fmla="*/ 651653 h 1387465"/>
              <a:gd name="connsiteX30" fmla="*/ 1950667 w 4508354"/>
              <a:gd name="connsiteY30" fmla="*/ 654572 h 1387465"/>
              <a:gd name="connsiteX31" fmla="*/ 1911265 w 4508354"/>
              <a:gd name="connsiteY31" fmla="*/ 668435 h 1387465"/>
              <a:gd name="connsiteX32" fmla="*/ 1865297 w 4508354"/>
              <a:gd name="connsiteY32" fmla="*/ 866900 h 1387465"/>
              <a:gd name="connsiteX33" fmla="*/ 2685423 w 4508354"/>
              <a:gd name="connsiteY33" fmla="*/ 867630 h 1387465"/>
              <a:gd name="connsiteX34" fmla="*/ 2637996 w 4508354"/>
              <a:gd name="connsiteY34" fmla="*/ 666976 h 1387465"/>
              <a:gd name="connsiteX35" fmla="*/ 2610270 w 4508354"/>
              <a:gd name="connsiteY35" fmla="*/ 652383 h 1387465"/>
              <a:gd name="connsiteX36" fmla="*/ 2493526 w 4508354"/>
              <a:gd name="connsiteY36" fmla="*/ 651653 h 1387465"/>
              <a:gd name="connsiteX37" fmla="*/ 3086730 w 4508354"/>
              <a:gd name="connsiteY37" fmla="*/ 485932 h 1387465"/>
              <a:gd name="connsiteX38" fmla="*/ 3176477 w 4508354"/>
              <a:gd name="connsiteY38" fmla="*/ 488942 h 1387465"/>
              <a:gd name="connsiteX39" fmla="*/ 3216608 w 4508354"/>
              <a:gd name="connsiteY39" fmla="*/ 534910 h 1387465"/>
              <a:gd name="connsiteX40" fmla="*/ 3209312 w 4508354"/>
              <a:gd name="connsiteY40" fmla="*/ 545854 h 1387465"/>
              <a:gd name="connsiteX41" fmla="*/ 3026900 w 4508354"/>
              <a:gd name="connsiteY41" fmla="*/ 543666 h 1387465"/>
              <a:gd name="connsiteX42" fmla="*/ 2989687 w 4508354"/>
              <a:gd name="connsiteY42" fmla="*/ 495509 h 1387465"/>
              <a:gd name="connsiteX43" fmla="*/ 2996984 w 4508354"/>
              <a:gd name="connsiteY43" fmla="*/ 486753 h 1387465"/>
              <a:gd name="connsiteX44" fmla="*/ 3086730 w 4508354"/>
              <a:gd name="connsiteY44" fmla="*/ 485932 h 1387465"/>
              <a:gd name="connsiteX45" fmla="*/ 1343604 w 4508354"/>
              <a:gd name="connsiteY45" fmla="*/ 485294 h 1387465"/>
              <a:gd name="connsiteX46" fmla="*/ 1463261 w 4508354"/>
              <a:gd name="connsiteY46" fmla="*/ 485294 h 1387465"/>
              <a:gd name="connsiteX47" fmla="*/ 1399052 w 4508354"/>
              <a:gd name="connsiteY47" fmla="*/ 548044 h 1387465"/>
              <a:gd name="connsiteX48" fmla="*/ 1280125 w 4508354"/>
              <a:gd name="connsiteY48" fmla="*/ 548044 h 1387465"/>
              <a:gd name="connsiteX49" fmla="*/ 1343604 w 4508354"/>
              <a:gd name="connsiteY49" fmla="*/ 485294 h 1387465"/>
              <a:gd name="connsiteX50" fmla="*/ 1157543 w 4508354"/>
              <a:gd name="connsiteY50" fmla="*/ 485293 h 1387465"/>
              <a:gd name="connsiteX51" fmla="*/ 1276477 w 4508354"/>
              <a:gd name="connsiteY51" fmla="*/ 485293 h 1387465"/>
              <a:gd name="connsiteX52" fmla="*/ 1202781 w 4508354"/>
              <a:gd name="connsiteY52" fmla="*/ 548773 h 1387465"/>
              <a:gd name="connsiteX53" fmla="*/ 1086767 w 4508354"/>
              <a:gd name="connsiteY53" fmla="*/ 548773 h 1387465"/>
              <a:gd name="connsiteX54" fmla="*/ 1157543 w 4508354"/>
              <a:gd name="connsiteY54" fmla="*/ 485293 h 1387465"/>
              <a:gd name="connsiteX55" fmla="*/ 2700656 w 4508354"/>
              <a:gd name="connsiteY55" fmla="*/ 485202 h 1387465"/>
              <a:gd name="connsiteX56" fmla="*/ 2777360 w 4508354"/>
              <a:gd name="connsiteY56" fmla="*/ 488212 h 1387465"/>
              <a:gd name="connsiteX57" fmla="*/ 2808006 w 4508354"/>
              <a:gd name="connsiteY57" fmla="*/ 533450 h 1387465"/>
              <a:gd name="connsiteX58" fmla="*/ 2799979 w 4508354"/>
              <a:gd name="connsiteY58" fmla="*/ 546584 h 1387465"/>
              <a:gd name="connsiteX59" fmla="*/ 2648942 w 4508354"/>
              <a:gd name="connsiteY59" fmla="*/ 544395 h 1387465"/>
              <a:gd name="connsiteX60" fmla="*/ 2614648 w 4508354"/>
              <a:gd name="connsiteY60" fmla="*/ 486023 h 1387465"/>
              <a:gd name="connsiteX61" fmla="*/ 2700656 w 4508354"/>
              <a:gd name="connsiteY61" fmla="*/ 485202 h 1387465"/>
              <a:gd name="connsiteX62" fmla="*/ 3288480 w 4508354"/>
              <a:gd name="connsiteY62" fmla="*/ 484928 h 1387465"/>
              <a:gd name="connsiteX63" fmla="*/ 3363269 w 4508354"/>
              <a:gd name="connsiteY63" fmla="*/ 488211 h 1387465"/>
              <a:gd name="connsiteX64" fmla="*/ 3401940 w 4508354"/>
              <a:gd name="connsiteY64" fmla="*/ 534180 h 1387465"/>
              <a:gd name="connsiteX65" fmla="*/ 3395373 w 4508354"/>
              <a:gd name="connsiteY65" fmla="*/ 545124 h 1387465"/>
              <a:gd name="connsiteX66" fmla="*/ 3251632 w 4508354"/>
              <a:gd name="connsiteY66" fmla="*/ 542936 h 1387465"/>
              <a:gd name="connsiteX67" fmla="*/ 3206394 w 4508354"/>
              <a:gd name="connsiteY67" fmla="*/ 497697 h 1387465"/>
              <a:gd name="connsiteX68" fmla="*/ 3213691 w 4508354"/>
              <a:gd name="connsiteY68" fmla="*/ 486023 h 1387465"/>
              <a:gd name="connsiteX69" fmla="*/ 3288480 w 4508354"/>
              <a:gd name="connsiteY69" fmla="*/ 484928 h 1387465"/>
              <a:gd name="connsiteX70" fmla="*/ 3652209 w 4508354"/>
              <a:gd name="connsiteY70" fmla="*/ 484655 h 1387465"/>
              <a:gd name="connsiteX71" fmla="*/ 3724444 w 4508354"/>
              <a:gd name="connsiteY71" fmla="*/ 488213 h 1387465"/>
              <a:gd name="connsiteX72" fmla="*/ 3774060 w 4508354"/>
              <a:gd name="connsiteY72" fmla="*/ 533451 h 1387465"/>
              <a:gd name="connsiteX73" fmla="*/ 3768953 w 4508354"/>
              <a:gd name="connsiteY73" fmla="*/ 542936 h 1387465"/>
              <a:gd name="connsiteX74" fmla="*/ 3613538 w 4508354"/>
              <a:gd name="connsiteY74" fmla="*/ 540747 h 1387465"/>
              <a:gd name="connsiteX75" fmla="*/ 3571218 w 4508354"/>
              <a:gd name="connsiteY75" fmla="*/ 486023 h 1387465"/>
              <a:gd name="connsiteX76" fmla="*/ 3652209 w 4508354"/>
              <a:gd name="connsiteY76" fmla="*/ 484655 h 1387465"/>
              <a:gd name="connsiteX77" fmla="*/ 1536225 w 4508354"/>
              <a:gd name="connsiteY77" fmla="*/ 484564 h 1387465"/>
              <a:gd name="connsiteX78" fmla="*/ 1651510 w 4508354"/>
              <a:gd name="connsiteY78" fmla="*/ 484564 h 1387465"/>
              <a:gd name="connsiteX79" fmla="*/ 1591679 w 4508354"/>
              <a:gd name="connsiteY79" fmla="*/ 548044 h 1387465"/>
              <a:gd name="connsiteX80" fmla="*/ 1469098 w 4508354"/>
              <a:gd name="connsiteY80" fmla="*/ 548044 h 1387465"/>
              <a:gd name="connsiteX81" fmla="*/ 1536225 w 4508354"/>
              <a:gd name="connsiteY81" fmla="*/ 484564 h 1387465"/>
              <a:gd name="connsiteX82" fmla="*/ 833580 w 4508354"/>
              <a:gd name="connsiteY82" fmla="*/ 484564 h 1387465"/>
              <a:gd name="connsiteX83" fmla="*/ 1085308 w 4508354"/>
              <a:gd name="connsiteY83" fmla="*/ 484564 h 1387465"/>
              <a:gd name="connsiteX84" fmla="*/ 1016721 w 4508354"/>
              <a:gd name="connsiteY84" fmla="*/ 548044 h 1387465"/>
              <a:gd name="connsiteX85" fmla="*/ 790531 w 4508354"/>
              <a:gd name="connsiteY85" fmla="*/ 548044 h 1387465"/>
              <a:gd name="connsiteX86" fmla="*/ 754778 w 4508354"/>
              <a:gd name="connsiteY86" fmla="*/ 546584 h 1387465"/>
              <a:gd name="connsiteX87" fmla="*/ 833580 w 4508354"/>
              <a:gd name="connsiteY87" fmla="*/ 484564 h 1387465"/>
              <a:gd name="connsiteX88" fmla="*/ 2884071 w 4508354"/>
              <a:gd name="connsiteY88" fmla="*/ 484199 h 1387465"/>
              <a:gd name="connsiteX89" fmla="*/ 2957583 w 4508354"/>
              <a:gd name="connsiteY89" fmla="*/ 487482 h 1387465"/>
              <a:gd name="connsiteX90" fmla="*/ 2996254 w 4508354"/>
              <a:gd name="connsiteY90" fmla="*/ 534180 h 1387465"/>
              <a:gd name="connsiteX91" fmla="*/ 2989687 w 4508354"/>
              <a:gd name="connsiteY91" fmla="*/ 544395 h 1387465"/>
              <a:gd name="connsiteX92" fmla="*/ 2835002 w 4508354"/>
              <a:gd name="connsiteY92" fmla="*/ 542207 h 1387465"/>
              <a:gd name="connsiteX93" fmla="*/ 2800708 w 4508354"/>
              <a:gd name="connsiteY93" fmla="*/ 485294 h 1387465"/>
              <a:gd name="connsiteX94" fmla="*/ 2884071 w 4508354"/>
              <a:gd name="connsiteY94" fmla="*/ 484199 h 1387465"/>
              <a:gd name="connsiteX95" fmla="*/ 3468885 w 4508354"/>
              <a:gd name="connsiteY95" fmla="*/ 483925 h 1387465"/>
              <a:gd name="connsiteX96" fmla="*/ 3536924 w 4508354"/>
              <a:gd name="connsiteY96" fmla="*/ 487483 h 1387465"/>
              <a:gd name="connsiteX97" fmla="*/ 3589459 w 4508354"/>
              <a:gd name="connsiteY97" fmla="*/ 531991 h 1387465"/>
              <a:gd name="connsiteX98" fmla="*/ 3582892 w 4508354"/>
              <a:gd name="connsiteY98" fmla="*/ 543665 h 1387465"/>
              <a:gd name="connsiteX99" fmla="*/ 3429666 w 4508354"/>
              <a:gd name="connsiteY99" fmla="*/ 541476 h 1387465"/>
              <a:gd name="connsiteX100" fmla="*/ 3391724 w 4508354"/>
              <a:gd name="connsiteY100" fmla="*/ 494779 h 1387465"/>
              <a:gd name="connsiteX101" fmla="*/ 3399751 w 4508354"/>
              <a:gd name="connsiteY101" fmla="*/ 485293 h 1387465"/>
              <a:gd name="connsiteX102" fmla="*/ 3468885 w 4508354"/>
              <a:gd name="connsiteY102" fmla="*/ 483925 h 1387465"/>
              <a:gd name="connsiteX103" fmla="*/ 1720827 w 4508354"/>
              <a:gd name="connsiteY103" fmla="*/ 483834 h 1387465"/>
              <a:gd name="connsiteX104" fmla="*/ 2563572 w 4508354"/>
              <a:gd name="connsiteY104" fmla="*/ 484564 h 1387465"/>
              <a:gd name="connsiteX105" fmla="*/ 2610270 w 4508354"/>
              <a:gd name="connsiteY105" fmla="*/ 544395 h 1387465"/>
              <a:gd name="connsiteX106" fmla="*/ 1665374 w 4508354"/>
              <a:gd name="connsiteY106" fmla="*/ 544395 h 1387465"/>
              <a:gd name="connsiteX107" fmla="*/ 1720827 w 4508354"/>
              <a:gd name="connsiteY107" fmla="*/ 483834 h 1387465"/>
              <a:gd name="connsiteX108" fmla="*/ 2322058 w 4508354"/>
              <a:gd name="connsiteY108" fmla="*/ 415247 h 1387465"/>
              <a:gd name="connsiteX109" fmla="*/ 2488418 w 4508354"/>
              <a:gd name="connsiteY109" fmla="*/ 415247 h 1387465"/>
              <a:gd name="connsiteX110" fmla="*/ 2497174 w 4508354"/>
              <a:gd name="connsiteY110" fmla="*/ 468510 h 1387465"/>
              <a:gd name="connsiteX111" fmla="*/ 2343948 w 4508354"/>
              <a:gd name="connsiteY111" fmla="*/ 466322 h 1387465"/>
              <a:gd name="connsiteX112" fmla="*/ 2322058 w 4508354"/>
              <a:gd name="connsiteY112" fmla="*/ 415247 h 1387465"/>
              <a:gd name="connsiteX113" fmla="*/ 2767782 w 4508354"/>
              <a:gd name="connsiteY113" fmla="*/ 413970 h 1387465"/>
              <a:gd name="connsiteX114" fmla="*/ 2843757 w 4508354"/>
              <a:gd name="connsiteY114" fmla="*/ 416706 h 1387465"/>
              <a:gd name="connsiteX115" fmla="*/ 2868565 w 4508354"/>
              <a:gd name="connsiteY115" fmla="*/ 469240 h 1387465"/>
              <a:gd name="connsiteX116" fmla="*/ 2722636 w 4508354"/>
              <a:gd name="connsiteY116" fmla="*/ 467051 h 1387465"/>
              <a:gd name="connsiteX117" fmla="*/ 2683964 w 4508354"/>
              <a:gd name="connsiteY117" fmla="*/ 428380 h 1387465"/>
              <a:gd name="connsiteX118" fmla="*/ 2691261 w 4508354"/>
              <a:gd name="connsiteY118" fmla="*/ 414517 h 1387465"/>
              <a:gd name="connsiteX119" fmla="*/ 2767782 w 4508354"/>
              <a:gd name="connsiteY119" fmla="*/ 413970 h 1387465"/>
              <a:gd name="connsiteX120" fmla="*/ 3610528 w 4508354"/>
              <a:gd name="connsiteY120" fmla="*/ 413422 h 1387465"/>
              <a:gd name="connsiteX121" fmla="*/ 3681396 w 4508354"/>
              <a:gd name="connsiteY121" fmla="*/ 416706 h 1387465"/>
              <a:gd name="connsiteX122" fmla="*/ 3725905 w 4508354"/>
              <a:gd name="connsiteY122" fmla="*/ 458295 h 1387465"/>
              <a:gd name="connsiteX123" fmla="*/ 3719337 w 4508354"/>
              <a:gd name="connsiteY123" fmla="*/ 469240 h 1387465"/>
              <a:gd name="connsiteX124" fmla="*/ 3579975 w 4508354"/>
              <a:gd name="connsiteY124" fmla="*/ 467051 h 1387465"/>
              <a:gd name="connsiteX125" fmla="*/ 3534006 w 4508354"/>
              <a:gd name="connsiteY125" fmla="*/ 424732 h 1387465"/>
              <a:gd name="connsiteX126" fmla="*/ 3539114 w 4508354"/>
              <a:gd name="connsiteY126" fmla="*/ 414517 h 1387465"/>
              <a:gd name="connsiteX127" fmla="*/ 3610528 w 4508354"/>
              <a:gd name="connsiteY127" fmla="*/ 413422 h 1387465"/>
              <a:gd name="connsiteX128" fmla="*/ 2513956 w 4508354"/>
              <a:gd name="connsiteY128" fmla="*/ 413058 h 1387465"/>
              <a:gd name="connsiteX129" fmla="*/ 2651860 w 4508354"/>
              <a:gd name="connsiteY129" fmla="*/ 413787 h 1387465"/>
              <a:gd name="connsiteX130" fmla="*/ 2679586 w 4508354"/>
              <a:gd name="connsiteY130" fmla="*/ 469240 h 1387465"/>
              <a:gd name="connsiteX131" fmla="*/ 2532927 w 4508354"/>
              <a:gd name="connsiteY131" fmla="*/ 467052 h 1387465"/>
              <a:gd name="connsiteX132" fmla="*/ 2503741 w 4508354"/>
              <a:gd name="connsiteY132" fmla="*/ 423273 h 1387465"/>
              <a:gd name="connsiteX133" fmla="*/ 2513956 w 4508354"/>
              <a:gd name="connsiteY133" fmla="*/ 413058 h 1387465"/>
              <a:gd name="connsiteX134" fmla="*/ 3431034 w 4508354"/>
              <a:gd name="connsiteY134" fmla="*/ 412693 h 1387465"/>
              <a:gd name="connsiteX135" fmla="*/ 3500442 w 4508354"/>
              <a:gd name="connsiteY135" fmla="*/ 415977 h 1387465"/>
              <a:gd name="connsiteX136" fmla="*/ 3542761 w 4508354"/>
              <a:gd name="connsiteY136" fmla="*/ 458296 h 1387465"/>
              <a:gd name="connsiteX137" fmla="*/ 3536195 w 4508354"/>
              <a:gd name="connsiteY137" fmla="*/ 469241 h 1387465"/>
              <a:gd name="connsiteX138" fmla="*/ 3399021 w 4508354"/>
              <a:gd name="connsiteY138" fmla="*/ 467052 h 1387465"/>
              <a:gd name="connsiteX139" fmla="*/ 3354512 w 4508354"/>
              <a:gd name="connsiteY139" fmla="*/ 426191 h 1387465"/>
              <a:gd name="connsiteX140" fmla="*/ 3361079 w 4508354"/>
              <a:gd name="connsiteY140" fmla="*/ 413788 h 1387465"/>
              <a:gd name="connsiteX141" fmla="*/ 3431034 w 4508354"/>
              <a:gd name="connsiteY141" fmla="*/ 412693 h 1387465"/>
              <a:gd name="connsiteX142" fmla="*/ 3186783 w 4508354"/>
              <a:gd name="connsiteY142" fmla="*/ 412511 h 1387465"/>
              <a:gd name="connsiteX143" fmla="*/ 3318029 w 4508354"/>
              <a:gd name="connsiteY143" fmla="*/ 415247 h 1387465"/>
              <a:gd name="connsiteX144" fmla="*/ 3362538 w 4508354"/>
              <a:gd name="connsiteY144" fmla="*/ 456836 h 1387465"/>
              <a:gd name="connsiteX145" fmla="*/ 3355971 w 4508354"/>
              <a:gd name="connsiteY145" fmla="*/ 469241 h 1387465"/>
              <a:gd name="connsiteX146" fmla="*/ 3263305 w 4508354"/>
              <a:gd name="connsiteY146" fmla="*/ 469241 h 1387465"/>
              <a:gd name="connsiteX147" fmla="*/ 3110809 w 4508354"/>
              <a:gd name="connsiteY147" fmla="*/ 469241 h 1387465"/>
              <a:gd name="connsiteX148" fmla="*/ 3053896 w 4508354"/>
              <a:gd name="connsiteY148" fmla="*/ 413058 h 1387465"/>
              <a:gd name="connsiteX149" fmla="*/ 3186783 w 4508354"/>
              <a:gd name="connsiteY149" fmla="*/ 412511 h 1387465"/>
              <a:gd name="connsiteX150" fmla="*/ 2221184 w 4508354"/>
              <a:gd name="connsiteY150" fmla="*/ 412511 h 1387465"/>
              <a:gd name="connsiteX151" fmla="*/ 2295061 w 4508354"/>
              <a:gd name="connsiteY151" fmla="*/ 415247 h 1387465"/>
              <a:gd name="connsiteX152" fmla="*/ 2319869 w 4508354"/>
              <a:gd name="connsiteY152" fmla="*/ 469241 h 1387465"/>
              <a:gd name="connsiteX153" fmla="*/ 2164454 w 4508354"/>
              <a:gd name="connsiteY153" fmla="*/ 468511 h 1387465"/>
              <a:gd name="connsiteX154" fmla="*/ 2144023 w 4508354"/>
              <a:gd name="connsiteY154" fmla="*/ 413058 h 1387465"/>
              <a:gd name="connsiteX155" fmla="*/ 2221184 w 4508354"/>
              <a:gd name="connsiteY155" fmla="*/ 412511 h 1387465"/>
              <a:gd name="connsiteX156" fmla="*/ 2007580 w 4508354"/>
              <a:gd name="connsiteY156" fmla="*/ 412329 h 1387465"/>
              <a:gd name="connsiteX157" fmla="*/ 2121405 w 4508354"/>
              <a:gd name="connsiteY157" fmla="*/ 412329 h 1387465"/>
              <a:gd name="connsiteX158" fmla="*/ 2080545 w 4508354"/>
              <a:gd name="connsiteY158" fmla="*/ 469970 h 1387465"/>
              <a:gd name="connsiteX159" fmla="*/ 1962341 w 4508354"/>
              <a:gd name="connsiteY159" fmla="*/ 469970 h 1387465"/>
              <a:gd name="connsiteX160" fmla="*/ 2007580 w 4508354"/>
              <a:gd name="connsiteY160" fmla="*/ 412329 h 1387465"/>
              <a:gd name="connsiteX161" fmla="*/ 1821519 w 4508354"/>
              <a:gd name="connsiteY161" fmla="*/ 412329 h 1387465"/>
              <a:gd name="connsiteX162" fmla="*/ 1939722 w 4508354"/>
              <a:gd name="connsiteY162" fmla="*/ 412329 h 1387465"/>
              <a:gd name="connsiteX163" fmla="*/ 1893755 w 4508354"/>
              <a:gd name="connsiteY163" fmla="*/ 469241 h 1387465"/>
              <a:gd name="connsiteX164" fmla="*/ 1778469 w 4508354"/>
              <a:gd name="connsiteY164" fmla="*/ 469241 h 1387465"/>
              <a:gd name="connsiteX165" fmla="*/ 1821519 w 4508354"/>
              <a:gd name="connsiteY165" fmla="*/ 412329 h 1387465"/>
              <a:gd name="connsiteX166" fmla="*/ 1640565 w 4508354"/>
              <a:gd name="connsiteY166" fmla="*/ 412329 h 1387465"/>
              <a:gd name="connsiteX167" fmla="*/ 1755120 w 4508354"/>
              <a:gd name="connsiteY167" fmla="*/ 412329 h 1387465"/>
              <a:gd name="connsiteX168" fmla="*/ 1711341 w 4508354"/>
              <a:gd name="connsiteY168" fmla="*/ 469241 h 1387465"/>
              <a:gd name="connsiteX169" fmla="*/ 1589490 w 4508354"/>
              <a:gd name="connsiteY169" fmla="*/ 469241 h 1387465"/>
              <a:gd name="connsiteX170" fmla="*/ 1640565 w 4508354"/>
              <a:gd name="connsiteY170" fmla="*/ 412329 h 1387465"/>
              <a:gd name="connsiteX171" fmla="*/ 1456694 w 4508354"/>
              <a:gd name="connsiteY171" fmla="*/ 412329 h 1387465"/>
              <a:gd name="connsiteX172" fmla="*/ 1575626 w 4508354"/>
              <a:gd name="connsiteY172" fmla="*/ 412329 h 1387465"/>
              <a:gd name="connsiteX173" fmla="*/ 1522362 w 4508354"/>
              <a:gd name="connsiteY173" fmla="*/ 469241 h 1387465"/>
              <a:gd name="connsiteX174" fmla="*/ 1402700 w 4508354"/>
              <a:gd name="connsiteY174" fmla="*/ 469241 h 1387465"/>
              <a:gd name="connsiteX175" fmla="*/ 1456694 w 4508354"/>
              <a:gd name="connsiteY175" fmla="*/ 412329 h 1387465"/>
              <a:gd name="connsiteX176" fmla="*/ 1272829 w 4508354"/>
              <a:gd name="connsiteY176" fmla="*/ 412329 h 1387465"/>
              <a:gd name="connsiteX177" fmla="*/ 1392485 w 4508354"/>
              <a:gd name="connsiteY177" fmla="*/ 412329 h 1387465"/>
              <a:gd name="connsiteX178" fmla="*/ 1334119 w 4508354"/>
              <a:gd name="connsiteY178" fmla="*/ 469241 h 1387465"/>
              <a:gd name="connsiteX179" fmla="*/ 1214457 w 4508354"/>
              <a:gd name="connsiteY179" fmla="*/ 469241 h 1387465"/>
              <a:gd name="connsiteX180" fmla="*/ 1272829 w 4508354"/>
              <a:gd name="connsiteY180" fmla="*/ 412329 h 1387465"/>
              <a:gd name="connsiteX181" fmla="*/ 2944085 w 4508354"/>
              <a:gd name="connsiteY181" fmla="*/ 411963 h 1387465"/>
              <a:gd name="connsiteX182" fmla="*/ 3014495 w 4508354"/>
              <a:gd name="connsiteY182" fmla="*/ 415246 h 1387465"/>
              <a:gd name="connsiteX183" fmla="*/ 3051708 w 4508354"/>
              <a:gd name="connsiteY183" fmla="*/ 458296 h 1387465"/>
              <a:gd name="connsiteX184" fmla="*/ 3042222 w 4508354"/>
              <a:gd name="connsiteY184" fmla="*/ 469240 h 1387465"/>
              <a:gd name="connsiteX185" fmla="*/ 2904319 w 4508354"/>
              <a:gd name="connsiteY185" fmla="*/ 467052 h 1387465"/>
              <a:gd name="connsiteX186" fmla="*/ 2865647 w 4508354"/>
              <a:gd name="connsiteY186" fmla="*/ 423273 h 1387465"/>
              <a:gd name="connsiteX187" fmla="*/ 2873674 w 4508354"/>
              <a:gd name="connsiteY187" fmla="*/ 413058 h 1387465"/>
              <a:gd name="connsiteX188" fmla="*/ 2944085 w 4508354"/>
              <a:gd name="connsiteY188" fmla="*/ 411963 h 1387465"/>
              <a:gd name="connsiteX189" fmla="*/ 1088226 w 4508354"/>
              <a:gd name="connsiteY189" fmla="*/ 410869 h 1387465"/>
              <a:gd name="connsiteX190" fmla="*/ 1207888 w 4508354"/>
              <a:gd name="connsiteY190" fmla="*/ 411599 h 1387465"/>
              <a:gd name="connsiteX191" fmla="*/ 1144410 w 4508354"/>
              <a:gd name="connsiteY191" fmla="*/ 469241 h 1387465"/>
              <a:gd name="connsiteX192" fmla="*/ 1024017 w 4508354"/>
              <a:gd name="connsiteY192" fmla="*/ 469241 h 1387465"/>
              <a:gd name="connsiteX193" fmla="*/ 1088226 w 4508354"/>
              <a:gd name="connsiteY193" fmla="*/ 410869 h 1387465"/>
              <a:gd name="connsiteX194" fmla="*/ 879547 w 4508354"/>
              <a:gd name="connsiteY194" fmla="*/ 410869 h 1387465"/>
              <a:gd name="connsiteX195" fmla="*/ 1021099 w 4508354"/>
              <a:gd name="connsiteY195" fmla="*/ 411599 h 1387465"/>
              <a:gd name="connsiteX196" fmla="*/ 959079 w 4508354"/>
              <a:gd name="connsiteY196" fmla="*/ 468511 h 1387465"/>
              <a:gd name="connsiteX197" fmla="*/ 800744 w 4508354"/>
              <a:gd name="connsiteY197" fmla="*/ 469241 h 1387465"/>
              <a:gd name="connsiteX198" fmla="*/ 879547 w 4508354"/>
              <a:gd name="connsiteY198" fmla="*/ 410869 h 1387465"/>
              <a:gd name="connsiteX199" fmla="*/ 2245445 w 4508354"/>
              <a:gd name="connsiteY199" fmla="*/ 348119 h 1387465"/>
              <a:gd name="connsiteX200" fmla="*/ 2398672 w 4508354"/>
              <a:gd name="connsiteY200" fmla="*/ 348119 h 1387465"/>
              <a:gd name="connsiteX201" fmla="*/ 2405968 w 4508354"/>
              <a:gd name="connsiteY201" fmla="*/ 392628 h 1387465"/>
              <a:gd name="connsiteX202" fmla="*/ 2245445 w 4508354"/>
              <a:gd name="connsiteY202" fmla="*/ 392628 h 1387465"/>
              <a:gd name="connsiteX203" fmla="*/ 2245445 w 4508354"/>
              <a:gd name="connsiteY203" fmla="*/ 348119 h 1387465"/>
              <a:gd name="connsiteX204" fmla="*/ 3570762 w 4508354"/>
              <a:gd name="connsiteY204" fmla="*/ 347298 h 1387465"/>
              <a:gd name="connsiteX205" fmla="*/ 3641264 w 4508354"/>
              <a:gd name="connsiteY205" fmla="*/ 350308 h 1387465"/>
              <a:gd name="connsiteX206" fmla="*/ 3684313 w 4508354"/>
              <a:gd name="connsiteY206" fmla="*/ 396276 h 1387465"/>
              <a:gd name="connsiteX207" fmla="*/ 3534006 w 4508354"/>
              <a:gd name="connsiteY207" fmla="*/ 394817 h 1387465"/>
              <a:gd name="connsiteX208" fmla="*/ 3496064 w 4508354"/>
              <a:gd name="connsiteY208" fmla="*/ 357604 h 1387465"/>
              <a:gd name="connsiteX209" fmla="*/ 3499713 w 4508354"/>
              <a:gd name="connsiteY209" fmla="*/ 348119 h 1387465"/>
              <a:gd name="connsiteX210" fmla="*/ 3570762 w 4508354"/>
              <a:gd name="connsiteY210" fmla="*/ 347298 h 1387465"/>
              <a:gd name="connsiteX211" fmla="*/ 2666362 w 4508354"/>
              <a:gd name="connsiteY211" fmla="*/ 346843 h 1387465"/>
              <a:gd name="connsiteX212" fmla="*/ 2737230 w 4508354"/>
              <a:gd name="connsiteY212" fmla="*/ 349579 h 1387465"/>
              <a:gd name="connsiteX213" fmla="*/ 2767145 w 4508354"/>
              <a:gd name="connsiteY213" fmla="*/ 397006 h 1387465"/>
              <a:gd name="connsiteX214" fmla="*/ 2619026 w 4508354"/>
              <a:gd name="connsiteY214" fmla="*/ 395547 h 1387465"/>
              <a:gd name="connsiteX215" fmla="*/ 2587651 w 4508354"/>
              <a:gd name="connsiteY215" fmla="*/ 359064 h 1387465"/>
              <a:gd name="connsiteX216" fmla="*/ 2594948 w 4508354"/>
              <a:gd name="connsiteY216" fmla="*/ 347390 h 1387465"/>
              <a:gd name="connsiteX217" fmla="*/ 2666362 w 4508354"/>
              <a:gd name="connsiteY217" fmla="*/ 346843 h 1387465"/>
              <a:gd name="connsiteX218" fmla="*/ 2840018 w 4508354"/>
              <a:gd name="connsiteY218" fmla="*/ 346568 h 1387465"/>
              <a:gd name="connsiteX219" fmla="*/ 2909425 w 4508354"/>
              <a:gd name="connsiteY219" fmla="*/ 349578 h 1387465"/>
              <a:gd name="connsiteX220" fmla="*/ 2939341 w 4508354"/>
              <a:gd name="connsiteY220" fmla="*/ 389708 h 1387465"/>
              <a:gd name="connsiteX221" fmla="*/ 2928396 w 4508354"/>
              <a:gd name="connsiteY221" fmla="*/ 397734 h 1387465"/>
              <a:gd name="connsiteX222" fmla="*/ 2816761 w 4508354"/>
              <a:gd name="connsiteY222" fmla="*/ 397734 h 1387465"/>
              <a:gd name="connsiteX223" fmla="*/ 2770063 w 4508354"/>
              <a:gd name="connsiteY223" fmla="*/ 347389 h 1387465"/>
              <a:gd name="connsiteX224" fmla="*/ 2840018 w 4508354"/>
              <a:gd name="connsiteY224" fmla="*/ 346568 h 1387465"/>
              <a:gd name="connsiteX225" fmla="*/ 2490881 w 4508354"/>
              <a:gd name="connsiteY225" fmla="*/ 345109 h 1387465"/>
              <a:gd name="connsiteX226" fmla="*/ 2559194 w 4508354"/>
              <a:gd name="connsiteY226" fmla="*/ 348119 h 1387465"/>
              <a:gd name="connsiteX227" fmla="*/ 2587650 w 4508354"/>
              <a:gd name="connsiteY227" fmla="*/ 387519 h 1387465"/>
              <a:gd name="connsiteX228" fmla="*/ 2580354 w 4508354"/>
              <a:gd name="connsiteY228" fmla="*/ 397005 h 1387465"/>
              <a:gd name="connsiteX229" fmla="*/ 2439531 w 4508354"/>
              <a:gd name="connsiteY229" fmla="*/ 394816 h 1387465"/>
              <a:gd name="connsiteX230" fmla="*/ 2413264 w 4508354"/>
              <a:gd name="connsiteY230" fmla="*/ 355415 h 1387465"/>
              <a:gd name="connsiteX231" fmla="*/ 2422020 w 4508354"/>
              <a:gd name="connsiteY231" fmla="*/ 345930 h 1387465"/>
              <a:gd name="connsiteX232" fmla="*/ 2490881 w 4508354"/>
              <a:gd name="connsiteY232" fmla="*/ 345109 h 1387465"/>
              <a:gd name="connsiteX233" fmla="*/ 3181312 w 4508354"/>
              <a:gd name="connsiteY233" fmla="*/ 344744 h 1387465"/>
              <a:gd name="connsiteX234" fmla="*/ 3245795 w 4508354"/>
              <a:gd name="connsiteY234" fmla="*/ 347389 h 1387465"/>
              <a:gd name="connsiteX235" fmla="*/ 3291763 w 4508354"/>
              <a:gd name="connsiteY235" fmla="*/ 381683 h 1387465"/>
              <a:gd name="connsiteX236" fmla="*/ 3285925 w 4508354"/>
              <a:gd name="connsiteY236" fmla="*/ 394817 h 1387465"/>
              <a:gd name="connsiteX237" fmla="*/ 3137807 w 4508354"/>
              <a:gd name="connsiteY237" fmla="*/ 392628 h 1387465"/>
              <a:gd name="connsiteX238" fmla="*/ 3108621 w 4508354"/>
              <a:gd name="connsiteY238" fmla="*/ 345930 h 1387465"/>
              <a:gd name="connsiteX239" fmla="*/ 3181312 w 4508354"/>
              <a:gd name="connsiteY239" fmla="*/ 344744 h 1387465"/>
              <a:gd name="connsiteX240" fmla="*/ 3010027 w 4508354"/>
              <a:gd name="connsiteY240" fmla="*/ 344744 h 1387465"/>
              <a:gd name="connsiteX241" fmla="*/ 3074327 w 4508354"/>
              <a:gd name="connsiteY241" fmla="*/ 347389 h 1387465"/>
              <a:gd name="connsiteX242" fmla="*/ 3115917 w 4508354"/>
              <a:gd name="connsiteY242" fmla="*/ 384601 h 1387465"/>
              <a:gd name="connsiteX243" fmla="*/ 3108621 w 4508354"/>
              <a:gd name="connsiteY243" fmla="*/ 396275 h 1387465"/>
              <a:gd name="connsiteX244" fmla="*/ 2969258 w 4508354"/>
              <a:gd name="connsiteY244" fmla="*/ 394087 h 1387465"/>
              <a:gd name="connsiteX245" fmla="*/ 2936423 w 4508354"/>
              <a:gd name="connsiteY245" fmla="*/ 355415 h 1387465"/>
              <a:gd name="connsiteX246" fmla="*/ 2945179 w 4508354"/>
              <a:gd name="connsiteY246" fmla="*/ 345930 h 1387465"/>
              <a:gd name="connsiteX247" fmla="*/ 3010027 w 4508354"/>
              <a:gd name="connsiteY247" fmla="*/ 344744 h 1387465"/>
              <a:gd name="connsiteX248" fmla="*/ 2109730 w 4508354"/>
              <a:gd name="connsiteY248" fmla="*/ 344471 h 1387465"/>
              <a:gd name="connsiteX249" fmla="*/ 2186343 w 4508354"/>
              <a:gd name="connsiteY249" fmla="*/ 345201 h 1387465"/>
              <a:gd name="connsiteX250" fmla="*/ 2222095 w 4508354"/>
              <a:gd name="connsiteY250" fmla="*/ 394817 h 1387465"/>
              <a:gd name="connsiteX251" fmla="*/ 2071788 w 4508354"/>
              <a:gd name="connsiteY251" fmla="*/ 394817 h 1387465"/>
              <a:gd name="connsiteX252" fmla="*/ 2109730 w 4508354"/>
              <a:gd name="connsiteY252" fmla="*/ 344471 h 1387465"/>
              <a:gd name="connsiteX253" fmla="*/ 1755850 w 4508354"/>
              <a:gd name="connsiteY253" fmla="*/ 343012 h 1387465"/>
              <a:gd name="connsiteX254" fmla="*/ 1872594 w 4508354"/>
              <a:gd name="connsiteY254" fmla="*/ 343012 h 1387465"/>
              <a:gd name="connsiteX255" fmla="*/ 1831004 w 4508354"/>
              <a:gd name="connsiteY255" fmla="*/ 398465 h 1387465"/>
              <a:gd name="connsiteX256" fmla="*/ 1715719 w 4508354"/>
              <a:gd name="connsiteY256" fmla="*/ 397735 h 1387465"/>
              <a:gd name="connsiteX257" fmla="*/ 1755850 w 4508354"/>
              <a:gd name="connsiteY257" fmla="*/ 343012 h 1387465"/>
              <a:gd name="connsiteX258" fmla="*/ 1938263 w 4508354"/>
              <a:gd name="connsiteY258" fmla="*/ 343011 h 1387465"/>
              <a:gd name="connsiteX259" fmla="*/ 2032387 w 4508354"/>
              <a:gd name="connsiteY259" fmla="*/ 345199 h 1387465"/>
              <a:gd name="connsiteX260" fmla="*/ 2049898 w 4508354"/>
              <a:gd name="connsiteY260" fmla="*/ 368548 h 1387465"/>
              <a:gd name="connsiteX261" fmla="*/ 2031657 w 4508354"/>
              <a:gd name="connsiteY261" fmla="*/ 395545 h 1387465"/>
              <a:gd name="connsiteX262" fmla="*/ 1890835 w 4508354"/>
              <a:gd name="connsiteY262" fmla="*/ 397005 h 1387465"/>
              <a:gd name="connsiteX263" fmla="*/ 1938263 w 4508354"/>
              <a:gd name="connsiteY263" fmla="*/ 343011 h 1387465"/>
              <a:gd name="connsiteX264" fmla="*/ 910194 w 4508354"/>
              <a:gd name="connsiteY264" fmla="*/ 342282 h 1387465"/>
              <a:gd name="connsiteX265" fmla="*/ 1155356 w 4508354"/>
              <a:gd name="connsiteY265" fmla="*/ 342282 h 1387465"/>
              <a:gd name="connsiteX266" fmla="*/ 1091146 w 4508354"/>
              <a:gd name="connsiteY266" fmla="*/ 397735 h 1387465"/>
              <a:gd name="connsiteX267" fmla="*/ 845255 w 4508354"/>
              <a:gd name="connsiteY267" fmla="*/ 397005 h 1387465"/>
              <a:gd name="connsiteX268" fmla="*/ 910194 w 4508354"/>
              <a:gd name="connsiteY268" fmla="*/ 342282 h 1387465"/>
              <a:gd name="connsiteX269" fmla="*/ 1582923 w 4508354"/>
              <a:gd name="connsiteY269" fmla="*/ 342282 h 1387465"/>
              <a:gd name="connsiteX270" fmla="*/ 1697478 w 4508354"/>
              <a:gd name="connsiteY270" fmla="*/ 343012 h 1387465"/>
              <a:gd name="connsiteX271" fmla="*/ 1650051 w 4508354"/>
              <a:gd name="connsiteY271" fmla="*/ 397735 h 1387465"/>
              <a:gd name="connsiteX272" fmla="*/ 1534037 w 4508354"/>
              <a:gd name="connsiteY272" fmla="*/ 397005 h 1387465"/>
              <a:gd name="connsiteX273" fmla="*/ 1582923 w 4508354"/>
              <a:gd name="connsiteY273" fmla="*/ 342282 h 1387465"/>
              <a:gd name="connsiteX274" fmla="*/ 1404160 w 4508354"/>
              <a:gd name="connsiteY274" fmla="*/ 341552 h 1387465"/>
              <a:gd name="connsiteX275" fmla="*/ 1520903 w 4508354"/>
              <a:gd name="connsiteY275" fmla="*/ 342282 h 1387465"/>
              <a:gd name="connsiteX276" fmla="*/ 1464720 w 4508354"/>
              <a:gd name="connsiteY276" fmla="*/ 397005 h 1387465"/>
              <a:gd name="connsiteX277" fmla="*/ 1350899 w 4508354"/>
              <a:gd name="connsiteY277" fmla="*/ 396276 h 1387465"/>
              <a:gd name="connsiteX278" fmla="*/ 1404160 w 4508354"/>
              <a:gd name="connsiteY278" fmla="*/ 341552 h 1387465"/>
              <a:gd name="connsiteX279" fmla="*/ 1227589 w 4508354"/>
              <a:gd name="connsiteY279" fmla="*/ 341552 h 1387465"/>
              <a:gd name="connsiteX280" fmla="*/ 1344333 w 4508354"/>
              <a:gd name="connsiteY280" fmla="*/ 342281 h 1387465"/>
              <a:gd name="connsiteX281" fmla="*/ 1287420 w 4508354"/>
              <a:gd name="connsiteY281" fmla="*/ 397734 h 1387465"/>
              <a:gd name="connsiteX282" fmla="*/ 1170676 w 4508354"/>
              <a:gd name="connsiteY282" fmla="*/ 397005 h 1387465"/>
              <a:gd name="connsiteX283" fmla="*/ 1227589 w 4508354"/>
              <a:gd name="connsiteY283" fmla="*/ 341552 h 1387465"/>
              <a:gd name="connsiteX284" fmla="*/ 2165183 w 4508354"/>
              <a:gd name="connsiteY284" fmla="*/ 283910 h 1387465"/>
              <a:gd name="connsiteX285" fmla="*/ 2314762 w 4508354"/>
              <a:gd name="connsiteY285" fmla="*/ 283910 h 1387465"/>
              <a:gd name="connsiteX286" fmla="*/ 2316950 w 4508354"/>
              <a:gd name="connsiteY286" fmla="*/ 327689 h 1387465"/>
              <a:gd name="connsiteX287" fmla="*/ 2165183 w 4508354"/>
              <a:gd name="connsiteY287" fmla="*/ 327689 h 1387465"/>
              <a:gd name="connsiteX288" fmla="*/ 2165183 w 4508354"/>
              <a:gd name="connsiteY288" fmla="*/ 283910 h 1387465"/>
              <a:gd name="connsiteX289" fmla="*/ 1993715 w 4508354"/>
              <a:gd name="connsiteY289" fmla="*/ 283180 h 1387465"/>
              <a:gd name="connsiteX290" fmla="*/ 2144023 w 4508354"/>
              <a:gd name="connsiteY290" fmla="*/ 283180 h 1387465"/>
              <a:gd name="connsiteX291" fmla="*/ 2144023 w 4508354"/>
              <a:gd name="connsiteY291" fmla="*/ 326959 h 1387465"/>
              <a:gd name="connsiteX292" fmla="*/ 1988608 w 4508354"/>
              <a:gd name="connsiteY292" fmla="*/ 326959 h 1387465"/>
              <a:gd name="connsiteX293" fmla="*/ 1993715 w 4508354"/>
              <a:gd name="connsiteY293" fmla="*/ 283180 h 1387465"/>
              <a:gd name="connsiteX294" fmla="*/ 3529173 w 4508354"/>
              <a:gd name="connsiteY294" fmla="*/ 281994 h 1387465"/>
              <a:gd name="connsiteX295" fmla="*/ 3593108 w 4508354"/>
              <a:gd name="connsiteY295" fmla="*/ 284639 h 1387465"/>
              <a:gd name="connsiteX296" fmla="*/ 3635428 w 4508354"/>
              <a:gd name="connsiteY296" fmla="*/ 321122 h 1387465"/>
              <a:gd name="connsiteX297" fmla="*/ 3630320 w 4508354"/>
              <a:gd name="connsiteY297" fmla="*/ 330607 h 1387465"/>
              <a:gd name="connsiteX298" fmla="*/ 3497524 w 4508354"/>
              <a:gd name="connsiteY298" fmla="*/ 329149 h 1387465"/>
              <a:gd name="connsiteX299" fmla="*/ 3459582 w 4508354"/>
              <a:gd name="connsiteY299" fmla="*/ 293395 h 1387465"/>
              <a:gd name="connsiteX300" fmla="*/ 3464689 w 4508354"/>
              <a:gd name="connsiteY300" fmla="*/ 283180 h 1387465"/>
              <a:gd name="connsiteX301" fmla="*/ 3529173 w 4508354"/>
              <a:gd name="connsiteY301" fmla="*/ 281994 h 1387465"/>
              <a:gd name="connsiteX302" fmla="*/ 2570778 w 4508354"/>
              <a:gd name="connsiteY302" fmla="*/ 281812 h 1387465"/>
              <a:gd name="connsiteX303" fmla="*/ 2638726 w 4508354"/>
              <a:gd name="connsiteY303" fmla="*/ 283909 h 1387465"/>
              <a:gd name="connsiteX304" fmla="*/ 2665723 w 4508354"/>
              <a:gd name="connsiteY304" fmla="*/ 320392 h 1387465"/>
              <a:gd name="connsiteX305" fmla="*/ 2659157 w 4508354"/>
              <a:gd name="connsiteY305" fmla="*/ 329878 h 1387465"/>
              <a:gd name="connsiteX306" fmla="*/ 2522712 w 4508354"/>
              <a:gd name="connsiteY306" fmla="*/ 328418 h 1387465"/>
              <a:gd name="connsiteX307" fmla="*/ 2493526 w 4508354"/>
              <a:gd name="connsiteY307" fmla="*/ 282450 h 1387465"/>
              <a:gd name="connsiteX308" fmla="*/ 2570778 w 4508354"/>
              <a:gd name="connsiteY308" fmla="*/ 281812 h 1387465"/>
              <a:gd name="connsiteX309" fmla="*/ 2403050 w 4508354"/>
              <a:gd name="connsiteY309" fmla="*/ 281812 h 1387465"/>
              <a:gd name="connsiteX310" fmla="*/ 2470907 w 4508354"/>
              <a:gd name="connsiteY310" fmla="*/ 283909 h 1387465"/>
              <a:gd name="connsiteX311" fmla="*/ 2499363 w 4508354"/>
              <a:gd name="connsiteY311" fmla="*/ 330607 h 1387465"/>
              <a:gd name="connsiteX312" fmla="*/ 2353433 w 4508354"/>
              <a:gd name="connsiteY312" fmla="*/ 329147 h 1387465"/>
              <a:gd name="connsiteX313" fmla="*/ 2327166 w 4508354"/>
              <a:gd name="connsiteY313" fmla="*/ 293395 h 1387465"/>
              <a:gd name="connsiteX314" fmla="*/ 2335193 w 4508354"/>
              <a:gd name="connsiteY314" fmla="*/ 282450 h 1387465"/>
              <a:gd name="connsiteX315" fmla="*/ 2403050 w 4508354"/>
              <a:gd name="connsiteY315" fmla="*/ 281812 h 1387465"/>
              <a:gd name="connsiteX316" fmla="*/ 3188882 w 4508354"/>
              <a:gd name="connsiteY316" fmla="*/ 281721 h 1387465"/>
              <a:gd name="connsiteX317" fmla="*/ 3332623 w 4508354"/>
              <a:gd name="connsiteY317" fmla="*/ 281721 h 1387465"/>
              <a:gd name="connsiteX318" fmla="*/ 3496065 w 4508354"/>
              <a:gd name="connsiteY318" fmla="*/ 380953 h 1387465"/>
              <a:gd name="connsiteX319" fmla="*/ 3504091 w 4508354"/>
              <a:gd name="connsiteY319" fmla="*/ 399194 h 1387465"/>
              <a:gd name="connsiteX320" fmla="*/ 3329704 w 4508354"/>
              <a:gd name="connsiteY320" fmla="*/ 397735 h 1387465"/>
              <a:gd name="connsiteX321" fmla="*/ 3302707 w 4508354"/>
              <a:gd name="connsiteY321" fmla="*/ 367819 h 1387465"/>
              <a:gd name="connsiteX322" fmla="*/ 3242876 w 4508354"/>
              <a:gd name="connsiteY322" fmla="*/ 329878 h 1387465"/>
              <a:gd name="connsiteX323" fmla="*/ 3188882 w 4508354"/>
              <a:gd name="connsiteY323" fmla="*/ 281721 h 1387465"/>
              <a:gd name="connsiteX324" fmla="*/ 3078614 w 4508354"/>
              <a:gd name="connsiteY324" fmla="*/ 281538 h 1387465"/>
              <a:gd name="connsiteX325" fmla="*/ 3144373 w 4508354"/>
              <a:gd name="connsiteY325" fmla="*/ 283909 h 1387465"/>
              <a:gd name="connsiteX326" fmla="*/ 3177937 w 4508354"/>
              <a:gd name="connsiteY326" fmla="*/ 318932 h 1387465"/>
              <a:gd name="connsiteX327" fmla="*/ 3171371 w 4508354"/>
              <a:gd name="connsiteY327" fmla="*/ 330607 h 1387465"/>
              <a:gd name="connsiteX328" fmla="*/ 3041492 w 4508354"/>
              <a:gd name="connsiteY328" fmla="*/ 329147 h 1387465"/>
              <a:gd name="connsiteX329" fmla="*/ 3005740 w 4508354"/>
              <a:gd name="connsiteY329" fmla="*/ 293395 h 1387465"/>
              <a:gd name="connsiteX330" fmla="*/ 3012307 w 4508354"/>
              <a:gd name="connsiteY330" fmla="*/ 282450 h 1387465"/>
              <a:gd name="connsiteX331" fmla="*/ 3078614 w 4508354"/>
              <a:gd name="connsiteY331" fmla="*/ 281538 h 1387465"/>
              <a:gd name="connsiteX332" fmla="*/ 2909061 w 4508354"/>
              <a:gd name="connsiteY332" fmla="*/ 281538 h 1387465"/>
              <a:gd name="connsiteX333" fmla="*/ 2973635 w 4508354"/>
              <a:gd name="connsiteY333" fmla="*/ 283909 h 1387465"/>
              <a:gd name="connsiteX334" fmla="*/ 3008658 w 4508354"/>
              <a:gd name="connsiteY334" fmla="*/ 319662 h 1387465"/>
              <a:gd name="connsiteX335" fmla="*/ 2999173 w 4508354"/>
              <a:gd name="connsiteY335" fmla="*/ 330607 h 1387465"/>
              <a:gd name="connsiteX336" fmla="*/ 2872944 w 4508354"/>
              <a:gd name="connsiteY336" fmla="*/ 329147 h 1387465"/>
              <a:gd name="connsiteX337" fmla="*/ 2836461 w 4508354"/>
              <a:gd name="connsiteY337" fmla="*/ 294124 h 1387465"/>
              <a:gd name="connsiteX338" fmla="*/ 2844488 w 4508354"/>
              <a:gd name="connsiteY338" fmla="*/ 282450 h 1387465"/>
              <a:gd name="connsiteX339" fmla="*/ 2909061 w 4508354"/>
              <a:gd name="connsiteY339" fmla="*/ 281538 h 1387465"/>
              <a:gd name="connsiteX340" fmla="*/ 2740057 w 4508354"/>
              <a:gd name="connsiteY340" fmla="*/ 280809 h 1387465"/>
              <a:gd name="connsiteX341" fmla="*/ 2802897 w 4508354"/>
              <a:gd name="connsiteY341" fmla="*/ 283180 h 1387465"/>
              <a:gd name="connsiteX342" fmla="*/ 2836461 w 4508354"/>
              <a:gd name="connsiteY342" fmla="*/ 317474 h 1387465"/>
              <a:gd name="connsiteX343" fmla="*/ 2829165 w 4508354"/>
              <a:gd name="connsiteY343" fmla="*/ 329148 h 1387465"/>
              <a:gd name="connsiteX344" fmla="*/ 2693450 w 4508354"/>
              <a:gd name="connsiteY344" fmla="*/ 327689 h 1387465"/>
              <a:gd name="connsiteX345" fmla="*/ 2668642 w 4508354"/>
              <a:gd name="connsiteY345" fmla="*/ 291936 h 1387465"/>
              <a:gd name="connsiteX346" fmla="*/ 2676669 w 4508354"/>
              <a:gd name="connsiteY346" fmla="*/ 281721 h 1387465"/>
              <a:gd name="connsiteX347" fmla="*/ 2740057 w 4508354"/>
              <a:gd name="connsiteY347" fmla="*/ 280809 h 1387465"/>
              <a:gd name="connsiteX348" fmla="*/ 1860920 w 4508354"/>
              <a:gd name="connsiteY348" fmla="*/ 279532 h 1387465"/>
              <a:gd name="connsiteX349" fmla="*/ 1973285 w 4508354"/>
              <a:gd name="connsiteY349" fmla="*/ 280261 h 1387465"/>
              <a:gd name="connsiteX350" fmla="*/ 1931696 w 4508354"/>
              <a:gd name="connsiteY350" fmla="*/ 330607 h 1387465"/>
              <a:gd name="connsiteX351" fmla="*/ 1820059 w 4508354"/>
              <a:gd name="connsiteY351" fmla="*/ 329877 h 1387465"/>
              <a:gd name="connsiteX352" fmla="*/ 1860920 w 4508354"/>
              <a:gd name="connsiteY352" fmla="*/ 279532 h 1387465"/>
              <a:gd name="connsiteX353" fmla="*/ 1687992 w 4508354"/>
              <a:gd name="connsiteY353" fmla="*/ 279532 h 1387465"/>
              <a:gd name="connsiteX354" fmla="*/ 1799629 w 4508354"/>
              <a:gd name="connsiteY354" fmla="*/ 280261 h 1387465"/>
              <a:gd name="connsiteX355" fmla="*/ 1761687 w 4508354"/>
              <a:gd name="connsiteY355" fmla="*/ 330607 h 1387465"/>
              <a:gd name="connsiteX356" fmla="*/ 1647132 w 4508354"/>
              <a:gd name="connsiteY356" fmla="*/ 329877 h 1387465"/>
              <a:gd name="connsiteX357" fmla="*/ 1687992 w 4508354"/>
              <a:gd name="connsiteY357" fmla="*/ 279532 h 1387465"/>
              <a:gd name="connsiteX358" fmla="*/ 1517984 w 4508354"/>
              <a:gd name="connsiteY358" fmla="*/ 278803 h 1387465"/>
              <a:gd name="connsiteX359" fmla="*/ 1631080 w 4508354"/>
              <a:gd name="connsiteY359" fmla="*/ 279533 h 1387465"/>
              <a:gd name="connsiteX360" fmla="*/ 1582194 w 4508354"/>
              <a:gd name="connsiteY360" fmla="*/ 330608 h 1387465"/>
              <a:gd name="connsiteX361" fmla="*/ 1470557 w 4508354"/>
              <a:gd name="connsiteY361" fmla="*/ 329878 h 1387465"/>
              <a:gd name="connsiteX362" fmla="*/ 1517984 w 4508354"/>
              <a:gd name="connsiteY362" fmla="*/ 278803 h 1387465"/>
              <a:gd name="connsiteX363" fmla="*/ 1345790 w 4508354"/>
              <a:gd name="connsiteY363" fmla="*/ 278803 h 1387465"/>
              <a:gd name="connsiteX364" fmla="*/ 1459613 w 4508354"/>
              <a:gd name="connsiteY364" fmla="*/ 279532 h 1387465"/>
              <a:gd name="connsiteX365" fmla="*/ 1409266 w 4508354"/>
              <a:gd name="connsiteY365" fmla="*/ 330607 h 1387465"/>
              <a:gd name="connsiteX366" fmla="*/ 1295444 w 4508354"/>
              <a:gd name="connsiteY366" fmla="*/ 329878 h 1387465"/>
              <a:gd name="connsiteX367" fmla="*/ 1345790 w 4508354"/>
              <a:gd name="connsiteY367" fmla="*/ 278803 h 1387465"/>
              <a:gd name="connsiteX368" fmla="*/ 1189192 w 4508354"/>
              <a:gd name="connsiteY368" fmla="*/ 277616 h 1387465"/>
              <a:gd name="connsiteX369" fmla="*/ 1286691 w 4508354"/>
              <a:gd name="connsiteY369" fmla="*/ 283180 h 1387465"/>
              <a:gd name="connsiteX370" fmla="*/ 1236346 w 4508354"/>
              <a:gd name="connsiteY370" fmla="*/ 329877 h 1387465"/>
              <a:gd name="connsiteX371" fmla="*/ 921137 w 4508354"/>
              <a:gd name="connsiteY371" fmla="*/ 329877 h 1387465"/>
              <a:gd name="connsiteX372" fmla="*/ 887573 w 4508354"/>
              <a:gd name="connsiteY372" fmla="*/ 326958 h 1387465"/>
              <a:gd name="connsiteX373" fmla="*/ 946676 w 4508354"/>
              <a:gd name="connsiteY373" fmla="*/ 278802 h 1387465"/>
              <a:gd name="connsiteX374" fmla="*/ 1095524 w 4508354"/>
              <a:gd name="connsiteY374" fmla="*/ 280261 h 1387465"/>
              <a:gd name="connsiteX375" fmla="*/ 1130547 w 4508354"/>
              <a:gd name="connsiteY375" fmla="*/ 291206 h 1387465"/>
              <a:gd name="connsiteX376" fmla="*/ 1189192 w 4508354"/>
              <a:gd name="connsiteY376" fmla="*/ 277616 h 1387465"/>
              <a:gd name="connsiteX377" fmla="*/ 2442450 w 4508354"/>
              <a:gd name="connsiteY377" fmla="*/ 224078 h 1387465"/>
              <a:gd name="connsiteX378" fmla="*/ 2589110 w 4508354"/>
              <a:gd name="connsiteY378" fmla="*/ 224078 h 1387465"/>
              <a:gd name="connsiteX379" fmla="*/ 2595676 w 4508354"/>
              <a:gd name="connsiteY379" fmla="*/ 264208 h 1387465"/>
              <a:gd name="connsiteX380" fmla="*/ 2449747 w 4508354"/>
              <a:gd name="connsiteY380" fmla="*/ 264208 h 1387465"/>
              <a:gd name="connsiteX381" fmla="*/ 2442450 w 4508354"/>
              <a:gd name="connsiteY381" fmla="*/ 224078 h 1387465"/>
              <a:gd name="connsiteX382" fmla="*/ 3494879 w 4508354"/>
              <a:gd name="connsiteY382" fmla="*/ 223166 h 1387465"/>
              <a:gd name="connsiteX383" fmla="*/ 3558814 w 4508354"/>
              <a:gd name="connsiteY383" fmla="*/ 225537 h 1387465"/>
              <a:gd name="connsiteX384" fmla="*/ 3601864 w 4508354"/>
              <a:gd name="connsiteY384" fmla="*/ 267127 h 1387465"/>
              <a:gd name="connsiteX385" fmla="*/ 3463230 w 4508354"/>
              <a:gd name="connsiteY385" fmla="*/ 265668 h 1387465"/>
              <a:gd name="connsiteX386" fmla="*/ 3425288 w 4508354"/>
              <a:gd name="connsiteY386" fmla="*/ 235023 h 1387465"/>
              <a:gd name="connsiteX387" fmla="*/ 3430396 w 4508354"/>
              <a:gd name="connsiteY387" fmla="*/ 224078 h 1387465"/>
              <a:gd name="connsiteX388" fmla="*/ 3494879 w 4508354"/>
              <a:gd name="connsiteY388" fmla="*/ 223166 h 1387465"/>
              <a:gd name="connsiteX389" fmla="*/ 2838924 w 4508354"/>
              <a:gd name="connsiteY389" fmla="*/ 222711 h 1387465"/>
              <a:gd name="connsiteX390" fmla="*/ 2902860 w 4508354"/>
              <a:gd name="connsiteY390" fmla="*/ 224808 h 1387465"/>
              <a:gd name="connsiteX391" fmla="*/ 2931316 w 4508354"/>
              <a:gd name="connsiteY391" fmla="*/ 257643 h 1387465"/>
              <a:gd name="connsiteX392" fmla="*/ 2924749 w 4508354"/>
              <a:gd name="connsiteY392" fmla="*/ 266399 h 1387465"/>
              <a:gd name="connsiteX393" fmla="*/ 2797790 w 4508354"/>
              <a:gd name="connsiteY393" fmla="*/ 264939 h 1387465"/>
              <a:gd name="connsiteX394" fmla="*/ 2767874 w 4508354"/>
              <a:gd name="connsiteY394" fmla="*/ 234294 h 1387465"/>
              <a:gd name="connsiteX395" fmla="*/ 2774441 w 4508354"/>
              <a:gd name="connsiteY395" fmla="*/ 223349 h 1387465"/>
              <a:gd name="connsiteX396" fmla="*/ 2838924 w 4508354"/>
              <a:gd name="connsiteY396" fmla="*/ 222711 h 1387465"/>
              <a:gd name="connsiteX397" fmla="*/ 3000540 w 4508354"/>
              <a:gd name="connsiteY397" fmla="*/ 221981 h 1387465"/>
              <a:gd name="connsiteX398" fmla="*/ 3064840 w 4508354"/>
              <a:gd name="connsiteY398" fmla="*/ 224078 h 1387465"/>
              <a:gd name="connsiteX399" fmla="*/ 3096945 w 4508354"/>
              <a:gd name="connsiteY399" fmla="*/ 254723 h 1387465"/>
              <a:gd name="connsiteX400" fmla="*/ 3091838 w 4508354"/>
              <a:gd name="connsiteY400" fmla="*/ 265669 h 1387465"/>
              <a:gd name="connsiteX401" fmla="*/ 2961230 w 4508354"/>
              <a:gd name="connsiteY401" fmla="*/ 264209 h 1387465"/>
              <a:gd name="connsiteX402" fmla="*/ 2926937 w 4508354"/>
              <a:gd name="connsiteY402" fmla="*/ 222619 h 1387465"/>
              <a:gd name="connsiteX403" fmla="*/ 3000540 w 4508354"/>
              <a:gd name="connsiteY403" fmla="*/ 221981 h 1387465"/>
              <a:gd name="connsiteX404" fmla="*/ 2675938 w 4508354"/>
              <a:gd name="connsiteY404" fmla="*/ 221981 h 1387465"/>
              <a:gd name="connsiteX405" fmla="*/ 2741607 w 4508354"/>
              <a:gd name="connsiteY405" fmla="*/ 224078 h 1387465"/>
              <a:gd name="connsiteX406" fmla="*/ 2765685 w 4508354"/>
              <a:gd name="connsiteY406" fmla="*/ 256913 h 1387465"/>
              <a:gd name="connsiteX407" fmla="*/ 2757659 w 4508354"/>
              <a:gd name="connsiteY407" fmla="*/ 266398 h 1387465"/>
              <a:gd name="connsiteX408" fmla="*/ 2635808 w 4508354"/>
              <a:gd name="connsiteY408" fmla="*/ 264939 h 1387465"/>
              <a:gd name="connsiteX409" fmla="*/ 2602973 w 4508354"/>
              <a:gd name="connsiteY409" fmla="*/ 236483 h 1387465"/>
              <a:gd name="connsiteX410" fmla="*/ 2610270 w 4508354"/>
              <a:gd name="connsiteY410" fmla="*/ 222619 h 1387465"/>
              <a:gd name="connsiteX411" fmla="*/ 2675938 w 4508354"/>
              <a:gd name="connsiteY411" fmla="*/ 221981 h 1387465"/>
              <a:gd name="connsiteX412" fmla="*/ 3102783 w 4508354"/>
              <a:gd name="connsiteY412" fmla="*/ 221890 h 1387465"/>
              <a:gd name="connsiteX413" fmla="*/ 3265495 w 4508354"/>
              <a:gd name="connsiteY413" fmla="*/ 221890 h 1387465"/>
              <a:gd name="connsiteX414" fmla="*/ 3371294 w 4508354"/>
              <a:gd name="connsiteY414" fmla="*/ 221890 h 1387465"/>
              <a:gd name="connsiteX415" fmla="*/ 3426017 w 4508354"/>
              <a:gd name="connsiteY415" fmla="*/ 266398 h 1387465"/>
              <a:gd name="connsiteX416" fmla="*/ 3134158 w 4508354"/>
              <a:gd name="connsiteY416" fmla="*/ 264939 h 1387465"/>
              <a:gd name="connsiteX417" fmla="*/ 3096216 w 4508354"/>
              <a:gd name="connsiteY417" fmla="*/ 233564 h 1387465"/>
              <a:gd name="connsiteX418" fmla="*/ 3102783 w 4508354"/>
              <a:gd name="connsiteY418" fmla="*/ 221890 h 1387465"/>
              <a:gd name="connsiteX419" fmla="*/ 2311113 w 4508354"/>
              <a:gd name="connsiteY419" fmla="*/ 220430 h 1387465"/>
              <a:gd name="connsiteX420" fmla="*/ 2394293 w 4508354"/>
              <a:gd name="connsiteY420" fmla="*/ 220430 h 1387465"/>
              <a:gd name="connsiteX421" fmla="*/ 2425668 w 4508354"/>
              <a:gd name="connsiteY421" fmla="*/ 263479 h 1387465"/>
              <a:gd name="connsiteX422" fmla="*/ 2283387 w 4508354"/>
              <a:gd name="connsiteY422" fmla="*/ 263479 h 1387465"/>
              <a:gd name="connsiteX423" fmla="*/ 2311113 w 4508354"/>
              <a:gd name="connsiteY423" fmla="*/ 220430 h 1387465"/>
              <a:gd name="connsiteX424" fmla="*/ 1801088 w 4508354"/>
              <a:gd name="connsiteY424" fmla="*/ 218971 h 1387465"/>
              <a:gd name="connsiteX425" fmla="*/ 1925129 w 4508354"/>
              <a:gd name="connsiteY425" fmla="*/ 218971 h 1387465"/>
              <a:gd name="connsiteX426" fmla="*/ 1887917 w 4508354"/>
              <a:gd name="connsiteY426" fmla="*/ 266398 h 1387465"/>
              <a:gd name="connsiteX427" fmla="*/ 1779928 w 4508354"/>
              <a:gd name="connsiteY427" fmla="*/ 265668 h 1387465"/>
              <a:gd name="connsiteX428" fmla="*/ 1801088 w 4508354"/>
              <a:gd name="connsiteY428" fmla="*/ 218971 h 1387465"/>
              <a:gd name="connsiteX429" fmla="*/ 2147672 w 4508354"/>
              <a:gd name="connsiteY429" fmla="*/ 218970 h 1387465"/>
              <a:gd name="connsiteX430" fmla="*/ 2227203 w 4508354"/>
              <a:gd name="connsiteY430" fmla="*/ 220429 h 1387465"/>
              <a:gd name="connsiteX431" fmla="*/ 2257849 w 4508354"/>
              <a:gd name="connsiteY431" fmla="*/ 264208 h 1387465"/>
              <a:gd name="connsiteX432" fmla="*/ 2115567 w 4508354"/>
              <a:gd name="connsiteY432" fmla="*/ 264208 h 1387465"/>
              <a:gd name="connsiteX433" fmla="*/ 2147672 w 4508354"/>
              <a:gd name="connsiteY433" fmla="*/ 218970 h 1387465"/>
              <a:gd name="connsiteX434" fmla="*/ 1980582 w 4508354"/>
              <a:gd name="connsiteY434" fmla="*/ 218242 h 1387465"/>
              <a:gd name="connsiteX435" fmla="*/ 2092948 w 4508354"/>
              <a:gd name="connsiteY435" fmla="*/ 218242 h 1387465"/>
              <a:gd name="connsiteX436" fmla="*/ 2092948 w 4508354"/>
              <a:gd name="connsiteY436" fmla="*/ 262750 h 1387465"/>
              <a:gd name="connsiteX437" fmla="*/ 1947748 w 4508354"/>
              <a:gd name="connsiteY437" fmla="*/ 262750 h 1387465"/>
              <a:gd name="connsiteX438" fmla="*/ 1980582 w 4508354"/>
              <a:gd name="connsiteY438" fmla="*/ 218242 h 1387465"/>
              <a:gd name="connsiteX439" fmla="*/ 1487340 w 4508354"/>
              <a:gd name="connsiteY439" fmla="*/ 217512 h 1387465"/>
              <a:gd name="connsiteX440" fmla="*/ 1594598 w 4508354"/>
              <a:gd name="connsiteY440" fmla="*/ 218242 h 1387465"/>
              <a:gd name="connsiteX441" fmla="*/ 1550089 w 4508354"/>
              <a:gd name="connsiteY441" fmla="*/ 266399 h 1387465"/>
              <a:gd name="connsiteX442" fmla="*/ 1439183 w 4508354"/>
              <a:gd name="connsiteY442" fmla="*/ 265669 h 1387465"/>
              <a:gd name="connsiteX443" fmla="*/ 1487340 w 4508354"/>
              <a:gd name="connsiteY443" fmla="*/ 217512 h 1387465"/>
              <a:gd name="connsiteX444" fmla="*/ 1647133 w 4508354"/>
              <a:gd name="connsiteY444" fmla="*/ 217511 h 1387465"/>
              <a:gd name="connsiteX445" fmla="*/ 1760229 w 4508354"/>
              <a:gd name="connsiteY445" fmla="*/ 218242 h 1387465"/>
              <a:gd name="connsiteX446" fmla="*/ 1719368 w 4508354"/>
              <a:gd name="connsiteY446" fmla="*/ 266398 h 1387465"/>
              <a:gd name="connsiteX447" fmla="*/ 1609921 w 4508354"/>
              <a:gd name="connsiteY447" fmla="*/ 265668 h 1387465"/>
              <a:gd name="connsiteX448" fmla="*/ 1647133 w 4508354"/>
              <a:gd name="connsiteY448" fmla="*/ 217511 h 1387465"/>
              <a:gd name="connsiteX449" fmla="*/ 1320252 w 4508354"/>
              <a:gd name="connsiteY449" fmla="*/ 216782 h 1387465"/>
              <a:gd name="connsiteX450" fmla="*/ 1428966 w 4508354"/>
              <a:gd name="connsiteY450" fmla="*/ 217512 h 1387465"/>
              <a:gd name="connsiteX451" fmla="*/ 1377891 w 4508354"/>
              <a:gd name="connsiteY451" fmla="*/ 265669 h 1387465"/>
              <a:gd name="connsiteX452" fmla="*/ 1269176 w 4508354"/>
              <a:gd name="connsiteY452" fmla="*/ 264939 h 1387465"/>
              <a:gd name="connsiteX453" fmla="*/ 1320252 w 4508354"/>
              <a:gd name="connsiteY453" fmla="*/ 216782 h 1387465"/>
              <a:gd name="connsiteX454" fmla="*/ 1156080 w 4508354"/>
              <a:gd name="connsiteY454" fmla="*/ 216781 h 1387465"/>
              <a:gd name="connsiteX455" fmla="*/ 1261150 w 4508354"/>
              <a:gd name="connsiteY455" fmla="*/ 217511 h 1387465"/>
              <a:gd name="connsiteX456" fmla="*/ 1211534 w 4508354"/>
              <a:gd name="connsiteY456" fmla="*/ 266397 h 1387465"/>
              <a:gd name="connsiteX457" fmla="*/ 1098438 w 4508354"/>
              <a:gd name="connsiteY457" fmla="*/ 265668 h 1387465"/>
              <a:gd name="connsiteX458" fmla="*/ 1156080 w 4508354"/>
              <a:gd name="connsiteY458" fmla="*/ 216781 h 1387465"/>
              <a:gd name="connsiteX459" fmla="*/ 1016444 w 4508354"/>
              <a:gd name="connsiteY459" fmla="*/ 213647 h 1387465"/>
              <a:gd name="connsiteX460" fmla="*/ 1092601 w 4508354"/>
              <a:gd name="connsiteY460" fmla="*/ 220431 h 1387465"/>
              <a:gd name="connsiteX461" fmla="*/ 1042985 w 4508354"/>
              <a:gd name="connsiteY461" fmla="*/ 266399 h 1387465"/>
              <a:gd name="connsiteX462" fmla="*/ 926971 w 4508354"/>
              <a:gd name="connsiteY462" fmla="*/ 265668 h 1387465"/>
              <a:gd name="connsiteX463" fmla="*/ 1016444 w 4508354"/>
              <a:gd name="connsiteY463" fmla="*/ 213647 h 1387465"/>
              <a:gd name="connsiteX464" fmla="*/ 2063763 w 4508354"/>
              <a:gd name="connsiteY464" fmla="*/ 175192 h 1387465"/>
              <a:gd name="connsiteX465" fmla="*/ 2169562 w 4508354"/>
              <a:gd name="connsiteY465" fmla="*/ 175192 h 1387465"/>
              <a:gd name="connsiteX466" fmla="*/ 2181966 w 4508354"/>
              <a:gd name="connsiteY466" fmla="*/ 188326 h 1387465"/>
              <a:gd name="connsiteX467" fmla="*/ 2169562 w 4508354"/>
              <a:gd name="connsiteY467" fmla="*/ 205108 h 1387465"/>
              <a:gd name="connsiteX468" fmla="*/ 2114838 w 4508354"/>
              <a:gd name="connsiteY468" fmla="*/ 205838 h 1387465"/>
              <a:gd name="connsiteX469" fmla="*/ 2063763 w 4508354"/>
              <a:gd name="connsiteY469" fmla="*/ 205108 h 1387465"/>
              <a:gd name="connsiteX470" fmla="*/ 2049170 w 4508354"/>
              <a:gd name="connsiteY470" fmla="*/ 190515 h 1387465"/>
              <a:gd name="connsiteX471" fmla="*/ 2063763 w 4508354"/>
              <a:gd name="connsiteY471" fmla="*/ 175192 h 1387465"/>
              <a:gd name="connsiteX472" fmla="*/ 3484845 w 4508354"/>
              <a:gd name="connsiteY472" fmla="*/ 175009 h 1387465"/>
              <a:gd name="connsiteX473" fmla="*/ 3556625 w 4508354"/>
              <a:gd name="connsiteY473" fmla="*/ 199270 h 1387465"/>
              <a:gd name="connsiteX474" fmla="*/ 3409235 w 4508354"/>
              <a:gd name="connsiteY474" fmla="*/ 175921 h 1387465"/>
              <a:gd name="connsiteX475" fmla="*/ 3484845 w 4508354"/>
              <a:gd name="connsiteY475" fmla="*/ 175009 h 1387465"/>
              <a:gd name="connsiteX476" fmla="*/ 3305683 w 4508354"/>
              <a:gd name="connsiteY476" fmla="*/ 174496 h 1387465"/>
              <a:gd name="connsiteX477" fmla="*/ 3401211 w 4508354"/>
              <a:gd name="connsiteY477" fmla="*/ 209485 h 1387465"/>
              <a:gd name="connsiteX478" fmla="*/ 3251632 w 4508354"/>
              <a:gd name="connsiteY478" fmla="*/ 183218 h 1387465"/>
              <a:gd name="connsiteX479" fmla="*/ 3305683 w 4508354"/>
              <a:gd name="connsiteY479" fmla="*/ 174496 h 1387465"/>
              <a:gd name="connsiteX480" fmla="*/ 2527819 w 4508354"/>
              <a:gd name="connsiteY480" fmla="*/ 174463 h 1387465"/>
              <a:gd name="connsiteX481" fmla="*/ 2619025 w 4508354"/>
              <a:gd name="connsiteY481" fmla="*/ 175192 h 1387465"/>
              <a:gd name="connsiteX482" fmla="*/ 2646022 w 4508354"/>
              <a:gd name="connsiteY482" fmla="*/ 194893 h 1387465"/>
              <a:gd name="connsiteX483" fmla="*/ 2639455 w 4508354"/>
              <a:gd name="connsiteY483" fmla="*/ 206567 h 1387465"/>
              <a:gd name="connsiteX484" fmla="*/ 2527819 w 4508354"/>
              <a:gd name="connsiteY484" fmla="*/ 205837 h 1387465"/>
              <a:gd name="connsiteX485" fmla="*/ 2506659 w 4508354"/>
              <a:gd name="connsiteY485" fmla="*/ 187596 h 1387465"/>
              <a:gd name="connsiteX486" fmla="*/ 2527819 w 4508354"/>
              <a:gd name="connsiteY486" fmla="*/ 174463 h 1387465"/>
              <a:gd name="connsiteX487" fmla="*/ 2373134 w 4508354"/>
              <a:gd name="connsiteY487" fmla="*/ 174463 h 1387465"/>
              <a:gd name="connsiteX488" fmla="*/ 2467989 w 4508354"/>
              <a:gd name="connsiteY488" fmla="*/ 175192 h 1387465"/>
              <a:gd name="connsiteX489" fmla="*/ 2492067 w 4508354"/>
              <a:gd name="connsiteY489" fmla="*/ 196352 h 1387465"/>
              <a:gd name="connsiteX490" fmla="*/ 2485500 w 4508354"/>
              <a:gd name="connsiteY490" fmla="*/ 206567 h 1387465"/>
              <a:gd name="connsiteX491" fmla="*/ 2373134 w 4508354"/>
              <a:gd name="connsiteY491" fmla="*/ 205837 h 1387465"/>
              <a:gd name="connsiteX492" fmla="*/ 2354163 w 4508354"/>
              <a:gd name="connsiteY492" fmla="*/ 189785 h 1387465"/>
              <a:gd name="connsiteX493" fmla="*/ 2373134 w 4508354"/>
              <a:gd name="connsiteY493" fmla="*/ 174463 h 1387465"/>
              <a:gd name="connsiteX494" fmla="*/ 3153426 w 4508354"/>
              <a:gd name="connsiteY494" fmla="*/ 173904 h 1387465"/>
              <a:gd name="connsiteX495" fmla="*/ 3250903 w 4508354"/>
              <a:gd name="connsiteY495" fmla="*/ 210945 h 1387465"/>
              <a:gd name="connsiteX496" fmla="*/ 3101324 w 4508354"/>
              <a:gd name="connsiteY496" fmla="*/ 183948 h 1387465"/>
              <a:gd name="connsiteX497" fmla="*/ 3153426 w 4508354"/>
              <a:gd name="connsiteY497" fmla="*/ 173904 h 1387465"/>
              <a:gd name="connsiteX498" fmla="*/ 2246540 w 4508354"/>
              <a:gd name="connsiteY498" fmla="*/ 173003 h 1387465"/>
              <a:gd name="connsiteX499" fmla="*/ 2270254 w 4508354"/>
              <a:gd name="connsiteY499" fmla="*/ 173733 h 1387465"/>
              <a:gd name="connsiteX500" fmla="*/ 2316951 w 4508354"/>
              <a:gd name="connsiteY500" fmla="*/ 174462 h 1387465"/>
              <a:gd name="connsiteX501" fmla="*/ 2336652 w 4508354"/>
              <a:gd name="connsiteY501" fmla="*/ 189785 h 1387465"/>
              <a:gd name="connsiteX502" fmla="*/ 2318410 w 4508354"/>
              <a:gd name="connsiteY502" fmla="*/ 205838 h 1387465"/>
              <a:gd name="connsiteX503" fmla="*/ 2220637 w 4508354"/>
              <a:gd name="connsiteY503" fmla="*/ 205838 h 1387465"/>
              <a:gd name="connsiteX504" fmla="*/ 2200937 w 4508354"/>
              <a:gd name="connsiteY504" fmla="*/ 190515 h 1387465"/>
              <a:gd name="connsiteX505" fmla="*/ 2222827 w 4508354"/>
              <a:gd name="connsiteY505" fmla="*/ 174462 h 1387465"/>
              <a:gd name="connsiteX506" fmla="*/ 2246540 w 4508354"/>
              <a:gd name="connsiteY506" fmla="*/ 173003 h 1387465"/>
              <a:gd name="connsiteX507" fmla="*/ 2026550 w 4508354"/>
              <a:gd name="connsiteY507" fmla="*/ 173002 h 1387465"/>
              <a:gd name="connsiteX508" fmla="*/ 2035306 w 4508354"/>
              <a:gd name="connsiteY508" fmla="*/ 183947 h 1387465"/>
              <a:gd name="connsiteX509" fmla="*/ 2012687 w 4508354"/>
              <a:gd name="connsiteY509" fmla="*/ 204378 h 1387465"/>
              <a:gd name="connsiteX510" fmla="*/ 1897402 w 4508354"/>
              <a:gd name="connsiteY510" fmla="*/ 205107 h 1387465"/>
              <a:gd name="connsiteX511" fmla="*/ 1891565 w 4508354"/>
              <a:gd name="connsiteY511" fmla="*/ 192703 h 1387465"/>
              <a:gd name="connsiteX512" fmla="*/ 1917832 w 4508354"/>
              <a:gd name="connsiteY512" fmla="*/ 173732 h 1387465"/>
              <a:gd name="connsiteX513" fmla="*/ 2026550 w 4508354"/>
              <a:gd name="connsiteY513" fmla="*/ 173002 h 1387465"/>
              <a:gd name="connsiteX514" fmla="*/ 3014153 w 4508354"/>
              <a:gd name="connsiteY514" fmla="*/ 172843 h 1387465"/>
              <a:gd name="connsiteX515" fmla="*/ 3097675 w 4508354"/>
              <a:gd name="connsiteY515" fmla="*/ 202188 h 1387465"/>
              <a:gd name="connsiteX516" fmla="*/ 2960501 w 4508354"/>
              <a:gd name="connsiteY516" fmla="*/ 179570 h 1387465"/>
              <a:gd name="connsiteX517" fmla="*/ 3014153 w 4508354"/>
              <a:gd name="connsiteY517" fmla="*/ 172843 h 1387465"/>
              <a:gd name="connsiteX518" fmla="*/ 2858784 w 4508354"/>
              <a:gd name="connsiteY518" fmla="*/ 171932 h 1387465"/>
              <a:gd name="connsiteX519" fmla="*/ 2945179 w 4508354"/>
              <a:gd name="connsiteY519" fmla="*/ 202918 h 1387465"/>
              <a:gd name="connsiteX520" fmla="*/ 2811653 w 4508354"/>
              <a:gd name="connsiteY520" fmla="*/ 180300 h 1387465"/>
              <a:gd name="connsiteX521" fmla="*/ 2858784 w 4508354"/>
              <a:gd name="connsiteY521" fmla="*/ 171932 h 1387465"/>
              <a:gd name="connsiteX522" fmla="*/ 1807951 w 4508354"/>
              <a:gd name="connsiteY522" fmla="*/ 171669 h 1387465"/>
              <a:gd name="connsiteX523" fmla="*/ 1885727 w 4508354"/>
              <a:gd name="connsiteY523" fmla="*/ 175192 h 1387465"/>
              <a:gd name="connsiteX524" fmla="*/ 1857271 w 4508354"/>
              <a:gd name="connsiteY524" fmla="*/ 204378 h 1387465"/>
              <a:gd name="connsiteX525" fmla="*/ 1741257 w 4508354"/>
              <a:gd name="connsiteY525" fmla="*/ 205837 h 1387465"/>
              <a:gd name="connsiteX526" fmla="*/ 1807951 w 4508354"/>
              <a:gd name="connsiteY526" fmla="*/ 171669 h 1387465"/>
              <a:gd name="connsiteX527" fmla="*/ 2718293 w 4508354"/>
              <a:gd name="connsiteY527" fmla="*/ 171590 h 1387465"/>
              <a:gd name="connsiteX528" fmla="*/ 2792682 w 4508354"/>
              <a:gd name="connsiteY528" fmla="*/ 200730 h 1387465"/>
              <a:gd name="connsiteX529" fmla="*/ 2660616 w 4508354"/>
              <a:gd name="connsiteY529" fmla="*/ 177381 h 1387465"/>
              <a:gd name="connsiteX530" fmla="*/ 2718293 w 4508354"/>
              <a:gd name="connsiteY530" fmla="*/ 171590 h 1387465"/>
              <a:gd name="connsiteX531" fmla="*/ 1570519 w 4508354"/>
              <a:gd name="connsiteY531" fmla="*/ 170814 h 1387465"/>
              <a:gd name="connsiteX532" fmla="*/ 1432615 w 4508354"/>
              <a:gd name="connsiteY532" fmla="*/ 195622 h 1387465"/>
              <a:gd name="connsiteX533" fmla="*/ 1570519 w 4508354"/>
              <a:gd name="connsiteY533" fmla="*/ 170814 h 1387465"/>
              <a:gd name="connsiteX534" fmla="*/ 1665876 w 4508354"/>
              <a:gd name="connsiteY534" fmla="*/ 170735 h 1387465"/>
              <a:gd name="connsiteX535" fmla="*/ 1733231 w 4508354"/>
              <a:gd name="connsiteY535" fmla="*/ 176652 h 1387465"/>
              <a:gd name="connsiteX536" fmla="*/ 1704045 w 4508354"/>
              <a:gd name="connsiteY536" fmla="*/ 203648 h 1387465"/>
              <a:gd name="connsiteX537" fmla="*/ 1585842 w 4508354"/>
              <a:gd name="connsiteY537" fmla="*/ 205108 h 1387465"/>
              <a:gd name="connsiteX538" fmla="*/ 1665876 w 4508354"/>
              <a:gd name="connsiteY538" fmla="*/ 170735 h 1387465"/>
              <a:gd name="connsiteX539" fmla="*/ 1357964 w 4508354"/>
              <a:gd name="connsiteY539" fmla="*/ 169548 h 1387465"/>
              <a:gd name="connsiteX540" fmla="*/ 1416563 w 4508354"/>
              <a:gd name="connsiteY540" fmla="*/ 175921 h 1387465"/>
              <a:gd name="connsiteX541" fmla="*/ 1277931 w 4508354"/>
              <a:gd name="connsiteY541" fmla="*/ 201458 h 1387465"/>
              <a:gd name="connsiteX542" fmla="*/ 1357964 w 4508354"/>
              <a:gd name="connsiteY542" fmla="*/ 169548 h 1387465"/>
              <a:gd name="connsiteX543" fmla="*/ 1108652 w 4508354"/>
              <a:gd name="connsiteY543" fmla="*/ 169355 h 1387465"/>
              <a:gd name="connsiteX544" fmla="*/ 959073 w 4508354"/>
              <a:gd name="connsiteY544" fmla="*/ 196352 h 1387465"/>
              <a:gd name="connsiteX545" fmla="*/ 1108652 w 4508354"/>
              <a:gd name="connsiteY545" fmla="*/ 169355 h 1387465"/>
              <a:gd name="connsiteX546" fmla="*/ 1206858 w 4508354"/>
              <a:gd name="connsiteY546" fmla="*/ 169218 h 1387465"/>
              <a:gd name="connsiteX547" fmla="*/ 1262607 w 4508354"/>
              <a:gd name="connsiteY547" fmla="*/ 175922 h 1387465"/>
              <a:gd name="connsiteX548" fmla="*/ 1122515 w 4508354"/>
              <a:gd name="connsiteY548" fmla="*/ 200000 h 1387465"/>
              <a:gd name="connsiteX549" fmla="*/ 1206858 w 4508354"/>
              <a:gd name="connsiteY549" fmla="*/ 169218 h 1387465"/>
              <a:gd name="connsiteX550" fmla="*/ 875170 w 4508354"/>
              <a:gd name="connsiteY550" fmla="*/ 132872 h 1387465"/>
              <a:gd name="connsiteX551" fmla="*/ 818987 w 4508354"/>
              <a:gd name="connsiteY551" fmla="*/ 162058 h 1387465"/>
              <a:gd name="connsiteX552" fmla="*/ 566528 w 4508354"/>
              <a:gd name="connsiteY552" fmla="*/ 550232 h 1387465"/>
              <a:gd name="connsiteX553" fmla="*/ 547558 w 4508354"/>
              <a:gd name="connsiteY553" fmla="*/ 582336 h 1387465"/>
              <a:gd name="connsiteX554" fmla="*/ 3992226 w 4508354"/>
              <a:gd name="connsiteY554" fmla="*/ 582336 h 1387465"/>
              <a:gd name="connsiteX555" fmla="*/ 3971796 w 4508354"/>
              <a:gd name="connsiteY555" fmla="*/ 549502 h 1387465"/>
              <a:gd name="connsiteX556" fmla="*/ 3706203 w 4508354"/>
              <a:gd name="connsiteY556" fmla="*/ 166436 h 1387465"/>
              <a:gd name="connsiteX557" fmla="*/ 3646372 w 4508354"/>
              <a:gd name="connsiteY557" fmla="*/ 135790 h 1387465"/>
              <a:gd name="connsiteX558" fmla="*/ 875170 w 4508354"/>
              <a:gd name="connsiteY558" fmla="*/ 132872 h 1387465"/>
              <a:gd name="connsiteX559" fmla="*/ 925516 w 4508354"/>
              <a:gd name="connsiteY559" fmla="*/ 76 h 1387465"/>
              <a:gd name="connsiteX560" fmla="*/ 2982391 w 4508354"/>
              <a:gd name="connsiteY560" fmla="*/ 13939 h 1387465"/>
              <a:gd name="connsiteX561" fmla="*/ 3686502 w 4508354"/>
              <a:gd name="connsiteY561" fmla="*/ 19046 h 1387465"/>
              <a:gd name="connsiteX562" fmla="*/ 3729552 w 4508354"/>
              <a:gd name="connsiteY562" fmla="*/ 46773 h 1387465"/>
              <a:gd name="connsiteX563" fmla="*/ 3749982 w 4508354"/>
              <a:gd name="connsiteY563" fmla="*/ 81067 h 1387465"/>
              <a:gd name="connsiteX564" fmla="*/ 4481091 w 4508354"/>
              <a:gd name="connsiteY564" fmla="*/ 1135412 h 1387465"/>
              <a:gd name="connsiteX565" fmla="*/ 4490576 w 4508354"/>
              <a:gd name="connsiteY565" fmla="*/ 1281342 h 1387465"/>
              <a:gd name="connsiteX566" fmla="*/ 4316919 w 4508354"/>
              <a:gd name="connsiteY566" fmla="*/ 1387141 h 1387465"/>
              <a:gd name="connsiteX567" fmla="*/ 4050598 w 4508354"/>
              <a:gd name="connsiteY567" fmla="*/ 1387141 h 1387465"/>
              <a:gd name="connsiteX568" fmla="*/ 2252742 w 4508354"/>
              <a:gd name="connsiteY568" fmla="*/ 1387141 h 1387465"/>
              <a:gd name="connsiteX569" fmla="*/ 203162 w 4508354"/>
              <a:gd name="connsiteY569" fmla="*/ 1387141 h 1387465"/>
              <a:gd name="connsiteX570" fmla="*/ 8346 w 4508354"/>
              <a:gd name="connsiteY570" fmla="*/ 1249967 h 1387465"/>
              <a:gd name="connsiteX571" fmla="*/ 41910 w 4508354"/>
              <a:gd name="connsiteY571" fmla="*/ 1062447 h 1387465"/>
              <a:gd name="connsiteX572" fmla="*/ 805853 w 4508354"/>
              <a:gd name="connsiteY572" fmla="*/ 67933 h 1387465"/>
              <a:gd name="connsiteX573" fmla="*/ 816798 w 4508354"/>
              <a:gd name="connsiteY573" fmla="*/ 53340 h 1387465"/>
              <a:gd name="connsiteX574" fmla="*/ 925516 w 4508354"/>
              <a:gd name="connsiteY574" fmla="*/ 76 h 1387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</a:cxnLst>
            <a:rect l="l" t="t" r="r" b="b"/>
            <a:pathLst>
              <a:path w="4508354" h="1387465">
                <a:moveTo>
                  <a:pt x="3525979" y="1024505"/>
                </a:moveTo>
                <a:cubicBezTo>
                  <a:pt x="3496064" y="1023045"/>
                  <a:pt x="3490227" y="1036909"/>
                  <a:pt x="3498253" y="1064636"/>
                </a:cubicBezTo>
                <a:cubicBezTo>
                  <a:pt x="3550058" y="1064636"/>
                  <a:pt x="3600404" y="1064636"/>
                  <a:pt x="3650020" y="1064636"/>
                </a:cubicBezTo>
                <a:cubicBezTo>
                  <a:pt x="3655128" y="1036909"/>
                  <a:pt x="3645642" y="1025235"/>
                  <a:pt x="3620105" y="1025965"/>
                </a:cubicBezTo>
                <a:cubicBezTo>
                  <a:pt x="3588729" y="1026694"/>
                  <a:pt x="3557355" y="1026694"/>
                  <a:pt x="3525979" y="1024505"/>
                </a:cubicBezTo>
                <a:close/>
                <a:moveTo>
                  <a:pt x="900707" y="1022316"/>
                </a:moveTo>
                <a:cubicBezTo>
                  <a:pt x="875899" y="1021586"/>
                  <a:pt x="867873" y="1035450"/>
                  <a:pt x="863495" y="1059528"/>
                </a:cubicBezTo>
                <a:cubicBezTo>
                  <a:pt x="920409" y="1059528"/>
                  <a:pt x="974403" y="1059528"/>
                  <a:pt x="1028397" y="1059528"/>
                </a:cubicBezTo>
                <a:cubicBezTo>
                  <a:pt x="1032044" y="1025965"/>
                  <a:pt x="1032044" y="1025235"/>
                  <a:pt x="1006507" y="1024505"/>
                </a:cubicBezTo>
                <a:cubicBezTo>
                  <a:pt x="971484" y="1023045"/>
                  <a:pt x="936461" y="1023775"/>
                  <a:pt x="900707" y="1022316"/>
                </a:cubicBezTo>
                <a:close/>
                <a:moveTo>
                  <a:pt x="2641496" y="893157"/>
                </a:moveTo>
                <a:cubicBezTo>
                  <a:pt x="2633892" y="892849"/>
                  <a:pt x="2624133" y="894263"/>
                  <a:pt x="2611729" y="896816"/>
                </a:cubicBezTo>
                <a:cubicBezTo>
                  <a:pt x="2612458" y="912869"/>
                  <a:pt x="2613918" y="929650"/>
                  <a:pt x="2614648" y="945703"/>
                </a:cubicBezTo>
                <a:cubicBezTo>
                  <a:pt x="2505200" y="945703"/>
                  <a:pt x="2397941" y="945703"/>
                  <a:pt x="2290683" y="945703"/>
                </a:cubicBezTo>
                <a:cubicBezTo>
                  <a:pt x="2289953" y="926002"/>
                  <a:pt x="2289224" y="910679"/>
                  <a:pt x="2287765" y="894628"/>
                </a:cubicBezTo>
                <a:cubicBezTo>
                  <a:pt x="2271712" y="894628"/>
                  <a:pt x="2257849" y="894628"/>
                  <a:pt x="2243256" y="894628"/>
                </a:cubicBezTo>
                <a:cubicBezTo>
                  <a:pt x="2241067" y="911409"/>
                  <a:pt x="2239608" y="926002"/>
                  <a:pt x="2238878" y="943514"/>
                </a:cubicBezTo>
                <a:cubicBezTo>
                  <a:pt x="2126512" y="943514"/>
                  <a:pt x="2017794" y="943514"/>
                  <a:pt x="1908347" y="943514"/>
                </a:cubicBezTo>
                <a:cubicBezTo>
                  <a:pt x="1909076" y="933299"/>
                  <a:pt x="1909806" y="926002"/>
                  <a:pt x="1910535" y="918706"/>
                </a:cubicBezTo>
                <a:cubicBezTo>
                  <a:pt x="1911265" y="910679"/>
                  <a:pt x="1911995" y="902653"/>
                  <a:pt x="1912725" y="895357"/>
                </a:cubicBezTo>
                <a:cubicBezTo>
                  <a:pt x="1868216" y="889520"/>
                  <a:pt x="1863108" y="896086"/>
                  <a:pt x="1865297" y="958107"/>
                </a:cubicBezTo>
                <a:cubicBezTo>
                  <a:pt x="2131620" y="958107"/>
                  <a:pt x="2397941" y="958107"/>
                  <a:pt x="2664993" y="958107"/>
                </a:cubicBezTo>
                <a:cubicBezTo>
                  <a:pt x="2667730" y="910497"/>
                  <a:pt x="2664309" y="894080"/>
                  <a:pt x="2641496" y="893157"/>
                </a:cubicBezTo>
                <a:close/>
                <a:moveTo>
                  <a:pt x="2589110" y="674273"/>
                </a:moveTo>
                <a:cubicBezTo>
                  <a:pt x="2602244" y="731186"/>
                  <a:pt x="2615378" y="788829"/>
                  <a:pt x="2629241" y="849389"/>
                </a:cubicBezTo>
                <a:cubicBezTo>
                  <a:pt x="2392834" y="849389"/>
                  <a:pt x="2159346" y="849389"/>
                  <a:pt x="1919292" y="849389"/>
                </a:cubicBezTo>
                <a:cubicBezTo>
                  <a:pt x="1931696" y="793206"/>
                  <a:pt x="1941912" y="739942"/>
                  <a:pt x="1955045" y="688136"/>
                </a:cubicBezTo>
                <a:cubicBezTo>
                  <a:pt x="1956505" y="682300"/>
                  <a:pt x="1968908" y="675003"/>
                  <a:pt x="1976934" y="675003"/>
                </a:cubicBezTo>
                <a:cubicBezTo>
                  <a:pt x="2179047" y="674273"/>
                  <a:pt x="2381890" y="674273"/>
                  <a:pt x="2589110" y="674273"/>
                </a:cubicBezTo>
                <a:close/>
                <a:moveTo>
                  <a:pt x="2493526" y="651653"/>
                </a:moveTo>
                <a:cubicBezTo>
                  <a:pt x="2312573" y="652383"/>
                  <a:pt x="2131620" y="653113"/>
                  <a:pt x="1950667" y="654572"/>
                </a:cubicBezTo>
                <a:cubicBezTo>
                  <a:pt x="1936803" y="654572"/>
                  <a:pt x="1913454" y="660409"/>
                  <a:pt x="1911265" y="668435"/>
                </a:cubicBezTo>
                <a:cubicBezTo>
                  <a:pt x="1893754" y="732645"/>
                  <a:pt x="1880620" y="797584"/>
                  <a:pt x="1865297" y="866900"/>
                </a:cubicBezTo>
                <a:cubicBezTo>
                  <a:pt x="2140375" y="867630"/>
                  <a:pt x="2409616" y="867630"/>
                  <a:pt x="2685423" y="867630"/>
                </a:cubicBezTo>
                <a:cubicBezTo>
                  <a:pt x="2669371" y="798313"/>
                  <a:pt x="2654778" y="731915"/>
                  <a:pt x="2637996" y="666976"/>
                </a:cubicBezTo>
                <a:cubicBezTo>
                  <a:pt x="2636537" y="660409"/>
                  <a:pt x="2619755" y="653113"/>
                  <a:pt x="2610270" y="652383"/>
                </a:cubicBezTo>
                <a:cubicBezTo>
                  <a:pt x="2571598" y="650923"/>
                  <a:pt x="2532927" y="651653"/>
                  <a:pt x="2493526" y="651653"/>
                </a:cubicBezTo>
                <a:close/>
                <a:moveTo>
                  <a:pt x="3086730" y="485932"/>
                </a:moveTo>
                <a:cubicBezTo>
                  <a:pt x="3116646" y="485841"/>
                  <a:pt x="3146562" y="486388"/>
                  <a:pt x="3176477" y="488942"/>
                </a:cubicBezTo>
                <a:cubicBezTo>
                  <a:pt x="3191070" y="490401"/>
                  <a:pt x="3202744" y="518858"/>
                  <a:pt x="3216608" y="534910"/>
                </a:cubicBezTo>
                <a:cubicBezTo>
                  <a:pt x="3213690" y="537829"/>
                  <a:pt x="3211500" y="541477"/>
                  <a:pt x="3209312" y="545854"/>
                </a:cubicBezTo>
                <a:cubicBezTo>
                  <a:pt x="3148021" y="545854"/>
                  <a:pt x="3087460" y="548773"/>
                  <a:pt x="3026900" y="543666"/>
                </a:cubicBezTo>
                <a:cubicBezTo>
                  <a:pt x="3013036" y="542207"/>
                  <a:pt x="3002092" y="512291"/>
                  <a:pt x="2989687" y="495509"/>
                </a:cubicBezTo>
                <a:cubicBezTo>
                  <a:pt x="2991876" y="492590"/>
                  <a:pt x="2994795" y="489672"/>
                  <a:pt x="2996984" y="486753"/>
                </a:cubicBezTo>
                <a:cubicBezTo>
                  <a:pt x="3026899" y="486753"/>
                  <a:pt x="3056815" y="486024"/>
                  <a:pt x="3086730" y="485932"/>
                </a:cubicBezTo>
                <a:close/>
                <a:moveTo>
                  <a:pt x="1343604" y="485294"/>
                </a:moveTo>
                <a:cubicBezTo>
                  <a:pt x="1383729" y="485294"/>
                  <a:pt x="1423130" y="485294"/>
                  <a:pt x="1463261" y="485294"/>
                </a:cubicBezTo>
                <a:cubicBezTo>
                  <a:pt x="1455964" y="545854"/>
                  <a:pt x="1453775" y="548044"/>
                  <a:pt x="1399052" y="548044"/>
                </a:cubicBezTo>
                <a:cubicBezTo>
                  <a:pt x="1360386" y="548044"/>
                  <a:pt x="1321715" y="548044"/>
                  <a:pt x="1280125" y="548044"/>
                </a:cubicBezTo>
                <a:cubicBezTo>
                  <a:pt x="1289611" y="487482"/>
                  <a:pt x="1292529" y="485294"/>
                  <a:pt x="1343604" y="485294"/>
                </a:cubicBezTo>
                <a:close/>
                <a:moveTo>
                  <a:pt x="1157543" y="485293"/>
                </a:moveTo>
                <a:cubicBezTo>
                  <a:pt x="1196945" y="484564"/>
                  <a:pt x="1234887" y="485293"/>
                  <a:pt x="1276477" y="485293"/>
                </a:cubicBezTo>
                <a:cubicBezTo>
                  <a:pt x="1259695" y="548773"/>
                  <a:pt x="1259695" y="548773"/>
                  <a:pt x="1202781" y="548773"/>
                </a:cubicBezTo>
                <a:cubicBezTo>
                  <a:pt x="1164840" y="548773"/>
                  <a:pt x="1126169" y="548773"/>
                  <a:pt x="1086767" y="548773"/>
                </a:cubicBezTo>
                <a:cubicBezTo>
                  <a:pt x="1099901" y="488941"/>
                  <a:pt x="1103550" y="486023"/>
                  <a:pt x="1157543" y="485293"/>
                </a:cubicBezTo>
                <a:close/>
                <a:moveTo>
                  <a:pt x="2700656" y="485202"/>
                </a:moveTo>
                <a:cubicBezTo>
                  <a:pt x="2727379" y="485111"/>
                  <a:pt x="2752552" y="485658"/>
                  <a:pt x="2777360" y="488212"/>
                </a:cubicBezTo>
                <a:cubicBezTo>
                  <a:pt x="2789034" y="489671"/>
                  <a:pt x="2797791" y="518128"/>
                  <a:pt x="2808006" y="533450"/>
                </a:cubicBezTo>
                <a:cubicBezTo>
                  <a:pt x="2805087" y="537828"/>
                  <a:pt x="2802169" y="542206"/>
                  <a:pt x="2799979" y="546584"/>
                </a:cubicBezTo>
                <a:cubicBezTo>
                  <a:pt x="2749634" y="546584"/>
                  <a:pt x="2699288" y="549502"/>
                  <a:pt x="2648942" y="544395"/>
                </a:cubicBezTo>
                <a:cubicBezTo>
                  <a:pt x="2637268" y="542936"/>
                  <a:pt x="2629241" y="513020"/>
                  <a:pt x="2614648" y="486023"/>
                </a:cubicBezTo>
                <a:cubicBezTo>
                  <a:pt x="2645659" y="486023"/>
                  <a:pt x="2673933" y="485294"/>
                  <a:pt x="2700656" y="485202"/>
                </a:cubicBezTo>
                <a:close/>
                <a:moveTo>
                  <a:pt x="3288480" y="484928"/>
                </a:moveTo>
                <a:cubicBezTo>
                  <a:pt x="3313471" y="484746"/>
                  <a:pt x="3338461" y="485293"/>
                  <a:pt x="3363269" y="488211"/>
                </a:cubicBezTo>
                <a:cubicBezTo>
                  <a:pt x="3377862" y="489671"/>
                  <a:pt x="3389537" y="518127"/>
                  <a:pt x="3401940" y="534180"/>
                </a:cubicBezTo>
                <a:cubicBezTo>
                  <a:pt x="3399752" y="537828"/>
                  <a:pt x="3397562" y="541476"/>
                  <a:pt x="3395373" y="545124"/>
                </a:cubicBezTo>
                <a:cubicBezTo>
                  <a:pt x="3347216" y="545124"/>
                  <a:pt x="3298330" y="549502"/>
                  <a:pt x="3251632" y="542936"/>
                </a:cubicBezTo>
                <a:cubicBezTo>
                  <a:pt x="3234850" y="540746"/>
                  <a:pt x="3221717" y="513019"/>
                  <a:pt x="3206394" y="497697"/>
                </a:cubicBezTo>
                <a:cubicBezTo>
                  <a:pt x="3208583" y="494049"/>
                  <a:pt x="3211502" y="490401"/>
                  <a:pt x="3213691" y="486023"/>
                </a:cubicBezTo>
                <a:cubicBezTo>
                  <a:pt x="3238499" y="486023"/>
                  <a:pt x="3263489" y="485111"/>
                  <a:pt x="3288480" y="484928"/>
                </a:cubicBezTo>
                <a:close/>
                <a:moveTo>
                  <a:pt x="3652209" y="484655"/>
                </a:moveTo>
                <a:cubicBezTo>
                  <a:pt x="3677382" y="484382"/>
                  <a:pt x="3701096" y="484929"/>
                  <a:pt x="3724444" y="488213"/>
                </a:cubicBezTo>
                <a:cubicBezTo>
                  <a:pt x="3742686" y="490401"/>
                  <a:pt x="3757279" y="517399"/>
                  <a:pt x="3774060" y="533451"/>
                </a:cubicBezTo>
                <a:cubicBezTo>
                  <a:pt x="3772601" y="536369"/>
                  <a:pt x="3771142" y="540017"/>
                  <a:pt x="3768953" y="542936"/>
                </a:cubicBezTo>
                <a:cubicBezTo>
                  <a:pt x="3717148" y="542936"/>
                  <a:pt x="3664613" y="546585"/>
                  <a:pt x="3613538" y="540747"/>
                </a:cubicBezTo>
                <a:cubicBezTo>
                  <a:pt x="3600404" y="538558"/>
                  <a:pt x="3589460" y="509372"/>
                  <a:pt x="3571218" y="486023"/>
                </a:cubicBezTo>
                <a:cubicBezTo>
                  <a:pt x="3600404" y="486023"/>
                  <a:pt x="3627036" y="484929"/>
                  <a:pt x="3652209" y="484655"/>
                </a:cubicBezTo>
                <a:close/>
                <a:moveTo>
                  <a:pt x="1536225" y="484564"/>
                </a:moveTo>
                <a:cubicBezTo>
                  <a:pt x="1574897" y="484564"/>
                  <a:pt x="1612839" y="484564"/>
                  <a:pt x="1651510" y="484564"/>
                </a:cubicBezTo>
                <a:cubicBezTo>
                  <a:pt x="1649321" y="545854"/>
                  <a:pt x="1646403" y="548044"/>
                  <a:pt x="1591679" y="548044"/>
                </a:cubicBezTo>
                <a:cubicBezTo>
                  <a:pt x="1551548" y="548044"/>
                  <a:pt x="1512147" y="548044"/>
                  <a:pt x="1469098" y="548044"/>
                </a:cubicBezTo>
                <a:cubicBezTo>
                  <a:pt x="1484421" y="485294"/>
                  <a:pt x="1484421" y="485294"/>
                  <a:pt x="1536225" y="484564"/>
                </a:cubicBezTo>
                <a:close/>
                <a:moveTo>
                  <a:pt x="833580" y="484564"/>
                </a:moveTo>
                <a:cubicBezTo>
                  <a:pt x="917490" y="484564"/>
                  <a:pt x="1000669" y="484564"/>
                  <a:pt x="1085308" y="484564"/>
                </a:cubicBezTo>
                <a:cubicBezTo>
                  <a:pt x="1072904" y="542936"/>
                  <a:pt x="1067797" y="548044"/>
                  <a:pt x="1016721" y="548044"/>
                </a:cubicBezTo>
                <a:cubicBezTo>
                  <a:pt x="941568" y="548044"/>
                  <a:pt x="865684" y="548044"/>
                  <a:pt x="790531" y="548044"/>
                </a:cubicBezTo>
                <a:cubicBezTo>
                  <a:pt x="778856" y="548044"/>
                  <a:pt x="767181" y="547314"/>
                  <a:pt x="754778" y="546584"/>
                </a:cubicBezTo>
                <a:cubicBezTo>
                  <a:pt x="773748" y="488942"/>
                  <a:pt x="778856" y="484564"/>
                  <a:pt x="833580" y="484564"/>
                </a:cubicBezTo>
                <a:close/>
                <a:moveTo>
                  <a:pt x="2884071" y="484199"/>
                </a:moveTo>
                <a:cubicBezTo>
                  <a:pt x="2909791" y="484017"/>
                  <a:pt x="2933870" y="484564"/>
                  <a:pt x="2957583" y="487482"/>
                </a:cubicBezTo>
                <a:cubicBezTo>
                  <a:pt x="2972176" y="489672"/>
                  <a:pt x="2983121" y="518128"/>
                  <a:pt x="2996254" y="534180"/>
                </a:cubicBezTo>
                <a:cubicBezTo>
                  <a:pt x="2994066" y="537829"/>
                  <a:pt x="2991876" y="541476"/>
                  <a:pt x="2989687" y="544395"/>
                </a:cubicBezTo>
                <a:cubicBezTo>
                  <a:pt x="2937882" y="544395"/>
                  <a:pt x="2886078" y="547314"/>
                  <a:pt x="2835002" y="542207"/>
                </a:cubicBezTo>
                <a:cubicBezTo>
                  <a:pt x="2823328" y="540747"/>
                  <a:pt x="2815301" y="510102"/>
                  <a:pt x="2800708" y="485294"/>
                </a:cubicBezTo>
                <a:cubicBezTo>
                  <a:pt x="2830989" y="485294"/>
                  <a:pt x="2858351" y="484382"/>
                  <a:pt x="2884071" y="484199"/>
                </a:cubicBezTo>
                <a:close/>
                <a:moveTo>
                  <a:pt x="3468885" y="483925"/>
                </a:moveTo>
                <a:cubicBezTo>
                  <a:pt x="3491868" y="483652"/>
                  <a:pt x="3514670" y="484199"/>
                  <a:pt x="3536924" y="487483"/>
                </a:cubicBezTo>
                <a:cubicBezTo>
                  <a:pt x="3555895" y="490400"/>
                  <a:pt x="3571948" y="516669"/>
                  <a:pt x="3589459" y="531991"/>
                </a:cubicBezTo>
                <a:cubicBezTo>
                  <a:pt x="3587270" y="535639"/>
                  <a:pt x="3585081" y="539287"/>
                  <a:pt x="3582892" y="543665"/>
                </a:cubicBezTo>
                <a:cubicBezTo>
                  <a:pt x="3531817" y="543665"/>
                  <a:pt x="3480741" y="547314"/>
                  <a:pt x="3429666" y="541476"/>
                </a:cubicBezTo>
                <a:cubicBezTo>
                  <a:pt x="3415803" y="540017"/>
                  <a:pt x="3404129" y="511561"/>
                  <a:pt x="3391724" y="494779"/>
                </a:cubicBezTo>
                <a:cubicBezTo>
                  <a:pt x="3395373" y="491130"/>
                  <a:pt x="3397561" y="488212"/>
                  <a:pt x="3399751" y="485293"/>
                </a:cubicBezTo>
                <a:cubicBezTo>
                  <a:pt x="3422734" y="485293"/>
                  <a:pt x="3445901" y="484199"/>
                  <a:pt x="3468885" y="483925"/>
                </a:cubicBezTo>
                <a:close/>
                <a:moveTo>
                  <a:pt x="1720827" y="483834"/>
                </a:moveTo>
                <a:cubicBezTo>
                  <a:pt x="2001742" y="483834"/>
                  <a:pt x="2282658" y="483834"/>
                  <a:pt x="2563572" y="484564"/>
                </a:cubicBezTo>
                <a:cubicBezTo>
                  <a:pt x="2611000" y="484564"/>
                  <a:pt x="2613919" y="488212"/>
                  <a:pt x="2610270" y="544395"/>
                </a:cubicBezTo>
                <a:cubicBezTo>
                  <a:pt x="2295062" y="544395"/>
                  <a:pt x="1980583" y="544395"/>
                  <a:pt x="1665374" y="544395"/>
                </a:cubicBezTo>
                <a:cubicBezTo>
                  <a:pt x="1666833" y="487482"/>
                  <a:pt x="1669023" y="483834"/>
                  <a:pt x="1720827" y="483834"/>
                </a:cubicBezTo>
                <a:close/>
                <a:moveTo>
                  <a:pt x="2322058" y="415247"/>
                </a:moveTo>
                <a:cubicBezTo>
                  <a:pt x="2383349" y="415247"/>
                  <a:pt x="2435154" y="415247"/>
                  <a:pt x="2488418" y="415247"/>
                </a:cubicBezTo>
                <a:cubicBezTo>
                  <a:pt x="2491337" y="431299"/>
                  <a:pt x="2493526" y="446621"/>
                  <a:pt x="2497174" y="468510"/>
                </a:cubicBezTo>
                <a:cubicBezTo>
                  <a:pt x="2443910" y="468510"/>
                  <a:pt x="2393564" y="470700"/>
                  <a:pt x="2343948" y="466322"/>
                </a:cubicBezTo>
                <a:cubicBezTo>
                  <a:pt x="2336651" y="465592"/>
                  <a:pt x="2330814" y="437136"/>
                  <a:pt x="2322058" y="415247"/>
                </a:cubicBezTo>
                <a:close/>
                <a:moveTo>
                  <a:pt x="2767782" y="413970"/>
                </a:moveTo>
                <a:cubicBezTo>
                  <a:pt x="2793229" y="413970"/>
                  <a:pt x="2818584" y="414517"/>
                  <a:pt x="2843757" y="416706"/>
                </a:cubicBezTo>
                <a:cubicBezTo>
                  <a:pt x="2851783" y="417435"/>
                  <a:pt x="2857620" y="445892"/>
                  <a:pt x="2868565" y="469240"/>
                </a:cubicBezTo>
                <a:cubicBezTo>
                  <a:pt x="2812382" y="469240"/>
                  <a:pt x="2767144" y="472159"/>
                  <a:pt x="2722636" y="467051"/>
                </a:cubicBezTo>
                <a:cubicBezTo>
                  <a:pt x="2708772" y="465592"/>
                  <a:pt x="2697098" y="441514"/>
                  <a:pt x="2683964" y="428380"/>
                </a:cubicBezTo>
                <a:cubicBezTo>
                  <a:pt x="2686153" y="424002"/>
                  <a:pt x="2689072" y="418895"/>
                  <a:pt x="2691261" y="414517"/>
                </a:cubicBezTo>
                <a:cubicBezTo>
                  <a:pt x="2716798" y="414517"/>
                  <a:pt x="2742336" y="413970"/>
                  <a:pt x="2767782" y="413970"/>
                </a:cubicBezTo>
                <a:close/>
                <a:moveTo>
                  <a:pt x="3610528" y="413422"/>
                </a:moveTo>
                <a:cubicBezTo>
                  <a:pt x="3634333" y="413240"/>
                  <a:pt x="3658047" y="413787"/>
                  <a:pt x="3681396" y="416706"/>
                </a:cubicBezTo>
                <a:cubicBezTo>
                  <a:pt x="3697448" y="418895"/>
                  <a:pt x="3710582" y="443703"/>
                  <a:pt x="3725905" y="458295"/>
                </a:cubicBezTo>
                <a:cubicBezTo>
                  <a:pt x="3722985" y="461214"/>
                  <a:pt x="3720797" y="465592"/>
                  <a:pt x="3719337" y="469240"/>
                </a:cubicBezTo>
                <a:cubicBezTo>
                  <a:pt x="3672640" y="469240"/>
                  <a:pt x="3625213" y="472888"/>
                  <a:pt x="3579975" y="467051"/>
                </a:cubicBezTo>
                <a:cubicBezTo>
                  <a:pt x="3563192" y="464862"/>
                  <a:pt x="3549329" y="439325"/>
                  <a:pt x="3534006" y="424732"/>
                </a:cubicBezTo>
                <a:cubicBezTo>
                  <a:pt x="3535466" y="421083"/>
                  <a:pt x="3537655" y="417435"/>
                  <a:pt x="3539114" y="414517"/>
                </a:cubicBezTo>
                <a:cubicBezTo>
                  <a:pt x="3562828" y="414517"/>
                  <a:pt x="3586724" y="413605"/>
                  <a:pt x="3610528" y="413422"/>
                </a:cubicBezTo>
                <a:close/>
                <a:moveTo>
                  <a:pt x="2513956" y="413058"/>
                </a:moveTo>
                <a:cubicBezTo>
                  <a:pt x="2559924" y="413058"/>
                  <a:pt x="2605892" y="411599"/>
                  <a:pt x="2651860" y="413787"/>
                </a:cubicBezTo>
                <a:cubicBezTo>
                  <a:pt x="2685424" y="415248"/>
                  <a:pt x="2673749" y="444433"/>
                  <a:pt x="2679586" y="469240"/>
                </a:cubicBezTo>
                <a:cubicBezTo>
                  <a:pt x="2628511" y="469240"/>
                  <a:pt x="2580355" y="472159"/>
                  <a:pt x="2532927" y="467052"/>
                </a:cubicBezTo>
                <a:cubicBezTo>
                  <a:pt x="2521983" y="465593"/>
                  <a:pt x="2513226" y="438596"/>
                  <a:pt x="2503741" y="423273"/>
                </a:cubicBezTo>
                <a:cubicBezTo>
                  <a:pt x="2507390" y="419625"/>
                  <a:pt x="2511038" y="416707"/>
                  <a:pt x="2513956" y="413058"/>
                </a:cubicBezTo>
                <a:close/>
                <a:moveTo>
                  <a:pt x="3431034" y="412693"/>
                </a:moveTo>
                <a:cubicBezTo>
                  <a:pt x="3454292" y="412511"/>
                  <a:pt x="3477458" y="413058"/>
                  <a:pt x="3500442" y="415977"/>
                </a:cubicBezTo>
                <a:cubicBezTo>
                  <a:pt x="3516494" y="418166"/>
                  <a:pt x="3528898" y="443703"/>
                  <a:pt x="3542761" y="458296"/>
                </a:cubicBezTo>
                <a:cubicBezTo>
                  <a:pt x="3540573" y="461214"/>
                  <a:pt x="3538384" y="464863"/>
                  <a:pt x="3536195" y="469241"/>
                </a:cubicBezTo>
                <a:cubicBezTo>
                  <a:pt x="3490227" y="469241"/>
                  <a:pt x="3444259" y="472889"/>
                  <a:pt x="3399021" y="467052"/>
                </a:cubicBezTo>
                <a:cubicBezTo>
                  <a:pt x="3382969" y="464863"/>
                  <a:pt x="3369105" y="440055"/>
                  <a:pt x="3354512" y="426191"/>
                </a:cubicBezTo>
                <a:cubicBezTo>
                  <a:pt x="3356701" y="421814"/>
                  <a:pt x="3358890" y="418166"/>
                  <a:pt x="3361079" y="413788"/>
                </a:cubicBezTo>
                <a:cubicBezTo>
                  <a:pt x="3384428" y="413788"/>
                  <a:pt x="3407777" y="412876"/>
                  <a:pt x="3431034" y="412693"/>
                </a:cubicBezTo>
                <a:close/>
                <a:moveTo>
                  <a:pt x="3186783" y="412511"/>
                </a:moveTo>
                <a:cubicBezTo>
                  <a:pt x="3230654" y="412511"/>
                  <a:pt x="3274250" y="413058"/>
                  <a:pt x="3318029" y="415247"/>
                </a:cubicBezTo>
                <a:cubicBezTo>
                  <a:pt x="3333352" y="415976"/>
                  <a:pt x="3347945" y="442243"/>
                  <a:pt x="3362538" y="456836"/>
                </a:cubicBezTo>
                <a:cubicBezTo>
                  <a:pt x="3360349" y="461214"/>
                  <a:pt x="3358160" y="465592"/>
                  <a:pt x="3355971" y="469241"/>
                </a:cubicBezTo>
                <a:cubicBezTo>
                  <a:pt x="3325326" y="469241"/>
                  <a:pt x="3294681" y="469241"/>
                  <a:pt x="3263305" y="469241"/>
                </a:cubicBezTo>
                <a:cubicBezTo>
                  <a:pt x="3212230" y="469241"/>
                  <a:pt x="3161154" y="469241"/>
                  <a:pt x="3110809" y="469241"/>
                </a:cubicBezTo>
                <a:cubicBezTo>
                  <a:pt x="3064111" y="469241"/>
                  <a:pt x="3062652" y="468511"/>
                  <a:pt x="3053896" y="413058"/>
                </a:cubicBezTo>
                <a:cubicBezTo>
                  <a:pt x="3098769" y="413058"/>
                  <a:pt x="3142913" y="412511"/>
                  <a:pt x="3186783" y="412511"/>
                </a:cubicBezTo>
                <a:close/>
                <a:moveTo>
                  <a:pt x="2221184" y="412511"/>
                </a:moveTo>
                <a:cubicBezTo>
                  <a:pt x="2246174" y="412511"/>
                  <a:pt x="2270618" y="413058"/>
                  <a:pt x="2295061" y="415247"/>
                </a:cubicBezTo>
                <a:cubicBezTo>
                  <a:pt x="2303817" y="416706"/>
                  <a:pt x="2308925" y="445162"/>
                  <a:pt x="2319869" y="469241"/>
                </a:cubicBezTo>
                <a:cubicBezTo>
                  <a:pt x="2258579" y="469241"/>
                  <a:pt x="2211881" y="471429"/>
                  <a:pt x="2164454" y="468511"/>
                </a:cubicBezTo>
                <a:cubicBezTo>
                  <a:pt x="2124323" y="466322"/>
                  <a:pt x="2151320" y="436406"/>
                  <a:pt x="2144023" y="413058"/>
                </a:cubicBezTo>
                <a:cubicBezTo>
                  <a:pt x="2170656" y="413058"/>
                  <a:pt x="2196193" y="412511"/>
                  <a:pt x="2221184" y="412511"/>
                </a:cubicBezTo>
                <a:close/>
                <a:moveTo>
                  <a:pt x="2007580" y="412329"/>
                </a:moveTo>
                <a:cubicBezTo>
                  <a:pt x="2045521" y="412329"/>
                  <a:pt x="2084193" y="412329"/>
                  <a:pt x="2121405" y="412329"/>
                </a:cubicBezTo>
                <a:cubicBezTo>
                  <a:pt x="2130891" y="467782"/>
                  <a:pt x="2130161" y="469970"/>
                  <a:pt x="2080545" y="469970"/>
                </a:cubicBezTo>
                <a:cubicBezTo>
                  <a:pt x="2041143" y="469970"/>
                  <a:pt x="2001742" y="469970"/>
                  <a:pt x="1962341" y="469970"/>
                </a:cubicBezTo>
                <a:cubicBezTo>
                  <a:pt x="1957963" y="414517"/>
                  <a:pt x="1959422" y="413059"/>
                  <a:pt x="2007580" y="412329"/>
                </a:cubicBezTo>
                <a:close/>
                <a:moveTo>
                  <a:pt x="1821519" y="412329"/>
                </a:moveTo>
                <a:cubicBezTo>
                  <a:pt x="1860190" y="412329"/>
                  <a:pt x="1898862" y="412329"/>
                  <a:pt x="1939722" y="412329"/>
                </a:cubicBezTo>
                <a:cubicBezTo>
                  <a:pt x="1944100" y="468511"/>
                  <a:pt x="1943370" y="469241"/>
                  <a:pt x="1893755" y="469241"/>
                </a:cubicBezTo>
                <a:cubicBezTo>
                  <a:pt x="1855083" y="469241"/>
                  <a:pt x="1816411" y="469241"/>
                  <a:pt x="1778469" y="469241"/>
                </a:cubicBezTo>
                <a:cubicBezTo>
                  <a:pt x="1771903" y="417436"/>
                  <a:pt x="1775551" y="412329"/>
                  <a:pt x="1821519" y="412329"/>
                </a:cubicBezTo>
                <a:close/>
                <a:moveTo>
                  <a:pt x="1640565" y="412329"/>
                </a:moveTo>
                <a:cubicBezTo>
                  <a:pt x="1679237" y="412329"/>
                  <a:pt x="1717179" y="412329"/>
                  <a:pt x="1755120" y="412329"/>
                </a:cubicBezTo>
                <a:cubicBezTo>
                  <a:pt x="1761687" y="463404"/>
                  <a:pt x="1757309" y="469241"/>
                  <a:pt x="1711341" y="469241"/>
                </a:cubicBezTo>
                <a:cubicBezTo>
                  <a:pt x="1670481" y="469241"/>
                  <a:pt x="1630350" y="469241"/>
                  <a:pt x="1589490" y="469241"/>
                </a:cubicBezTo>
                <a:cubicBezTo>
                  <a:pt x="1593138" y="414517"/>
                  <a:pt x="1594598" y="412329"/>
                  <a:pt x="1640565" y="412329"/>
                </a:cubicBezTo>
                <a:close/>
                <a:moveTo>
                  <a:pt x="1456694" y="412329"/>
                </a:moveTo>
                <a:cubicBezTo>
                  <a:pt x="1495365" y="412329"/>
                  <a:pt x="1534036" y="412329"/>
                  <a:pt x="1575626" y="412329"/>
                </a:cubicBezTo>
                <a:cubicBezTo>
                  <a:pt x="1570519" y="468511"/>
                  <a:pt x="1569789" y="469241"/>
                  <a:pt x="1522362" y="469241"/>
                </a:cubicBezTo>
                <a:cubicBezTo>
                  <a:pt x="1482961" y="469241"/>
                  <a:pt x="1442831" y="469241"/>
                  <a:pt x="1402700" y="469241"/>
                </a:cubicBezTo>
                <a:cubicBezTo>
                  <a:pt x="1406348" y="415977"/>
                  <a:pt x="1409996" y="412329"/>
                  <a:pt x="1456694" y="412329"/>
                </a:cubicBezTo>
                <a:close/>
                <a:moveTo>
                  <a:pt x="1272829" y="412329"/>
                </a:moveTo>
                <a:cubicBezTo>
                  <a:pt x="1312229" y="412329"/>
                  <a:pt x="1352360" y="412329"/>
                  <a:pt x="1392485" y="412329"/>
                </a:cubicBezTo>
                <a:cubicBezTo>
                  <a:pt x="1383730" y="468511"/>
                  <a:pt x="1382270" y="469241"/>
                  <a:pt x="1334119" y="469241"/>
                </a:cubicBezTo>
                <a:cubicBezTo>
                  <a:pt x="1293988" y="469241"/>
                  <a:pt x="1254588" y="469241"/>
                  <a:pt x="1214457" y="469241"/>
                </a:cubicBezTo>
                <a:cubicBezTo>
                  <a:pt x="1222483" y="416707"/>
                  <a:pt x="1226860" y="412329"/>
                  <a:pt x="1272829" y="412329"/>
                </a:cubicBezTo>
                <a:close/>
                <a:moveTo>
                  <a:pt x="2944085" y="411963"/>
                </a:moveTo>
                <a:cubicBezTo>
                  <a:pt x="2967616" y="411781"/>
                  <a:pt x="2991147" y="412328"/>
                  <a:pt x="3014495" y="415246"/>
                </a:cubicBezTo>
                <a:cubicBezTo>
                  <a:pt x="3028359" y="416706"/>
                  <a:pt x="3039303" y="443703"/>
                  <a:pt x="3051708" y="458296"/>
                </a:cubicBezTo>
                <a:cubicBezTo>
                  <a:pt x="3048789" y="461944"/>
                  <a:pt x="3045141" y="465593"/>
                  <a:pt x="3042222" y="469240"/>
                </a:cubicBezTo>
                <a:cubicBezTo>
                  <a:pt x="2996255" y="469240"/>
                  <a:pt x="2949557" y="472889"/>
                  <a:pt x="2904319" y="467052"/>
                </a:cubicBezTo>
                <a:cubicBezTo>
                  <a:pt x="2889726" y="464863"/>
                  <a:pt x="2878052" y="438595"/>
                  <a:pt x="2865647" y="423273"/>
                </a:cubicBezTo>
                <a:cubicBezTo>
                  <a:pt x="2868566" y="419624"/>
                  <a:pt x="2871484" y="415976"/>
                  <a:pt x="2873674" y="413058"/>
                </a:cubicBezTo>
                <a:cubicBezTo>
                  <a:pt x="2897022" y="413058"/>
                  <a:pt x="2920553" y="412146"/>
                  <a:pt x="2944085" y="411963"/>
                </a:cubicBezTo>
                <a:close/>
                <a:moveTo>
                  <a:pt x="1088226" y="410869"/>
                </a:moveTo>
                <a:cubicBezTo>
                  <a:pt x="1127627" y="414517"/>
                  <a:pt x="1167758" y="411599"/>
                  <a:pt x="1207888" y="411599"/>
                </a:cubicBezTo>
                <a:cubicBezTo>
                  <a:pt x="1196215" y="467052"/>
                  <a:pt x="1194026" y="468511"/>
                  <a:pt x="1144410" y="469241"/>
                </a:cubicBezTo>
                <a:cubicBezTo>
                  <a:pt x="1106468" y="469241"/>
                  <a:pt x="1067797" y="469241"/>
                  <a:pt x="1024017" y="469241"/>
                </a:cubicBezTo>
                <a:cubicBezTo>
                  <a:pt x="1032773" y="429840"/>
                  <a:pt x="1047366" y="407950"/>
                  <a:pt x="1088226" y="410869"/>
                </a:cubicBezTo>
                <a:close/>
                <a:moveTo>
                  <a:pt x="879547" y="410869"/>
                </a:moveTo>
                <a:cubicBezTo>
                  <a:pt x="926245" y="414517"/>
                  <a:pt x="973672" y="411599"/>
                  <a:pt x="1021099" y="411599"/>
                </a:cubicBezTo>
                <a:cubicBezTo>
                  <a:pt x="1012344" y="461944"/>
                  <a:pt x="1005047" y="468511"/>
                  <a:pt x="959079" y="468511"/>
                </a:cubicBezTo>
                <a:cubicBezTo>
                  <a:pt x="907274" y="469241"/>
                  <a:pt x="855469" y="469241"/>
                  <a:pt x="800744" y="469241"/>
                </a:cubicBezTo>
                <a:cubicBezTo>
                  <a:pt x="813149" y="423273"/>
                  <a:pt x="837956" y="407950"/>
                  <a:pt x="879547" y="410869"/>
                </a:cubicBezTo>
                <a:close/>
                <a:moveTo>
                  <a:pt x="2245445" y="348119"/>
                </a:moveTo>
                <a:cubicBezTo>
                  <a:pt x="2296521" y="348119"/>
                  <a:pt x="2346137" y="348119"/>
                  <a:pt x="2398672" y="348119"/>
                </a:cubicBezTo>
                <a:cubicBezTo>
                  <a:pt x="2400861" y="361982"/>
                  <a:pt x="2403050" y="374386"/>
                  <a:pt x="2405968" y="392628"/>
                </a:cubicBezTo>
                <a:cubicBezTo>
                  <a:pt x="2352704" y="392628"/>
                  <a:pt x="2300899" y="392628"/>
                  <a:pt x="2245445" y="392628"/>
                </a:cubicBezTo>
                <a:cubicBezTo>
                  <a:pt x="2245445" y="378035"/>
                  <a:pt x="2245445" y="365630"/>
                  <a:pt x="2245445" y="348119"/>
                </a:cubicBezTo>
                <a:close/>
                <a:moveTo>
                  <a:pt x="3570762" y="347298"/>
                </a:moveTo>
                <a:cubicBezTo>
                  <a:pt x="3594384" y="347207"/>
                  <a:pt x="3617915" y="347754"/>
                  <a:pt x="3641264" y="350308"/>
                </a:cubicBezTo>
                <a:cubicBezTo>
                  <a:pt x="3655128" y="351767"/>
                  <a:pt x="3666072" y="375846"/>
                  <a:pt x="3684313" y="396276"/>
                </a:cubicBezTo>
                <a:cubicBezTo>
                  <a:pt x="3626671" y="396276"/>
                  <a:pt x="3579974" y="399195"/>
                  <a:pt x="3534006" y="394817"/>
                </a:cubicBezTo>
                <a:cubicBezTo>
                  <a:pt x="3520142" y="393357"/>
                  <a:pt x="3508468" y="370738"/>
                  <a:pt x="3496064" y="357604"/>
                </a:cubicBezTo>
                <a:cubicBezTo>
                  <a:pt x="3497524" y="354686"/>
                  <a:pt x="3498983" y="351038"/>
                  <a:pt x="3499713" y="348119"/>
                </a:cubicBezTo>
                <a:cubicBezTo>
                  <a:pt x="3523426" y="348119"/>
                  <a:pt x="3547140" y="347390"/>
                  <a:pt x="3570762" y="347298"/>
                </a:cubicBezTo>
                <a:close/>
                <a:moveTo>
                  <a:pt x="2666362" y="346843"/>
                </a:moveTo>
                <a:cubicBezTo>
                  <a:pt x="2690167" y="346843"/>
                  <a:pt x="2713881" y="347390"/>
                  <a:pt x="2737230" y="349579"/>
                </a:cubicBezTo>
                <a:cubicBezTo>
                  <a:pt x="2747444" y="349579"/>
                  <a:pt x="2754741" y="375116"/>
                  <a:pt x="2767145" y="397006"/>
                </a:cubicBezTo>
                <a:cubicBezTo>
                  <a:pt x="2710962" y="397006"/>
                  <a:pt x="2664994" y="399195"/>
                  <a:pt x="2619026" y="395547"/>
                </a:cubicBezTo>
                <a:cubicBezTo>
                  <a:pt x="2607351" y="394817"/>
                  <a:pt x="2597866" y="371469"/>
                  <a:pt x="2587651" y="359064"/>
                </a:cubicBezTo>
                <a:cubicBezTo>
                  <a:pt x="2589840" y="355416"/>
                  <a:pt x="2592758" y="351768"/>
                  <a:pt x="2594948" y="347390"/>
                </a:cubicBezTo>
                <a:cubicBezTo>
                  <a:pt x="2618661" y="347390"/>
                  <a:pt x="2642557" y="346843"/>
                  <a:pt x="2666362" y="346843"/>
                </a:cubicBezTo>
                <a:close/>
                <a:moveTo>
                  <a:pt x="2840018" y="346568"/>
                </a:moveTo>
                <a:cubicBezTo>
                  <a:pt x="2863276" y="346477"/>
                  <a:pt x="2886442" y="347024"/>
                  <a:pt x="2909425" y="349578"/>
                </a:cubicBezTo>
                <a:cubicBezTo>
                  <a:pt x="2920371" y="351037"/>
                  <a:pt x="2929126" y="375845"/>
                  <a:pt x="2939341" y="389708"/>
                </a:cubicBezTo>
                <a:cubicBezTo>
                  <a:pt x="2934964" y="391897"/>
                  <a:pt x="2932045" y="394816"/>
                  <a:pt x="2928396" y="397734"/>
                </a:cubicBezTo>
                <a:cubicBezTo>
                  <a:pt x="2891185" y="397734"/>
                  <a:pt x="2853973" y="397734"/>
                  <a:pt x="2816761" y="397734"/>
                </a:cubicBezTo>
                <a:cubicBezTo>
                  <a:pt x="2775170" y="397734"/>
                  <a:pt x="2775170" y="397005"/>
                  <a:pt x="2770063" y="347389"/>
                </a:cubicBezTo>
                <a:cubicBezTo>
                  <a:pt x="2793412" y="347389"/>
                  <a:pt x="2816761" y="346660"/>
                  <a:pt x="2840018" y="346568"/>
                </a:cubicBezTo>
                <a:close/>
                <a:moveTo>
                  <a:pt x="2490881" y="345109"/>
                </a:moveTo>
                <a:cubicBezTo>
                  <a:pt x="2513773" y="345018"/>
                  <a:pt x="2536575" y="345565"/>
                  <a:pt x="2559194" y="348119"/>
                </a:cubicBezTo>
                <a:cubicBezTo>
                  <a:pt x="2570139" y="348849"/>
                  <a:pt x="2578165" y="373657"/>
                  <a:pt x="2587650" y="387519"/>
                </a:cubicBezTo>
                <a:cubicBezTo>
                  <a:pt x="2585461" y="390438"/>
                  <a:pt x="2582542" y="394087"/>
                  <a:pt x="2580354" y="397005"/>
                </a:cubicBezTo>
                <a:cubicBezTo>
                  <a:pt x="2533656" y="397005"/>
                  <a:pt x="2486229" y="399194"/>
                  <a:pt x="2439531" y="394816"/>
                </a:cubicBezTo>
                <a:cubicBezTo>
                  <a:pt x="2430046" y="394087"/>
                  <a:pt x="2422020" y="369279"/>
                  <a:pt x="2413264" y="355415"/>
                </a:cubicBezTo>
                <a:cubicBezTo>
                  <a:pt x="2416183" y="352497"/>
                  <a:pt x="2419101" y="349578"/>
                  <a:pt x="2422020" y="345930"/>
                </a:cubicBezTo>
                <a:cubicBezTo>
                  <a:pt x="2445004" y="345930"/>
                  <a:pt x="2467988" y="345201"/>
                  <a:pt x="2490881" y="345109"/>
                </a:cubicBezTo>
                <a:close/>
                <a:moveTo>
                  <a:pt x="3181312" y="344744"/>
                </a:moveTo>
                <a:cubicBezTo>
                  <a:pt x="3203840" y="344471"/>
                  <a:pt x="3225000" y="344836"/>
                  <a:pt x="3245795" y="347389"/>
                </a:cubicBezTo>
                <a:cubicBezTo>
                  <a:pt x="3262577" y="349578"/>
                  <a:pt x="3276440" y="369279"/>
                  <a:pt x="3291763" y="381683"/>
                </a:cubicBezTo>
                <a:cubicBezTo>
                  <a:pt x="3289574" y="386061"/>
                  <a:pt x="3288115" y="390438"/>
                  <a:pt x="3285925" y="394817"/>
                </a:cubicBezTo>
                <a:cubicBezTo>
                  <a:pt x="3236310" y="394817"/>
                  <a:pt x="3186693" y="397006"/>
                  <a:pt x="3137807" y="392628"/>
                </a:cubicBezTo>
                <a:cubicBezTo>
                  <a:pt x="3128321" y="392628"/>
                  <a:pt x="3121025" y="367820"/>
                  <a:pt x="3108621" y="345930"/>
                </a:cubicBezTo>
                <a:cubicBezTo>
                  <a:pt x="3134889" y="345930"/>
                  <a:pt x="3158785" y="345018"/>
                  <a:pt x="3181312" y="344744"/>
                </a:cubicBezTo>
                <a:close/>
                <a:moveTo>
                  <a:pt x="3010027" y="344744"/>
                </a:moveTo>
                <a:cubicBezTo>
                  <a:pt x="3031643" y="344471"/>
                  <a:pt x="3053167" y="344836"/>
                  <a:pt x="3074327" y="347389"/>
                </a:cubicBezTo>
                <a:cubicBezTo>
                  <a:pt x="3089650" y="349578"/>
                  <a:pt x="3102054" y="371467"/>
                  <a:pt x="3115917" y="384601"/>
                </a:cubicBezTo>
                <a:cubicBezTo>
                  <a:pt x="3113728" y="388249"/>
                  <a:pt x="3110809" y="392627"/>
                  <a:pt x="3108621" y="396275"/>
                </a:cubicBezTo>
                <a:cubicBezTo>
                  <a:pt x="3061923" y="396275"/>
                  <a:pt x="3015225" y="399194"/>
                  <a:pt x="2969258" y="394087"/>
                </a:cubicBezTo>
                <a:cubicBezTo>
                  <a:pt x="2956853" y="392627"/>
                  <a:pt x="2947368" y="369279"/>
                  <a:pt x="2936423" y="355415"/>
                </a:cubicBezTo>
                <a:cubicBezTo>
                  <a:pt x="2940072" y="353227"/>
                  <a:pt x="2942990" y="349578"/>
                  <a:pt x="2945179" y="345930"/>
                </a:cubicBezTo>
                <a:cubicBezTo>
                  <a:pt x="2966704" y="345930"/>
                  <a:pt x="2988411" y="345018"/>
                  <a:pt x="3010027" y="344744"/>
                </a:cubicBezTo>
                <a:close/>
                <a:moveTo>
                  <a:pt x="2109730" y="344471"/>
                </a:moveTo>
                <a:cubicBezTo>
                  <a:pt x="2135268" y="344471"/>
                  <a:pt x="2160805" y="344471"/>
                  <a:pt x="2186343" y="345201"/>
                </a:cubicBezTo>
                <a:cubicBezTo>
                  <a:pt x="2230122" y="345930"/>
                  <a:pt x="2230851" y="346660"/>
                  <a:pt x="2222095" y="394817"/>
                </a:cubicBezTo>
                <a:cubicBezTo>
                  <a:pt x="2172479" y="394817"/>
                  <a:pt x="2122134" y="394817"/>
                  <a:pt x="2071788" y="394817"/>
                </a:cubicBezTo>
                <a:cubicBezTo>
                  <a:pt x="2063032" y="347389"/>
                  <a:pt x="2065222" y="345201"/>
                  <a:pt x="2109730" y="344471"/>
                </a:cubicBezTo>
                <a:close/>
                <a:moveTo>
                  <a:pt x="1755850" y="343012"/>
                </a:moveTo>
                <a:cubicBezTo>
                  <a:pt x="1793792" y="342283"/>
                  <a:pt x="1832463" y="343012"/>
                  <a:pt x="1872594" y="343012"/>
                </a:cubicBezTo>
                <a:cubicBezTo>
                  <a:pt x="1877701" y="383143"/>
                  <a:pt x="1868216" y="400654"/>
                  <a:pt x="1831004" y="398465"/>
                </a:cubicBezTo>
                <a:cubicBezTo>
                  <a:pt x="1792333" y="395546"/>
                  <a:pt x="1753661" y="397735"/>
                  <a:pt x="1715719" y="397735"/>
                </a:cubicBezTo>
                <a:cubicBezTo>
                  <a:pt x="1709882" y="351767"/>
                  <a:pt x="1715719" y="343742"/>
                  <a:pt x="1755850" y="343012"/>
                </a:cubicBezTo>
                <a:close/>
                <a:moveTo>
                  <a:pt x="1938263" y="343011"/>
                </a:moveTo>
                <a:cubicBezTo>
                  <a:pt x="1969637" y="343011"/>
                  <a:pt x="2001012" y="342281"/>
                  <a:pt x="2032387" y="345199"/>
                </a:cubicBezTo>
                <a:cubicBezTo>
                  <a:pt x="2038953" y="345930"/>
                  <a:pt x="2050628" y="361252"/>
                  <a:pt x="2049898" y="368548"/>
                </a:cubicBezTo>
                <a:cubicBezTo>
                  <a:pt x="2049168" y="378763"/>
                  <a:pt x="2038953" y="395545"/>
                  <a:pt x="2031657" y="395545"/>
                </a:cubicBezTo>
                <a:cubicBezTo>
                  <a:pt x="1984230" y="397734"/>
                  <a:pt x="1937533" y="397005"/>
                  <a:pt x="1890835" y="397005"/>
                </a:cubicBezTo>
                <a:cubicBezTo>
                  <a:pt x="1891564" y="344470"/>
                  <a:pt x="1892294" y="343011"/>
                  <a:pt x="1938263" y="343011"/>
                </a:cubicBezTo>
                <a:close/>
                <a:moveTo>
                  <a:pt x="910194" y="342282"/>
                </a:moveTo>
                <a:cubicBezTo>
                  <a:pt x="991185" y="343742"/>
                  <a:pt x="1072176" y="342282"/>
                  <a:pt x="1155356" y="342282"/>
                </a:cubicBezTo>
                <a:cubicBezTo>
                  <a:pt x="1148789" y="386061"/>
                  <a:pt x="1128358" y="398464"/>
                  <a:pt x="1091146" y="397735"/>
                </a:cubicBezTo>
                <a:cubicBezTo>
                  <a:pt x="1010155" y="394817"/>
                  <a:pt x="929165" y="397005"/>
                  <a:pt x="845255" y="397005"/>
                </a:cubicBezTo>
                <a:cubicBezTo>
                  <a:pt x="855469" y="361253"/>
                  <a:pt x="870792" y="340822"/>
                  <a:pt x="910194" y="342282"/>
                </a:cubicBezTo>
                <a:close/>
                <a:moveTo>
                  <a:pt x="1582923" y="342282"/>
                </a:moveTo>
                <a:cubicBezTo>
                  <a:pt x="1620865" y="342282"/>
                  <a:pt x="1658807" y="343012"/>
                  <a:pt x="1697478" y="343012"/>
                </a:cubicBezTo>
                <a:cubicBezTo>
                  <a:pt x="1699667" y="384601"/>
                  <a:pt x="1687263" y="400653"/>
                  <a:pt x="1650051" y="397735"/>
                </a:cubicBezTo>
                <a:cubicBezTo>
                  <a:pt x="1611380" y="394816"/>
                  <a:pt x="1572709" y="397005"/>
                  <a:pt x="1534037" y="397005"/>
                </a:cubicBezTo>
                <a:cubicBezTo>
                  <a:pt x="1536226" y="347390"/>
                  <a:pt x="1539874" y="343012"/>
                  <a:pt x="1582923" y="342282"/>
                </a:cubicBezTo>
                <a:close/>
                <a:moveTo>
                  <a:pt x="1404160" y="341552"/>
                </a:moveTo>
                <a:cubicBezTo>
                  <a:pt x="1443560" y="344471"/>
                  <a:pt x="1482231" y="342282"/>
                  <a:pt x="1520903" y="342282"/>
                </a:cubicBezTo>
                <a:cubicBezTo>
                  <a:pt x="1521632" y="389709"/>
                  <a:pt x="1500473" y="399924"/>
                  <a:pt x="1464720" y="397005"/>
                </a:cubicBezTo>
                <a:cubicBezTo>
                  <a:pt x="1427508" y="394087"/>
                  <a:pt x="1390296" y="396276"/>
                  <a:pt x="1350899" y="396276"/>
                </a:cubicBezTo>
                <a:cubicBezTo>
                  <a:pt x="1353089" y="359064"/>
                  <a:pt x="1366218" y="339364"/>
                  <a:pt x="1404160" y="341552"/>
                </a:cubicBezTo>
                <a:close/>
                <a:moveTo>
                  <a:pt x="1227589" y="341552"/>
                </a:moveTo>
                <a:cubicBezTo>
                  <a:pt x="1265531" y="343741"/>
                  <a:pt x="1304202" y="342281"/>
                  <a:pt x="1344333" y="342281"/>
                </a:cubicBezTo>
                <a:cubicBezTo>
                  <a:pt x="1342144" y="383871"/>
                  <a:pt x="1326092" y="400653"/>
                  <a:pt x="1287420" y="397734"/>
                </a:cubicBezTo>
                <a:cubicBezTo>
                  <a:pt x="1249478" y="394086"/>
                  <a:pt x="1210807" y="397005"/>
                  <a:pt x="1170676" y="397005"/>
                </a:cubicBezTo>
                <a:cubicBezTo>
                  <a:pt x="1175783" y="357604"/>
                  <a:pt x="1190376" y="340093"/>
                  <a:pt x="1227589" y="341552"/>
                </a:cubicBezTo>
                <a:close/>
                <a:moveTo>
                  <a:pt x="2165183" y="283910"/>
                </a:moveTo>
                <a:cubicBezTo>
                  <a:pt x="2213340" y="283910"/>
                  <a:pt x="2262227" y="283910"/>
                  <a:pt x="2314762" y="283910"/>
                </a:cubicBezTo>
                <a:cubicBezTo>
                  <a:pt x="2315491" y="299962"/>
                  <a:pt x="2316221" y="312366"/>
                  <a:pt x="2316950" y="327689"/>
                </a:cubicBezTo>
                <a:cubicBezTo>
                  <a:pt x="2264416" y="327689"/>
                  <a:pt x="2216259" y="327689"/>
                  <a:pt x="2165183" y="327689"/>
                </a:cubicBezTo>
                <a:cubicBezTo>
                  <a:pt x="2165183" y="313096"/>
                  <a:pt x="2165183" y="299962"/>
                  <a:pt x="2165183" y="283910"/>
                </a:cubicBezTo>
                <a:close/>
                <a:moveTo>
                  <a:pt x="1993715" y="283180"/>
                </a:moveTo>
                <a:cubicBezTo>
                  <a:pt x="2044791" y="283180"/>
                  <a:pt x="2092947" y="283180"/>
                  <a:pt x="2144023" y="283180"/>
                </a:cubicBezTo>
                <a:cubicBezTo>
                  <a:pt x="2144023" y="298503"/>
                  <a:pt x="2144023" y="310906"/>
                  <a:pt x="2144023" y="326959"/>
                </a:cubicBezTo>
                <a:cubicBezTo>
                  <a:pt x="2092947" y="326959"/>
                  <a:pt x="2043332" y="326959"/>
                  <a:pt x="1988608" y="326959"/>
                </a:cubicBezTo>
                <a:cubicBezTo>
                  <a:pt x="1990797" y="311636"/>
                  <a:pt x="1992257" y="298503"/>
                  <a:pt x="1993715" y="283180"/>
                </a:cubicBezTo>
                <a:close/>
                <a:moveTo>
                  <a:pt x="3529173" y="281994"/>
                </a:moveTo>
                <a:cubicBezTo>
                  <a:pt x="3550606" y="281721"/>
                  <a:pt x="3571948" y="282086"/>
                  <a:pt x="3593108" y="284639"/>
                </a:cubicBezTo>
                <a:cubicBezTo>
                  <a:pt x="3608431" y="286828"/>
                  <a:pt x="3621565" y="308718"/>
                  <a:pt x="3635428" y="321122"/>
                </a:cubicBezTo>
                <a:cubicBezTo>
                  <a:pt x="3633968" y="324771"/>
                  <a:pt x="3632509" y="327688"/>
                  <a:pt x="3630320" y="330607"/>
                </a:cubicBezTo>
                <a:cubicBezTo>
                  <a:pt x="3585811" y="330607"/>
                  <a:pt x="3541303" y="333526"/>
                  <a:pt x="3497524" y="329149"/>
                </a:cubicBezTo>
                <a:cubicBezTo>
                  <a:pt x="3483660" y="327688"/>
                  <a:pt x="3471986" y="305799"/>
                  <a:pt x="3459582" y="293395"/>
                </a:cubicBezTo>
                <a:cubicBezTo>
                  <a:pt x="3461041" y="289747"/>
                  <a:pt x="3463231" y="286828"/>
                  <a:pt x="3464689" y="283180"/>
                </a:cubicBezTo>
                <a:cubicBezTo>
                  <a:pt x="3486214" y="283180"/>
                  <a:pt x="3507739" y="282268"/>
                  <a:pt x="3529173" y="281994"/>
                </a:cubicBezTo>
                <a:close/>
                <a:moveTo>
                  <a:pt x="2570778" y="281812"/>
                </a:moveTo>
                <a:cubicBezTo>
                  <a:pt x="2594583" y="281720"/>
                  <a:pt x="2616837" y="282085"/>
                  <a:pt x="2638726" y="283909"/>
                </a:cubicBezTo>
                <a:cubicBezTo>
                  <a:pt x="2648942" y="284639"/>
                  <a:pt x="2656967" y="307988"/>
                  <a:pt x="2665723" y="320392"/>
                </a:cubicBezTo>
                <a:cubicBezTo>
                  <a:pt x="2663534" y="324040"/>
                  <a:pt x="2661345" y="326959"/>
                  <a:pt x="2659157" y="329878"/>
                </a:cubicBezTo>
                <a:cubicBezTo>
                  <a:pt x="2613918" y="329878"/>
                  <a:pt x="2567950" y="332066"/>
                  <a:pt x="2522712" y="328418"/>
                </a:cubicBezTo>
                <a:cubicBezTo>
                  <a:pt x="2513227" y="327688"/>
                  <a:pt x="2506660" y="303610"/>
                  <a:pt x="2493526" y="282450"/>
                </a:cubicBezTo>
                <a:cubicBezTo>
                  <a:pt x="2521618" y="282450"/>
                  <a:pt x="2546973" y="281903"/>
                  <a:pt x="2570778" y="281812"/>
                </a:cubicBezTo>
                <a:close/>
                <a:moveTo>
                  <a:pt x="2403050" y="281812"/>
                </a:moveTo>
                <a:cubicBezTo>
                  <a:pt x="2425669" y="281720"/>
                  <a:pt x="2448288" y="282085"/>
                  <a:pt x="2470907" y="283909"/>
                </a:cubicBezTo>
                <a:cubicBezTo>
                  <a:pt x="2479662" y="284639"/>
                  <a:pt x="2486229" y="308717"/>
                  <a:pt x="2499363" y="330607"/>
                </a:cubicBezTo>
                <a:cubicBezTo>
                  <a:pt x="2441721" y="330607"/>
                  <a:pt x="2397212" y="332796"/>
                  <a:pt x="2353433" y="329147"/>
                </a:cubicBezTo>
                <a:cubicBezTo>
                  <a:pt x="2343948" y="328418"/>
                  <a:pt x="2335922" y="305799"/>
                  <a:pt x="2327166" y="293395"/>
                </a:cubicBezTo>
                <a:cubicBezTo>
                  <a:pt x="2330085" y="289746"/>
                  <a:pt x="2332274" y="286099"/>
                  <a:pt x="2335193" y="282450"/>
                </a:cubicBezTo>
                <a:cubicBezTo>
                  <a:pt x="2357811" y="282450"/>
                  <a:pt x="2380430" y="281903"/>
                  <a:pt x="2403050" y="281812"/>
                </a:cubicBezTo>
                <a:close/>
                <a:moveTo>
                  <a:pt x="3188882" y="281721"/>
                </a:moveTo>
                <a:cubicBezTo>
                  <a:pt x="3237039" y="281721"/>
                  <a:pt x="3285196" y="281721"/>
                  <a:pt x="3332623" y="281721"/>
                </a:cubicBezTo>
                <a:cubicBezTo>
                  <a:pt x="3444259" y="281721"/>
                  <a:pt x="3444259" y="281721"/>
                  <a:pt x="3496065" y="380953"/>
                </a:cubicBezTo>
                <a:cubicBezTo>
                  <a:pt x="3498253" y="385331"/>
                  <a:pt x="3500442" y="389709"/>
                  <a:pt x="3504091" y="399194"/>
                </a:cubicBezTo>
                <a:cubicBezTo>
                  <a:pt x="3442800" y="399194"/>
                  <a:pt x="3385887" y="400653"/>
                  <a:pt x="3329704" y="397735"/>
                </a:cubicBezTo>
                <a:cubicBezTo>
                  <a:pt x="3320219" y="397005"/>
                  <a:pt x="3307085" y="380224"/>
                  <a:pt x="3302707" y="367819"/>
                </a:cubicBezTo>
                <a:cubicBezTo>
                  <a:pt x="3291763" y="337903"/>
                  <a:pt x="3274251" y="325500"/>
                  <a:pt x="3242876" y="329878"/>
                </a:cubicBezTo>
                <a:cubicBezTo>
                  <a:pt x="3210772" y="334985"/>
                  <a:pt x="3192531" y="320392"/>
                  <a:pt x="3188882" y="281721"/>
                </a:cubicBezTo>
                <a:close/>
                <a:moveTo>
                  <a:pt x="3078614" y="281538"/>
                </a:moveTo>
                <a:cubicBezTo>
                  <a:pt x="3100594" y="281355"/>
                  <a:pt x="3122484" y="281720"/>
                  <a:pt x="3144373" y="283909"/>
                </a:cubicBezTo>
                <a:cubicBezTo>
                  <a:pt x="3156778" y="285368"/>
                  <a:pt x="3166993" y="306529"/>
                  <a:pt x="3177937" y="318932"/>
                </a:cubicBezTo>
                <a:cubicBezTo>
                  <a:pt x="3175748" y="323310"/>
                  <a:pt x="3173559" y="326959"/>
                  <a:pt x="3171371" y="330607"/>
                </a:cubicBezTo>
                <a:cubicBezTo>
                  <a:pt x="3127592" y="330607"/>
                  <a:pt x="3083813" y="333525"/>
                  <a:pt x="3041492" y="329147"/>
                </a:cubicBezTo>
                <a:cubicBezTo>
                  <a:pt x="3028360" y="327688"/>
                  <a:pt x="3017414" y="305799"/>
                  <a:pt x="3005740" y="293395"/>
                </a:cubicBezTo>
                <a:cubicBezTo>
                  <a:pt x="3007929" y="289746"/>
                  <a:pt x="3010118" y="286098"/>
                  <a:pt x="3012307" y="282450"/>
                </a:cubicBezTo>
                <a:cubicBezTo>
                  <a:pt x="3034561" y="282450"/>
                  <a:pt x="3056633" y="281720"/>
                  <a:pt x="3078614" y="281538"/>
                </a:cubicBezTo>
                <a:close/>
                <a:moveTo>
                  <a:pt x="2909061" y="281538"/>
                </a:moveTo>
                <a:cubicBezTo>
                  <a:pt x="2930586" y="281355"/>
                  <a:pt x="2952111" y="281720"/>
                  <a:pt x="2973635" y="283909"/>
                </a:cubicBezTo>
                <a:cubicBezTo>
                  <a:pt x="2986039" y="285368"/>
                  <a:pt x="2996984" y="307258"/>
                  <a:pt x="3008658" y="319662"/>
                </a:cubicBezTo>
                <a:cubicBezTo>
                  <a:pt x="3005010" y="323310"/>
                  <a:pt x="3002092" y="326959"/>
                  <a:pt x="2999173" y="330607"/>
                </a:cubicBezTo>
                <a:cubicBezTo>
                  <a:pt x="2956853" y="330607"/>
                  <a:pt x="2914534" y="333525"/>
                  <a:pt x="2872944" y="329147"/>
                </a:cubicBezTo>
                <a:cubicBezTo>
                  <a:pt x="2859810" y="327688"/>
                  <a:pt x="2848135" y="306529"/>
                  <a:pt x="2836461" y="294124"/>
                </a:cubicBezTo>
                <a:cubicBezTo>
                  <a:pt x="2839380" y="290476"/>
                  <a:pt x="2841569" y="286098"/>
                  <a:pt x="2844488" y="282450"/>
                </a:cubicBezTo>
                <a:cubicBezTo>
                  <a:pt x="2866012" y="282450"/>
                  <a:pt x="2887537" y="281720"/>
                  <a:pt x="2909061" y="281538"/>
                </a:cubicBezTo>
                <a:close/>
                <a:moveTo>
                  <a:pt x="2740057" y="280809"/>
                </a:moveTo>
                <a:cubicBezTo>
                  <a:pt x="2761125" y="280626"/>
                  <a:pt x="2782103" y="280991"/>
                  <a:pt x="2802897" y="283180"/>
                </a:cubicBezTo>
                <a:cubicBezTo>
                  <a:pt x="2815302" y="284639"/>
                  <a:pt x="2825517" y="305800"/>
                  <a:pt x="2836461" y="317474"/>
                </a:cubicBezTo>
                <a:cubicBezTo>
                  <a:pt x="2834273" y="321122"/>
                  <a:pt x="2831354" y="325500"/>
                  <a:pt x="2829165" y="329148"/>
                </a:cubicBezTo>
                <a:cubicBezTo>
                  <a:pt x="2783926" y="329148"/>
                  <a:pt x="2737959" y="331337"/>
                  <a:pt x="2693450" y="327689"/>
                </a:cubicBezTo>
                <a:cubicBezTo>
                  <a:pt x="2683965" y="326959"/>
                  <a:pt x="2676669" y="304339"/>
                  <a:pt x="2668642" y="291936"/>
                </a:cubicBezTo>
                <a:cubicBezTo>
                  <a:pt x="2671561" y="289017"/>
                  <a:pt x="2674479" y="285369"/>
                  <a:pt x="2676669" y="281721"/>
                </a:cubicBezTo>
                <a:cubicBezTo>
                  <a:pt x="2697828" y="281721"/>
                  <a:pt x="2718988" y="280991"/>
                  <a:pt x="2740057" y="280809"/>
                </a:cubicBezTo>
                <a:close/>
                <a:moveTo>
                  <a:pt x="1860920" y="279532"/>
                </a:moveTo>
                <a:cubicBezTo>
                  <a:pt x="1898132" y="281721"/>
                  <a:pt x="1935344" y="280261"/>
                  <a:pt x="1973285" y="280261"/>
                </a:cubicBezTo>
                <a:cubicBezTo>
                  <a:pt x="1979123" y="317473"/>
                  <a:pt x="1968178" y="332796"/>
                  <a:pt x="1931696" y="330607"/>
                </a:cubicBezTo>
                <a:cubicBezTo>
                  <a:pt x="1895213" y="328418"/>
                  <a:pt x="1858001" y="329877"/>
                  <a:pt x="1820059" y="329877"/>
                </a:cubicBezTo>
                <a:cubicBezTo>
                  <a:pt x="1814222" y="289747"/>
                  <a:pt x="1828086" y="277343"/>
                  <a:pt x="1860920" y="279532"/>
                </a:cubicBezTo>
                <a:close/>
                <a:moveTo>
                  <a:pt x="1687992" y="279532"/>
                </a:moveTo>
                <a:cubicBezTo>
                  <a:pt x="1725205" y="281721"/>
                  <a:pt x="1762416" y="280261"/>
                  <a:pt x="1799629" y="280261"/>
                </a:cubicBezTo>
                <a:cubicBezTo>
                  <a:pt x="1807654" y="317474"/>
                  <a:pt x="1796710" y="332066"/>
                  <a:pt x="1761687" y="330607"/>
                </a:cubicBezTo>
                <a:cubicBezTo>
                  <a:pt x="1723745" y="328418"/>
                  <a:pt x="1685074" y="329877"/>
                  <a:pt x="1647132" y="329877"/>
                </a:cubicBezTo>
                <a:cubicBezTo>
                  <a:pt x="1642025" y="291936"/>
                  <a:pt x="1654429" y="278073"/>
                  <a:pt x="1687992" y="279532"/>
                </a:cubicBezTo>
                <a:close/>
                <a:moveTo>
                  <a:pt x="1517984" y="278803"/>
                </a:moveTo>
                <a:cubicBezTo>
                  <a:pt x="1555196" y="280992"/>
                  <a:pt x="1593138" y="279533"/>
                  <a:pt x="1631080" y="279533"/>
                </a:cubicBezTo>
                <a:cubicBezTo>
                  <a:pt x="1632539" y="320393"/>
                  <a:pt x="1615757" y="332796"/>
                  <a:pt x="1582194" y="330608"/>
                </a:cubicBezTo>
                <a:cubicBezTo>
                  <a:pt x="1545711" y="328418"/>
                  <a:pt x="1508498" y="329878"/>
                  <a:pt x="1470557" y="329878"/>
                </a:cubicBezTo>
                <a:cubicBezTo>
                  <a:pt x="1469097" y="290477"/>
                  <a:pt x="1483690" y="277343"/>
                  <a:pt x="1517984" y="278803"/>
                </a:cubicBezTo>
                <a:close/>
                <a:moveTo>
                  <a:pt x="1345790" y="278803"/>
                </a:moveTo>
                <a:cubicBezTo>
                  <a:pt x="1382999" y="280991"/>
                  <a:pt x="1420211" y="279532"/>
                  <a:pt x="1459613" y="279532"/>
                </a:cubicBezTo>
                <a:cubicBezTo>
                  <a:pt x="1458882" y="318933"/>
                  <a:pt x="1442830" y="332796"/>
                  <a:pt x="1409266" y="330607"/>
                </a:cubicBezTo>
                <a:cubicBezTo>
                  <a:pt x="1372055" y="328418"/>
                  <a:pt x="1334846" y="329878"/>
                  <a:pt x="1295444" y="329878"/>
                </a:cubicBezTo>
                <a:cubicBezTo>
                  <a:pt x="1297633" y="292666"/>
                  <a:pt x="1311497" y="277343"/>
                  <a:pt x="1345790" y="278803"/>
                </a:cubicBezTo>
                <a:close/>
                <a:moveTo>
                  <a:pt x="1189192" y="277616"/>
                </a:moveTo>
                <a:cubicBezTo>
                  <a:pt x="1217740" y="275883"/>
                  <a:pt x="1252763" y="277343"/>
                  <a:pt x="1286691" y="283180"/>
                </a:cubicBezTo>
                <a:cubicBezTo>
                  <a:pt x="1279395" y="326228"/>
                  <a:pt x="1276477" y="329877"/>
                  <a:pt x="1236346" y="329877"/>
                </a:cubicBezTo>
                <a:cubicBezTo>
                  <a:pt x="1131277" y="329877"/>
                  <a:pt x="1026207" y="329877"/>
                  <a:pt x="921137" y="329877"/>
                </a:cubicBezTo>
                <a:cubicBezTo>
                  <a:pt x="910194" y="329877"/>
                  <a:pt x="899978" y="327688"/>
                  <a:pt x="887573" y="326958"/>
                </a:cubicBezTo>
                <a:cubicBezTo>
                  <a:pt x="896329" y="293395"/>
                  <a:pt x="912381" y="277343"/>
                  <a:pt x="946676" y="278802"/>
                </a:cubicBezTo>
                <a:cubicBezTo>
                  <a:pt x="996292" y="280991"/>
                  <a:pt x="1045907" y="278802"/>
                  <a:pt x="1095524" y="280261"/>
                </a:cubicBezTo>
                <a:cubicBezTo>
                  <a:pt x="1105737" y="280261"/>
                  <a:pt x="1115224" y="286828"/>
                  <a:pt x="1130547" y="291206"/>
                </a:cubicBezTo>
                <a:cubicBezTo>
                  <a:pt x="1138574" y="284275"/>
                  <a:pt x="1160645" y="279349"/>
                  <a:pt x="1189192" y="277616"/>
                </a:cubicBezTo>
                <a:close/>
                <a:moveTo>
                  <a:pt x="2442450" y="224078"/>
                </a:moveTo>
                <a:cubicBezTo>
                  <a:pt x="2492796" y="224078"/>
                  <a:pt x="2540953" y="224078"/>
                  <a:pt x="2589110" y="224078"/>
                </a:cubicBezTo>
                <a:cubicBezTo>
                  <a:pt x="2591298" y="238671"/>
                  <a:pt x="2593488" y="250345"/>
                  <a:pt x="2595676" y="264208"/>
                </a:cubicBezTo>
                <a:cubicBezTo>
                  <a:pt x="2546060" y="264208"/>
                  <a:pt x="2499363" y="264208"/>
                  <a:pt x="2449747" y="264208"/>
                </a:cubicBezTo>
                <a:cubicBezTo>
                  <a:pt x="2447558" y="251804"/>
                  <a:pt x="2445369" y="239401"/>
                  <a:pt x="2442450" y="224078"/>
                </a:cubicBezTo>
                <a:close/>
                <a:moveTo>
                  <a:pt x="3494879" y="223166"/>
                </a:moveTo>
                <a:cubicBezTo>
                  <a:pt x="3516312" y="222983"/>
                  <a:pt x="3537654" y="223348"/>
                  <a:pt x="3558814" y="225537"/>
                </a:cubicBezTo>
                <a:cubicBezTo>
                  <a:pt x="3571218" y="226996"/>
                  <a:pt x="3582163" y="247427"/>
                  <a:pt x="3601864" y="267127"/>
                </a:cubicBezTo>
                <a:cubicBezTo>
                  <a:pt x="3547140" y="267127"/>
                  <a:pt x="3504820" y="270046"/>
                  <a:pt x="3463230" y="265668"/>
                </a:cubicBezTo>
                <a:cubicBezTo>
                  <a:pt x="3450096" y="264209"/>
                  <a:pt x="3437693" y="245238"/>
                  <a:pt x="3425288" y="235023"/>
                </a:cubicBezTo>
                <a:cubicBezTo>
                  <a:pt x="3426747" y="231374"/>
                  <a:pt x="3428207" y="227726"/>
                  <a:pt x="3430396" y="224078"/>
                </a:cubicBezTo>
                <a:cubicBezTo>
                  <a:pt x="3451921" y="224078"/>
                  <a:pt x="3473445" y="223348"/>
                  <a:pt x="3494879" y="223166"/>
                </a:cubicBezTo>
                <a:close/>
                <a:moveTo>
                  <a:pt x="2838924" y="222711"/>
                </a:moveTo>
                <a:cubicBezTo>
                  <a:pt x="2860358" y="222619"/>
                  <a:pt x="2881700" y="222984"/>
                  <a:pt x="2902860" y="224808"/>
                </a:cubicBezTo>
                <a:cubicBezTo>
                  <a:pt x="2913074" y="225538"/>
                  <a:pt x="2921831" y="245968"/>
                  <a:pt x="2931316" y="257643"/>
                </a:cubicBezTo>
                <a:cubicBezTo>
                  <a:pt x="2928397" y="260561"/>
                  <a:pt x="2926209" y="263480"/>
                  <a:pt x="2924749" y="266399"/>
                </a:cubicBezTo>
                <a:cubicBezTo>
                  <a:pt x="2882430" y="266399"/>
                  <a:pt x="2840109" y="268587"/>
                  <a:pt x="2797790" y="264939"/>
                </a:cubicBezTo>
                <a:cubicBezTo>
                  <a:pt x="2786845" y="264209"/>
                  <a:pt x="2777360" y="245238"/>
                  <a:pt x="2767874" y="234294"/>
                </a:cubicBezTo>
                <a:cubicBezTo>
                  <a:pt x="2770063" y="230645"/>
                  <a:pt x="2772252" y="226998"/>
                  <a:pt x="2774441" y="223349"/>
                </a:cubicBezTo>
                <a:cubicBezTo>
                  <a:pt x="2795966" y="223349"/>
                  <a:pt x="2817490" y="222802"/>
                  <a:pt x="2838924" y="222711"/>
                </a:cubicBezTo>
                <a:close/>
                <a:moveTo>
                  <a:pt x="3000540" y="221981"/>
                </a:moveTo>
                <a:cubicBezTo>
                  <a:pt x="3023068" y="221889"/>
                  <a:pt x="3044045" y="222254"/>
                  <a:pt x="3064840" y="224078"/>
                </a:cubicBezTo>
                <a:cubicBezTo>
                  <a:pt x="3076515" y="224808"/>
                  <a:pt x="3086000" y="243779"/>
                  <a:pt x="3096945" y="254723"/>
                </a:cubicBezTo>
                <a:cubicBezTo>
                  <a:pt x="3095485" y="258372"/>
                  <a:pt x="3093297" y="262020"/>
                  <a:pt x="3091838" y="265669"/>
                </a:cubicBezTo>
                <a:cubicBezTo>
                  <a:pt x="3048059" y="265669"/>
                  <a:pt x="3004280" y="267857"/>
                  <a:pt x="2961230" y="264209"/>
                </a:cubicBezTo>
                <a:cubicBezTo>
                  <a:pt x="2951015" y="263479"/>
                  <a:pt x="2942259" y="242320"/>
                  <a:pt x="2926937" y="222619"/>
                </a:cubicBezTo>
                <a:cubicBezTo>
                  <a:pt x="2953934" y="222619"/>
                  <a:pt x="2978013" y="222072"/>
                  <a:pt x="3000540" y="221981"/>
                </a:cubicBezTo>
                <a:close/>
                <a:moveTo>
                  <a:pt x="2675938" y="221981"/>
                </a:moveTo>
                <a:cubicBezTo>
                  <a:pt x="2697828" y="221889"/>
                  <a:pt x="2719717" y="222254"/>
                  <a:pt x="2741607" y="224078"/>
                </a:cubicBezTo>
                <a:cubicBezTo>
                  <a:pt x="2750362" y="224808"/>
                  <a:pt x="2757659" y="245238"/>
                  <a:pt x="2765685" y="256913"/>
                </a:cubicBezTo>
                <a:cubicBezTo>
                  <a:pt x="2762037" y="259831"/>
                  <a:pt x="2759848" y="263479"/>
                  <a:pt x="2757659" y="266398"/>
                </a:cubicBezTo>
                <a:cubicBezTo>
                  <a:pt x="2716799" y="266398"/>
                  <a:pt x="2675938" y="268587"/>
                  <a:pt x="2635808" y="264939"/>
                </a:cubicBezTo>
                <a:cubicBezTo>
                  <a:pt x="2624133" y="264209"/>
                  <a:pt x="2613918" y="246698"/>
                  <a:pt x="2602973" y="236483"/>
                </a:cubicBezTo>
                <a:cubicBezTo>
                  <a:pt x="2605162" y="232105"/>
                  <a:pt x="2607351" y="226997"/>
                  <a:pt x="2610270" y="222619"/>
                </a:cubicBezTo>
                <a:cubicBezTo>
                  <a:pt x="2632159" y="222619"/>
                  <a:pt x="2654049" y="222072"/>
                  <a:pt x="2675938" y="221981"/>
                </a:cubicBezTo>
                <a:close/>
                <a:moveTo>
                  <a:pt x="3102783" y="221890"/>
                </a:moveTo>
                <a:cubicBezTo>
                  <a:pt x="3156777" y="221890"/>
                  <a:pt x="3211501" y="221890"/>
                  <a:pt x="3265495" y="221890"/>
                </a:cubicBezTo>
                <a:cubicBezTo>
                  <a:pt x="3300518" y="221890"/>
                  <a:pt x="3336270" y="224078"/>
                  <a:pt x="3371294" y="221890"/>
                </a:cubicBezTo>
                <a:cubicBezTo>
                  <a:pt x="3401939" y="219700"/>
                  <a:pt x="3417992" y="232834"/>
                  <a:pt x="3426017" y="266398"/>
                </a:cubicBezTo>
                <a:cubicBezTo>
                  <a:pt x="3326056" y="266398"/>
                  <a:pt x="3229742" y="267857"/>
                  <a:pt x="3134158" y="264939"/>
                </a:cubicBezTo>
                <a:cubicBezTo>
                  <a:pt x="3121024" y="264939"/>
                  <a:pt x="3108621" y="244508"/>
                  <a:pt x="3096216" y="233564"/>
                </a:cubicBezTo>
                <a:cubicBezTo>
                  <a:pt x="3098405" y="229915"/>
                  <a:pt x="3100594" y="226268"/>
                  <a:pt x="3102783" y="221890"/>
                </a:cubicBezTo>
                <a:close/>
                <a:moveTo>
                  <a:pt x="2311113" y="220430"/>
                </a:moveTo>
                <a:cubicBezTo>
                  <a:pt x="2338840" y="221889"/>
                  <a:pt x="2366566" y="221889"/>
                  <a:pt x="2394293" y="220430"/>
                </a:cubicBezTo>
                <a:cubicBezTo>
                  <a:pt x="2425668" y="219701"/>
                  <a:pt x="2432235" y="235023"/>
                  <a:pt x="2425668" y="263479"/>
                </a:cubicBezTo>
                <a:cubicBezTo>
                  <a:pt x="2378241" y="263479"/>
                  <a:pt x="2331544" y="263479"/>
                  <a:pt x="2283387" y="263479"/>
                </a:cubicBezTo>
                <a:cubicBezTo>
                  <a:pt x="2273901" y="235752"/>
                  <a:pt x="2276090" y="218971"/>
                  <a:pt x="2311113" y="220430"/>
                </a:cubicBezTo>
                <a:close/>
                <a:moveTo>
                  <a:pt x="1801088" y="218971"/>
                </a:moveTo>
                <a:cubicBezTo>
                  <a:pt x="1841948" y="216781"/>
                  <a:pt x="1883539" y="218971"/>
                  <a:pt x="1925129" y="218971"/>
                </a:cubicBezTo>
                <a:cubicBezTo>
                  <a:pt x="1934614" y="258372"/>
                  <a:pt x="1919291" y="268587"/>
                  <a:pt x="1887917" y="266398"/>
                </a:cubicBezTo>
                <a:cubicBezTo>
                  <a:pt x="1852893" y="264209"/>
                  <a:pt x="1817870" y="265668"/>
                  <a:pt x="1779928" y="265668"/>
                </a:cubicBezTo>
                <a:cubicBezTo>
                  <a:pt x="1775550" y="243049"/>
                  <a:pt x="1771173" y="221159"/>
                  <a:pt x="1801088" y="218971"/>
                </a:cubicBezTo>
                <a:close/>
                <a:moveTo>
                  <a:pt x="2147672" y="218970"/>
                </a:moveTo>
                <a:cubicBezTo>
                  <a:pt x="2173939" y="220429"/>
                  <a:pt x="2200936" y="221159"/>
                  <a:pt x="2227203" y="220429"/>
                </a:cubicBezTo>
                <a:cubicBezTo>
                  <a:pt x="2256389" y="218970"/>
                  <a:pt x="2268064" y="229915"/>
                  <a:pt x="2257849" y="264208"/>
                </a:cubicBezTo>
                <a:cubicBezTo>
                  <a:pt x="2210422" y="264208"/>
                  <a:pt x="2163724" y="264208"/>
                  <a:pt x="2115567" y="264208"/>
                </a:cubicBezTo>
                <a:cubicBezTo>
                  <a:pt x="2106081" y="233563"/>
                  <a:pt x="2112649" y="216781"/>
                  <a:pt x="2147672" y="218970"/>
                </a:cubicBezTo>
                <a:close/>
                <a:moveTo>
                  <a:pt x="1980582" y="218242"/>
                </a:moveTo>
                <a:cubicBezTo>
                  <a:pt x="2017794" y="218971"/>
                  <a:pt x="2054277" y="218242"/>
                  <a:pt x="2092948" y="218242"/>
                </a:cubicBezTo>
                <a:cubicBezTo>
                  <a:pt x="2092948" y="236483"/>
                  <a:pt x="2092948" y="248157"/>
                  <a:pt x="2092948" y="262750"/>
                </a:cubicBezTo>
                <a:cubicBezTo>
                  <a:pt x="2044062" y="262750"/>
                  <a:pt x="1996634" y="262750"/>
                  <a:pt x="1947748" y="262750"/>
                </a:cubicBezTo>
                <a:cubicBezTo>
                  <a:pt x="1939721" y="233564"/>
                  <a:pt x="1946289" y="216783"/>
                  <a:pt x="1980582" y="218242"/>
                </a:cubicBezTo>
                <a:close/>
                <a:moveTo>
                  <a:pt x="1487340" y="217512"/>
                </a:moveTo>
                <a:cubicBezTo>
                  <a:pt x="1523093" y="218971"/>
                  <a:pt x="1558845" y="218242"/>
                  <a:pt x="1594598" y="218242"/>
                </a:cubicBezTo>
                <a:cubicBezTo>
                  <a:pt x="1596787" y="256913"/>
                  <a:pt x="1582194" y="268588"/>
                  <a:pt x="1550089" y="266399"/>
                </a:cubicBezTo>
                <a:cubicBezTo>
                  <a:pt x="1513607" y="264210"/>
                  <a:pt x="1477855" y="265669"/>
                  <a:pt x="1439183" y="265669"/>
                </a:cubicBezTo>
                <a:cubicBezTo>
                  <a:pt x="1439183" y="228457"/>
                  <a:pt x="1455235" y="216054"/>
                  <a:pt x="1487340" y="217512"/>
                </a:cubicBezTo>
                <a:close/>
                <a:moveTo>
                  <a:pt x="1647133" y="217511"/>
                </a:moveTo>
                <a:cubicBezTo>
                  <a:pt x="1685074" y="218971"/>
                  <a:pt x="1722287" y="218242"/>
                  <a:pt x="1760229" y="218242"/>
                </a:cubicBezTo>
                <a:cubicBezTo>
                  <a:pt x="1764607" y="256913"/>
                  <a:pt x="1750014" y="268587"/>
                  <a:pt x="1719368" y="266398"/>
                </a:cubicBezTo>
                <a:cubicBezTo>
                  <a:pt x="1683615" y="264209"/>
                  <a:pt x="1647133" y="265668"/>
                  <a:pt x="1609921" y="265668"/>
                </a:cubicBezTo>
                <a:cubicBezTo>
                  <a:pt x="1605543" y="232835"/>
                  <a:pt x="1615028" y="216782"/>
                  <a:pt x="1647133" y="217511"/>
                </a:cubicBezTo>
                <a:close/>
                <a:moveTo>
                  <a:pt x="1320252" y="216782"/>
                </a:moveTo>
                <a:cubicBezTo>
                  <a:pt x="1356004" y="218971"/>
                  <a:pt x="1391755" y="217512"/>
                  <a:pt x="1428966" y="217512"/>
                </a:cubicBezTo>
                <a:cubicBezTo>
                  <a:pt x="1426778" y="258372"/>
                  <a:pt x="1408537" y="267857"/>
                  <a:pt x="1377891" y="265669"/>
                </a:cubicBezTo>
                <a:cubicBezTo>
                  <a:pt x="1342141" y="263479"/>
                  <a:pt x="1306389" y="264939"/>
                  <a:pt x="1269176" y="264939"/>
                </a:cubicBezTo>
                <a:cubicBezTo>
                  <a:pt x="1271366" y="229186"/>
                  <a:pt x="1287418" y="214593"/>
                  <a:pt x="1320252" y="216782"/>
                </a:cubicBezTo>
                <a:close/>
                <a:moveTo>
                  <a:pt x="1156080" y="216781"/>
                </a:moveTo>
                <a:cubicBezTo>
                  <a:pt x="1190374" y="218971"/>
                  <a:pt x="1225397" y="217511"/>
                  <a:pt x="1261150" y="217511"/>
                </a:cubicBezTo>
                <a:cubicBezTo>
                  <a:pt x="1256772" y="251804"/>
                  <a:pt x="1244368" y="267857"/>
                  <a:pt x="1211534" y="266397"/>
                </a:cubicBezTo>
                <a:cubicBezTo>
                  <a:pt x="1175052" y="263479"/>
                  <a:pt x="1137839" y="265668"/>
                  <a:pt x="1098438" y="265668"/>
                </a:cubicBezTo>
                <a:cubicBezTo>
                  <a:pt x="1105005" y="225537"/>
                  <a:pt x="1124705" y="215322"/>
                  <a:pt x="1156080" y="216781"/>
                </a:cubicBezTo>
                <a:close/>
                <a:moveTo>
                  <a:pt x="1016444" y="213647"/>
                </a:moveTo>
                <a:cubicBezTo>
                  <a:pt x="1036373" y="214366"/>
                  <a:pt x="1061226" y="216783"/>
                  <a:pt x="1092601" y="220431"/>
                </a:cubicBezTo>
                <a:cubicBezTo>
                  <a:pt x="1089682" y="251076"/>
                  <a:pt x="1076549" y="267858"/>
                  <a:pt x="1042985" y="266399"/>
                </a:cubicBezTo>
                <a:cubicBezTo>
                  <a:pt x="1004313" y="264209"/>
                  <a:pt x="966372" y="265668"/>
                  <a:pt x="926971" y="265668"/>
                </a:cubicBezTo>
                <a:cubicBezTo>
                  <a:pt x="941198" y="224626"/>
                  <a:pt x="956658" y="211493"/>
                  <a:pt x="1016444" y="213647"/>
                </a:cubicBezTo>
                <a:close/>
                <a:moveTo>
                  <a:pt x="2063763" y="175192"/>
                </a:moveTo>
                <a:cubicBezTo>
                  <a:pt x="2098786" y="173733"/>
                  <a:pt x="2134539" y="174462"/>
                  <a:pt x="2169562" y="175192"/>
                </a:cubicBezTo>
                <a:cubicBezTo>
                  <a:pt x="2173940" y="175192"/>
                  <a:pt x="2182696" y="184677"/>
                  <a:pt x="2181966" y="188326"/>
                </a:cubicBezTo>
                <a:cubicBezTo>
                  <a:pt x="2180507" y="194893"/>
                  <a:pt x="2174670" y="205108"/>
                  <a:pt x="2169562" y="205108"/>
                </a:cubicBezTo>
                <a:cubicBezTo>
                  <a:pt x="2151321" y="207297"/>
                  <a:pt x="2133079" y="205838"/>
                  <a:pt x="2114838" y="205838"/>
                </a:cubicBezTo>
                <a:cubicBezTo>
                  <a:pt x="2098057" y="205838"/>
                  <a:pt x="2080545" y="207297"/>
                  <a:pt x="2063763" y="205108"/>
                </a:cubicBezTo>
                <a:cubicBezTo>
                  <a:pt x="2057926" y="204378"/>
                  <a:pt x="2048440" y="194893"/>
                  <a:pt x="2049170" y="190515"/>
                </a:cubicBezTo>
                <a:cubicBezTo>
                  <a:pt x="2049899" y="184677"/>
                  <a:pt x="2058656" y="175192"/>
                  <a:pt x="2063763" y="175192"/>
                </a:cubicBezTo>
                <a:close/>
                <a:moveTo>
                  <a:pt x="3484845" y="175009"/>
                </a:moveTo>
                <a:cubicBezTo>
                  <a:pt x="3509562" y="174827"/>
                  <a:pt x="3533641" y="178840"/>
                  <a:pt x="3556625" y="199270"/>
                </a:cubicBezTo>
                <a:cubicBezTo>
                  <a:pt x="3493145" y="218241"/>
                  <a:pt x="3427477" y="210215"/>
                  <a:pt x="3409235" y="175921"/>
                </a:cubicBezTo>
                <a:cubicBezTo>
                  <a:pt x="3434773" y="179570"/>
                  <a:pt x="3460128" y="175192"/>
                  <a:pt x="3484845" y="175009"/>
                </a:cubicBezTo>
                <a:close/>
                <a:moveTo>
                  <a:pt x="3305683" y="174496"/>
                </a:moveTo>
                <a:cubicBezTo>
                  <a:pt x="3355379" y="171179"/>
                  <a:pt x="3390813" y="183765"/>
                  <a:pt x="3401211" y="209485"/>
                </a:cubicBezTo>
                <a:cubicBezTo>
                  <a:pt x="3353053" y="198540"/>
                  <a:pt x="3301978" y="226267"/>
                  <a:pt x="3251632" y="183218"/>
                </a:cubicBezTo>
                <a:cubicBezTo>
                  <a:pt x="3270968" y="178475"/>
                  <a:pt x="3289118" y="175602"/>
                  <a:pt x="3305683" y="174496"/>
                </a:cubicBezTo>
                <a:close/>
                <a:moveTo>
                  <a:pt x="2527819" y="174463"/>
                </a:moveTo>
                <a:cubicBezTo>
                  <a:pt x="2557734" y="173003"/>
                  <a:pt x="2588380" y="172273"/>
                  <a:pt x="2619025" y="175192"/>
                </a:cubicBezTo>
                <a:cubicBezTo>
                  <a:pt x="2628510" y="175922"/>
                  <a:pt x="2636536" y="188326"/>
                  <a:pt x="2646022" y="194893"/>
                </a:cubicBezTo>
                <a:cubicBezTo>
                  <a:pt x="2643103" y="199271"/>
                  <a:pt x="2641644" y="202919"/>
                  <a:pt x="2639455" y="206567"/>
                </a:cubicBezTo>
                <a:cubicBezTo>
                  <a:pt x="2602243" y="206567"/>
                  <a:pt x="2565031" y="207297"/>
                  <a:pt x="2527819" y="205837"/>
                </a:cubicBezTo>
                <a:cubicBezTo>
                  <a:pt x="2520522" y="205837"/>
                  <a:pt x="2513956" y="194163"/>
                  <a:pt x="2506659" y="187596"/>
                </a:cubicBezTo>
                <a:cubicBezTo>
                  <a:pt x="2513956" y="183219"/>
                  <a:pt x="2520522" y="175192"/>
                  <a:pt x="2527819" y="174463"/>
                </a:cubicBezTo>
                <a:close/>
                <a:moveTo>
                  <a:pt x="2373134" y="174463"/>
                </a:moveTo>
                <a:cubicBezTo>
                  <a:pt x="2404509" y="173003"/>
                  <a:pt x="2436613" y="172273"/>
                  <a:pt x="2467989" y="175192"/>
                </a:cubicBezTo>
                <a:cubicBezTo>
                  <a:pt x="2476744" y="175922"/>
                  <a:pt x="2484041" y="189056"/>
                  <a:pt x="2492067" y="196352"/>
                </a:cubicBezTo>
                <a:cubicBezTo>
                  <a:pt x="2489878" y="199271"/>
                  <a:pt x="2487689" y="202919"/>
                  <a:pt x="2485500" y="206567"/>
                </a:cubicBezTo>
                <a:cubicBezTo>
                  <a:pt x="2448288" y="206567"/>
                  <a:pt x="2410346" y="207297"/>
                  <a:pt x="2373134" y="205837"/>
                </a:cubicBezTo>
                <a:cubicBezTo>
                  <a:pt x="2366567" y="205837"/>
                  <a:pt x="2360000" y="195622"/>
                  <a:pt x="2354163" y="189785"/>
                </a:cubicBezTo>
                <a:cubicBezTo>
                  <a:pt x="2360730" y="184678"/>
                  <a:pt x="2366567" y="175192"/>
                  <a:pt x="2373134" y="174463"/>
                </a:cubicBezTo>
                <a:close/>
                <a:moveTo>
                  <a:pt x="3153426" y="173904"/>
                </a:moveTo>
                <a:cubicBezTo>
                  <a:pt x="3202335" y="169629"/>
                  <a:pt x="3239958" y="182489"/>
                  <a:pt x="3250903" y="210945"/>
                </a:cubicBezTo>
                <a:cubicBezTo>
                  <a:pt x="3200557" y="197811"/>
                  <a:pt x="3149481" y="226267"/>
                  <a:pt x="3101324" y="183948"/>
                </a:cubicBezTo>
                <a:cubicBezTo>
                  <a:pt x="3119565" y="178658"/>
                  <a:pt x="3137123" y="175329"/>
                  <a:pt x="3153426" y="173904"/>
                </a:cubicBezTo>
                <a:close/>
                <a:moveTo>
                  <a:pt x="2246540" y="173003"/>
                </a:moveTo>
                <a:cubicBezTo>
                  <a:pt x="2254384" y="173186"/>
                  <a:pt x="2262228" y="173733"/>
                  <a:pt x="2270254" y="173733"/>
                </a:cubicBezTo>
                <a:cubicBezTo>
                  <a:pt x="2285577" y="173733"/>
                  <a:pt x="2301629" y="172274"/>
                  <a:pt x="2316951" y="174462"/>
                </a:cubicBezTo>
                <a:cubicBezTo>
                  <a:pt x="2324248" y="175192"/>
                  <a:pt x="2330085" y="184677"/>
                  <a:pt x="2336652" y="189785"/>
                </a:cubicBezTo>
                <a:cubicBezTo>
                  <a:pt x="2330815" y="195623"/>
                  <a:pt x="2324978" y="205838"/>
                  <a:pt x="2318410" y="205838"/>
                </a:cubicBezTo>
                <a:cubicBezTo>
                  <a:pt x="2286306" y="207297"/>
                  <a:pt x="2253472" y="207297"/>
                  <a:pt x="2220637" y="205838"/>
                </a:cubicBezTo>
                <a:cubicBezTo>
                  <a:pt x="2214071" y="205838"/>
                  <a:pt x="2207504" y="195623"/>
                  <a:pt x="2200937" y="190515"/>
                </a:cubicBezTo>
                <a:cubicBezTo>
                  <a:pt x="2208234" y="184677"/>
                  <a:pt x="2214800" y="175922"/>
                  <a:pt x="2222827" y="174462"/>
                </a:cubicBezTo>
                <a:cubicBezTo>
                  <a:pt x="2230853" y="173003"/>
                  <a:pt x="2238696" y="172821"/>
                  <a:pt x="2246540" y="173003"/>
                </a:cubicBezTo>
                <a:close/>
                <a:moveTo>
                  <a:pt x="2026550" y="173002"/>
                </a:moveTo>
                <a:cubicBezTo>
                  <a:pt x="2029469" y="176650"/>
                  <a:pt x="2032387" y="180299"/>
                  <a:pt x="2035306" y="183947"/>
                </a:cubicBezTo>
                <a:cubicBezTo>
                  <a:pt x="2028010" y="191243"/>
                  <a:pt x="2020713" y="203648"/>
                  <a:pt x="2012687" y="204378"/>
                </a:cubicBezTo>
                <a:cubicBezTo>
                  <a:pt x="1974016" y="206566"/>
                  <a:pt x="1936074" y="205107"/>
                  <a:pt x="1897402" y="205107"/>
                </a:cubicBezTo>
                <a:cubicBezTo>
                  <a:pt x="1895213" y="200729"/>
                  <a:pt x="1893024" y="197081"/>
                  <a:pt x="1891565" y="192703"/>
                </a:cubicBezTo>
                <a:cubicBezTo>
                  <a:pt x="1900321" y="186136"/>
                  <a:pt x="1908347" y="173732"/>
                  <a:pt x="1917832" y="173732"/>
                </a:cubicBezTo>
                <a:cubicBezTo>
                  <a:pt x="1953586" y="171543"/>
                  <a:pt x="1990068" y="173002"/>
                  <a:pt x="2026550" y="173002"/>
                </a:cubicBezTo>
                <a:close/>
                <a:moveTo>
                  <a:pt x="3014153" y="172843"/>
                </a:moveTo>
                <a:cubicBezTo>
                  <a:pt x="3061284" y="170312"/>
                  <a:pt x="3088920" y="180299"/>
                  <a:pt x="3097675" y="202188"/>
                </a:cubicBezTo>
                <a:cubicBezTo>
                  <a:pt x="3031278" y="218970"/>
                  <a:pt x="2971446" y="209485"/>
                  <a:pt x="2960501" y="179570"/>
                </a:cubicBezTo>
                <a:cubicBezTo>
                  <a:pt x="2980566" y="175922"/>
                  <a:pt x="2998443" y="173687"/>
                  <a:pt x="3014153" y="172843"/>
                </a:cubicBezTo>
                <a:close/>
                <a:moveTo>
                  <a:pt x="2858784" y="171932"/>
                </a:moveTo>
                <a:cubicBezTo>
                  <a:pt x="2903589" y="168717"/>
                  <a:pt x="2939159" y="180482"/>
                  <a:pt x="2945179" y="202918"/>
                </a:cubicBezTo>
                <a:cubicBezTo>
                  <a:pt x="2868566" y="218241"/>
                  <a:pt x="2818220" y="209486"/>
                  <a:pt x="2811653" y="180300"/>
                </a:cubicBezTo>
                <a:cubicBezTo>
                  <a:pt x="2827888" y="175740"/>
                  <a:pt x="2843849" y="173004"/>
                  <a:pt x="2858784" y="171932"/>
                </a:cubicBezTo>
                <a:close/>
                <a:moveTo>
                  <a:pt x="1807951" y="171669"/>
                </a:moveTo>
                <a:cubicBezTo>
                  <a:pt x="1827127" y="172045"/>
                  <a:pt x="1852346" y="173368"/>
                  <a:pt x="1885727" y="175192"/>
                </a:cubicBezTo>
                <a:cubicBezTo>
                  <a:pt x="1872593" y="189054"/>
                  <a:pt x="1865297" y="203647"/>
                  <a:pt x="1857271" y="204378"/>
                </a:cubicBezTo>
                <a:cubicBezTo>
                  <a:pt x="1820059" y="206566"/>
                  <a:pt x="1782117" y="205837"/>
                  <a:pt x="1741257" y="205837"/>
                </a:cubicBezTo>
                <a:cubicBezTo>
                  <a:pt x="1747277" y="177928"/>
                  <a:pt x="1750423" y="170540"/>
                  <a:pt x="1807951" y="171669"/>
                </a:cubicBezTo>
                <a:close/>
                <a:moveTo>
                  <a:pt x="2718293" y="171590"/>
                </a:moveTo>
                <a:cubicBezTo>
                  <a:pt x="2766278" y="169401"/>
                  <a:pt x="2786663" y="178293"/>
                  <a:pt x="2792682" y="200730"/>
                </a:cubicBezTo>
                <a:cubicBezTo>
                  <a:pt x="2730663" y="219701"/>
                  <a:pt x="2664994" y="209486"/>
                  <a:pt x="2660616" y="177381"/>
                </a:cubicBezTo>
                <a:cubicBezTo>
                  <a:pt x="2683235" y="174280"/>
                  <a:pt x="2702297" y="172319"/>
                  <a:pt x="2718293" y="171590"/>
                </a:cubicBezTo>
                <a:close/>
                <a:moveTo>
                  <a:pt x="1570519" y="170814"/>
                </a:moveTo>
                <a:cubicBezTo>
                  <a:pt x="1565411" y="208756"/>
                  <a:pt x="1523822" y="216052"/>
                  <a:pt x="1432615" y="195622"/>
                </a:cubicBezTo>
                <a:cubicBezTo>
                  <a:pt x="1472016" y="153302"/>
                  <a:pt x="1523822" y="183218"/>
                  <a:pt x="1570519" y="170814"/>
                </a:cubicBezTo>
                <a:close/>
                <a:moveTo>
                  <a:pt x="1665876" y="170735"/>
                </a:moveTo>
                <a:cubicBezTo>
                  <a:pt x="1683934" y="171498"/>
                  <a:pt x="1706052" y="173551"/>
                  <a:pt x="1733231" y="176652"/>
                </a:cubicBezTo>
                <a:cubicBezTo>
                  <a:pt x="1720097" y="189055"/>
                  <a:pt x="1712801" y="202919"/>
                  <a:pt x="1704045" y="203648"/>
                </a:cubicBezTo>
                <a:cubicBezTo>
                  <a:pt x="1666103" y="206567"/>
                  <a:pt x="1628162" y="205108"/>
                  <a:pt x="1585842" y="205108"/>
                </a:cubicBezTo>
                <a:cubicBezTo>
                  <a:pt x="1594051" y="177746"/>
                  <a:pt x="1611699" y="168443"/>
                  <a:pt x="1665876" y="170735"/>
                </a:cubicBezTo>
                <a:close/>
                <a:moveTo>
                  <a:pt x="1357964" y="169548"/>
                </a:moveTo>
                <a:cubicBezTo>
                  <a:pt x="1374517" y="170312"/>
                  <a:pt x="1393944" y="172455"/>
                  <a:pt x="1416563" y="175921"/>
                </a:cubicBezTo>
                <a:cubicBezTo>
                  <a:pt x="1409266" y="208025"/>
                  <a:pt x="1361111" y="216781"/>
                  <a:pt x="1277931" y="201458"/>
                </a:cubicBezTo>
                <a:cubicBezTo>
                  <a:pt x="1284498" y="177380"/>
                  <a:pt x="1308303" y="167256"/>
                  <a:pt x="1357964" y="169548"/>
                </a:cubicBezTo>
                <a:close/>
                <a:moveTo>
                  <a:pt x="1108652" y="169355"/>
                </a:moveTo>
                <a:cubicBezTo>
                  <a:pt x="1099166" y="207296"/>
                  <a:pt x="1042983" y="216782"/>
                  <a:pt x="959073" y="196352"/>
                </a:cubicBezTo>
                <a:cubicBezTo>
                  <a:pt x="1006501" y="150384"/>
                  <a:pt x="1060494" y="183948"/>
                  <a:pt x="1108652" y="169355"/>
                </a:cubicBezTo>
                <a:close/>
                <a:moveTo>
                  <a:pt x="1206858" y="169218"/>
                </a:moveTo>
                <a:cubicBezTo>
                  <a:pt x="1223070" y="170039"/>
                  <a:pt x="1241630" y="172274"/>
                  <a:pt x="1262607" y="175922"/>
                </a:cubicBezTo>
                <a:cubicBezTo>
                  <a:pt x="1252392" y="207296"/>
                  <a:pt x="1194750" y="216782"/>
                  <a:pt x="1122515" y="200000"/>
                </a:cubicBezTo>
                <a:cubicBezTo>
                  <a:pt x="1130724" y="177016"/>
                  <a:pt x="1158222" y="166756"/>
                  <a:pt x="1206858" y="169218"/>
                </a:cubicBezTo>
                <a:close/>
                <a:moveTo>
                  <a:pt x="875170" y="132872"/>
                </a:moveTo>
                <a:cubicBezTo>
                  <a:pt x="849632" y="132872"/>
                  <a:pt x="833580" y="139439"/>
                  <a:pt x="818987" y="162058"/>
                </a:cubicBezTo>
                <a:cubicBezTo>
                  <a:pt x="735806" y="291936"/>
                  <a:pt x="650438" y="421084"/>
                  <a:pt x="566528" y="550232"/>
                </a:cubicBezTo>
                <a:cubicBezTo>
                  <a:pt x="559962" y="560447"/>
                  <a:pt x="554853" y="570662"/>
                  <a:pt x="547558" y="582336"/>
                </a:cubicBezTo>
                <a:cubicBezTo>
                  <a:pt x="1696748" y="582336"/>
                  <a:pt x="2841568" y="582336"/>
                  <a:pt x="3992226" y="582336"/>
                </a:cubicBezTo>
                <a:cubicBezTo>
                  <a:pt x="3982741" y="567014"/>
                  <a:pt x="3978362" y="558258"/>
                  <a:pt x="3971796" y="549502"/>
                </a:cubicBezTo>
                <a:cubicBezTo>
                  <a:pt x="3883508" y="421813"/>
                  <a:pt x="3793761" y="294854"/>
                  <a:pt x="3706203" y="166436"/>
                </a:cubicBezTo>
                <a:cubicBezTo>
                  <a:pt x="3690151" y="143087"/>
                  <a:pt x="3673369" y="135790"/>
                  <a:pt x="3646372" y="135790"/>
                </a:cubicBezTo>
                <a:cubicBezTo>
                  <a:pt x="2722636" y="135790"/>
                  <a:pt x="1798899" y="134331"/>
                  <a:pt x="875170" y="132872"/>
                </a:cubicBezTo>
                <a:close/>
                <a:moveTo>
                  <a:pt x="925516" y="76"/>
                </a:moveTo>
                <a:cubicBezTo>
                  <a:pt x="1611379" y="5913"/>
                  <a:pt x="2296520" y="9561"/>
                  <a:pt x="2982391" y="13939"/>
                </a:cubicBezTo>
                <a:cubicBezTo>
                  <a:pt x="3217338" y="15399"/>
                  <a:pt x="3451555" y="17587"/>
                  <a:pt x="3686502" y="19046"/>
                </a:cubicBezTo>
                <a:cubicBezTo>
                  <a:pt x="3709122" y="19046"/>
                  <a:pt x="3722255" y="24884"/>
                  <a:pt x="3729552" y="46773"/>
                </a:cubicBezTo>
                <a:cubicBezTo>
                  <a:pt x="3733930" y="59178"/>
                  <a:pt x="3742686" y="70122"/>
                  <a:pt x="3749982" y="81067"/>
                </a:cubicBezTo>
                <a:cubicBezTo>
                  <a:pt x="3993685" y="432758"/>
                  <a:pt x="4235929" y="785179"/>
                  <a:pt x="4481091" y="1135412"/>
                </a:cubicBezTo>
                <a:cubicBezTo>
                  <a:pt x="4516843" y="1186488"/>
                  <a:pt x="4514655" y="1231726"/>
                  <a:pt x="4490576" y="1281342"/>
                </a:cubicBezTo>
                <a:cubicBezTo>
                  <a:pt x="4456283" y="1352847"/>
                  <a:pt x="4394992" y="1385682"/>
                  <a:pt x="4316919" y="1387141"/>
                </a:cubicBezTo>
                <a:cubicBezTo>
                  <a:pt x="4227902" y="1387870"/>
                  <a:pt x="4139615" y="1387141"/>
                  <a:pt x="4050598" y="1387141"/>
                </a:cubicBezTo>
                <a:cubicBezTo>
                  <a:pt x="3451555" y="1387141"/>
                  <a:pt x="2851783" y="1387141"/>
                  <a:pt x="2252742" y="1387141"/>
                </a:cubicBezTo>
                <a:cubicBezTo>
                  <a:pt x="1569789" y="1387141"/>
                  <a:pt x="886114" y="1387141"/>
                  <a:pt x="203162" y="1387141"/>
                </a:cubicBezTo>
                <a:cubicBezTo>
                  <a:pt x="103200" y="1387141"/>
                  <a:pt x="27317" y="1336795"/>
                  <a:pt x="8346" y="1249967"/>
                </a:cubicBezTo>
                <a:cubicBezTo>
                  <a:pt x="-6247" y="1185028"/>
                  <a:pt x="-5518" y="1123737"/>
                  <a:pt x="41910" y="1062447"/>
                </a:cubicBezTo>
                <a:cubicBezTo>
                  <a:pt x="299476" y="732645"/>
                  <a:pt x="551935" y="399924"/>
                  <a:pt x="805853" y="67933"/>
                </a:cubicBezTo>
                <a:cubicBezTo>
                  <a:pt x="809501" y="62825"/>
                  <a:pt x="815339" y="58448"/>
                  <a:pt x="816798" y="53340"/>
                </a:cubicBezTo>
                <a:cubicBezTo>
                  <a:pt x="833580" y="-4302"/>
                  <a:pt x="877359" y="76"/>
                  <a:pt x="925516" y="76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37" name="Freeform: Shape 399">
            <a:extLst>
              <a:ext uri="{FF2B5EF4-FFF2-40B4-BE49-F238E27FC236}">
                <a16:creationId xmlns:a16="http://schemas.microsoft.com/office/drawing/2014/main" id="{611F7471-3438-4819-84CF-980FD9AC5720}"/>
              </a:ext>
            </a:extLst>
          </p:cNvPr>
          <p:cNvSpPr/>
          <p:nvPr/>
        </p:nvSpPr>
        <p:spPr>
          <a:xfrm>
            <a:off x="1519526" y="2936674"/>
            <a:ext cx="2955080" cy="2050316"/>
          </a:xfrm>
          <a:custGeom>
            <a:avLst/>
            <a:gdLst>
              <a:gd name="connsiteX0" fmla="*/ 3863340 w 3857625"/>
              <a:gd name="connsiteY0" fmla="*/ 153352 h 2676525"/>
              <a:gd name="connsiteX1" fmla="*/ 3707130 w 3857625"/>
              <a:gd name="connsiteY1" fmla="*/ 0 h 2676525"/>
              <a:gd name="connsiteX2" fmla="*/ 1952625 w 3857625"/>
              <a:gd name="connsiteY2" fmla="*/ 952 h 2676525"/>
              <a:gd name="connsiteX3" fmla="*/ 156210 w 3857625"/>
              <a:gd name="connsiteY3" fmla="*/ 0 h 2676525"/>
              <a:gd name="connsiteX4" fmla="*/ 0 w 3857625"/>
              <a:gd name="connsiteY4" fmla="*/ 153352 h 2676525"/>
              <a:gd name="connsiteX5" fmla="*/ 0 w 3857625"/>
              <a:gd name="connsiteY5" fmla="*/ 2525078 h 2676525"/>
              <a:gd name="connsiteX6" fmla="*/ 156210 w 3857625"/>
              <a:gd name="connsiteY6" fmla="*/ 2680335 h 2676525"/>
              <a:gd name="connsiteX7" fmla="*/ 2029778 w 3857625"/>
              <a:gd name="connsiteY7" fmla="*/ 2680335 h 2676525"/>
              <a:gd name="connsiteX8" fmla="*/ 2029778 w 3857625"/>
              <a:gd name="connsiteY8" fmla="*/ 2680335 h 2676525"/>
              <a:gd name="connsiteX9" fmla="*/ 3708083 w 3857625"/>
              <a:gd name="connsiteY9" fmla="*/ 2680335 h 2676525"/>
              <a:gd name="connsiteX10" fmla="*/ 3864293 w 3857625"/>
              <a:gd name="connsiteY10" fmla="*/ 2525078 h 2676525"/>
              <a:gd name="connsiteX11" fmla="*/ 3863340 w 3857625"/>
              <a:gd name="connsiteY11" fmla="*/ 153352 h 2676525"/>
              <a:gd name="connsiteX12" fmla="*/ 3618548 w 3857625"/>
              <a:gd name="connsiteY12" fmla="*/ 2458403 h 2676525"/>
              <a:gd name="connsiteX13" fmla="*/ 2455545 w 3857625"/>
              <a:gd name="connsiteY13" fmla="*/ 2458403 h 2676525"/>
              <a:gd name="connsiteX14" fmla="*/ 2455545 w 3857625"/>
              <a:gd name="connsiteY14" fmla="*/ 2458403 h 2676525"/>
              <a:gd name="connsiteX15" fmla="*/ 244792 w 3857625"/>
              <a:gd name="connsiteY15" fmla="*/ 2458403 h 2676525"/>
              <a:gd name="connsiteX16" fmla="*/ 143827 w 3857625"/>
              <a:gd name="connsiteY16" fmla="*/ 2355533 h 2676525"/>
              <a:gd name="connsiteX17" fmla="*/ 143827 w 3857625"/>
              <a:gd name="connsiteY17" fmla="*/ 345757 h 2676525"/>
              <a:gd name="connsiteX18" fmla="*/ 237172 w 3857625"/>
              <a:gd name="connsiteY18" fmla="*/ 249555 h 2676525"/>
              <a:gd name="connsiteX19" fmla="*/ 1890713 w 3857625"/>
              <a:gd name="connsiteY19" fmla="*/ 249555 h 2676525"/>
              <a:gd name="connsiteX20" fmla="*/ 1890713 w 3857625"/>
              <a:gd name="connsiteY20" fmla="*/ 249555 h 2676525"/>
              <a:gd name="connsiteX21" fmla="*/ 3626168 w 3857625"/>
              <a:gd name="connsiteY21" fmla="*/ 249555 h 2676525"/>
              <a:gd name="connsiteX22" fmla="*/ 3719513 w 3857625"/>
              <a:gd name="connsiteY22" fmla="*/ 345757 h 2676525"/>
              <a:gd name="connsiteX23" fmla="*/ 3719513 w 3857625"/>
              <a:gd name="connsiteY23" fmla="*/ 2355533 h 2676525"/>
              <a:gd name="connsiteX24" fmla="*/ 3618548 w 3857625"/>
              <a:gd name="connsiteY24" fmla="*/ 2458403 h 2676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857625" h="2676525">
                <a:moveTo>
                  <a:pt x="3863340" y="153352"/>
                </a:moveTo>
                <a:cubicBezTo>
                  <a:pt x="3863340" y="49530"/>
                  <a:pt x="3811905" y="0"/>
                  <a:pt x="3707130" y="0"/>
                </a:cubicBezTo>
                <a:cubicBezTo>
                  <a:pt x="3122295" y="0"/>
                  <a:pt x="2537460" y="0"/>
                  <a:pt x="1952625" y="952"/>
                </a:cubicBezTo>
                <a:cubicBezTo>
                  <a:pt x="1353503" y="0"/>
                  <a:pt x="755333" y="0"/>
                  <a:pt x="156210" y="0"/>
                </a:cubicBezTo>
                <a:cubicBezTo>
                  <a:pt x="51435" y="0"/>
                  <a:pt x="0" y="49530"/>
                  <a:pt x="0" y="153352"/>
                </a:cubicBezTo>
                <a:cubicBezTo>
                  <a:pt x="0" y="943927"/>
                  <a:pt x="0" y="1734502"/>
                  <a:pt x="0" y="2525078"/>
                </a:cubicBezTo>
                <a:cubicBezTo>
                  <a:pt x="0" y="2627948"/>
                  <a:pt x="53340" y="2680335"/>
                  <a:pt x="156210" y="2680335"/>
                </a:cubicBezTo>
                <a:cubicBezTo>
                  <a:pt x="781050" y="2680335"/>
                  <a:pt x="1404938" y="2680335"/>
                  <a:pt x="2029778" y="2680335"/>
                </a:cubicBezTo>
                <a:cubicBezTo>
                  <a:pt x="2029778" y="2680335"/>
                  <a:pt x="2029778" y="2680335"/>
                  <a:pt x="2029778" y="2680335"/>
                </a:cubicBezTo>
                <a:cubicBezTo>
                  <a:pt x="2588895" y="2680335"/>
                  <a:pt x="3148965" y="2680335"/>
                  <a:pt x="3708083" y="2680335"/>
                </a:cubicBezTo>
                <a:cubicBezTo>
                  <a:pt x="3810953" y="2680335"/>
                  <a:pt x="3864293" y="2627948"/>
                  <a:pt x="3864293" y="2525078"/>
                </a:cubicBezTo>
                <a:cubicBezTo>
                  <a:pt x="3864293" y="1733550"/>
                  <a:pt x="3864293" y="943927"/>
                  <a:pt x="3863340" y="153352"/>
                </a:cubicBezTo>
                <a:close/>
                <a:moveTo>
                  <a:pt x="3618548" y="2458403"/>
                </a:moveTo>
                <a:cubicBezTo>
                  <a:pt x="3230880" y="2458403"/>
                  <a:pt x="2843213" y="2458403"/>
                  <a:pt x="2455545" y="2458403"/>
                </a:cubicBezTo>
                <a:lnTo>
                  <a:pt x="2455545" y="2458403"/>
                </a:lnTo>
                <a:cubicBezTo>
                  <a:pt x="1718310" y="2458403"/>
                  <a:pt x="982028" y="2458403"/>
                  <a:pt x="244792" y="2458403"/>
                </a:cubicBezTo>
                <a:cubicBezTo>
                  <a:pt x="158115" y="2458403"/>
                  <a:pt x="143827" y="2444115"/>
                  <a:pt x="143827" y="2355533"/>
                </a:cubicBezTo>
                <a:cubicBezTo>
                  <a:pt x="143827" y="1685925"/>
                  <a:pt x="143827" y="1016318"/>
                  <a:pt x="143827" y="345757"/>
                </a:cubicBezTo>
                <a:cubicBezTo>
                  <a:pt x="143827" y="265747"/>
                  <a:pt x="159067" y="249555"/>
                  <a:pt x="237172" y="249555"/>
                </a:cubicBezTo>
                <a:cubicBezTo>
                  <a:pt x="788670" y="249555"/>
                  <a:pt x="1339215" y="249555"/>
                  <a:pt x="1890713" y="249555"/>
                </a:cubicBezTo>
                <a:cubicBezTo>
                  <a:pt x="1890713" y="249555"/>
                  <a:pt x="1890713" y="249555"/>
                  <a:pt x="1890713" y="249555"/>
                </a:cubicBezTo>
                <a:cubicBezTo>
                  <a:pt x="2468880" y="249555"/>
                  <a:pt x="3047048" y="249555"/>
                  <a:pt x="3626168" y="249555"/>
                </a:cubicBezTo>
                <a:cubicBezTo>
                  <a:pt x="3704273" y="249555"/>
                  <a:pt x="3719513" y="265747"/>
                  <a:pt x="3719513" y="345757"/>
                </a:cubicBezTo>
                <a:cubicBezTo>
                  <a:pt x="3719513" y="1015365"/>
                  <a:pt x="3719513" y="1684973"/>
                  <a:pt x="3719513" y="2355533"/>
                </a:cubicBezTo>
                <a:cubicBezTo>
                  <a:pt x="3719513" y="2444115"/>
                  <a:pt x="3705225" y="2458403"/>
                  <a:pt x="3618548" y="2458403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8" name="말풍선: 모서리가 둥근 사각형 137">
            <a:extLst>
              <a:ext uri="{FF2B5EF4-FFF2-40B4-BE49-F238E27FC236}">
                <a16:creationId xmlns:a16="http://schemas.microsoft.com/office/drawing/2014/main" id="{6287D06D-CC46-441C-B7DA-B11E88503663}"/>
              </a:ext>
            </a:extLst>
          </p:cNvPr>
          <p:cNvSpPr/>
          <p:nvPr/>
        </p:nvSpPr>
        <p:spPr>
          <a:xfrm>
            <a:off x="1478130" y="1938001"/>
            <a:ext cx="1596198" cy="1105822"/>
          </a:xfrm>
          <a:prstGeom prst="wedgeRoundRectCallout">
            <a:avLst>
              <a:gd name="adj1" fmla="val -10956"/>
              <a:gd name="adj2" fmla="val 84605"/>
              <a:gd name="adj3" fmla="val 16667"/>
            </a:avLst>
          </a:pr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9" name="말풍선: 모서리가 둥근 사각형 138">
            <a:extLst>
              <a:ext uri="{FF2B5EF4-FFF2-40B4-BE49-F238E27FC236}">
                <a16:creationId xmlns:a16="http://schemas.microsoft.com/office/drawing/2014/main" id="{0351684F-B72B-4FEE-95B3-F561E3F25936}"/>
              </a:ext>
            </a:extLst>
          </p:cNvPr>
          <p:cNvSpPr/>
          <p:nvPr/>
        </p:nvSpPr>
        <p:spPr>
          <a:xfrm flipH="1">
            <a:off x="2856282" y="1692368"/>
            <a:ext cx="1596198" cy="1105822"/>
          </a:xfrm>
          <a:prstGeom prst="wedgeRoundRectCallout">
            <a:avLst>
              <a:gd name="adj1" fmla="val -10956"/>
              <a:gd name="adj2" fmla="val 84605"/>
              <a:gd name="adj3" fmla="val 16667"/>
            </a:avLst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0" name="그룹 139">
            <a:extLst>
              <a:ext uri="{FF2B5EF4-FFF2-40B4-BE49-F238E27FC236}">
                <a16:creationId xmlns:a16="http://schemas.microsoft.com/office/drawing/2014/main" id="{30A6F1BE-EEA6-4C2B-9DC2-54176121D4FA}"/>
              </a:ext>
            </a:extLst>
          </p:cNvPr>
          <p:cNvGrpSpPr/>
          <p:nvPr/>
        </p:nvGrpSpPr>
        <p:grpSpPr>
          <a:xfrm>
            <a:off x="1971454" y="2064370"/>
            <a:ext cx="617906" cy="825894"/>
            <a:chOff x="7225678" y="4600639"/>
            <a:chExt cx="1639338" cy="2191143"/>
          </a:xfrm>
        </p:grpSpPr>
        <p:sp>
          <p:nvSpPr>
            <p:cNvPr id="141" name="자유형: 도형 140">
              <a:extLst>
                <a:ext uri="{FF2B5EF4-FFF2-40B4-BE49-F238E27FC236}">
                  <a16:creationId xmlns:a16="http://schemas.microsoft.com/office/drawing/2014/main" id="{D9F39983-052C-4157-819D-15C354DAFF81}"/>
                </a:ext>
              </a:extLst>
            </p:cNvPr>
            <p:cNvSpPr/>
            <p:nvPr/>
          </p:nvSpPr>
          <p:spPr>
            <a:xfrm>
              <a:off x="7225678" y="5786928"/>
              <a:ext cx="1639338" cy="1004854"/>
            </a:xfrm>
            <a:custGeom>
              <a:avLst/>
              <a:gdLst>
                <a:gd name="connsiteX0" fmla="*/ 834905 w 1639338"/>
                <a:gd name="connsiteY0" fmla="*/ 1004717 h 1004854"/>
                <a:gd name="connsiteX1" fmla="*/ 559906 w 1639338"/>
                <a:gd name="connsiteY1" fmla="*/ 984280 h 1004854"/>
                <a:gd name="connsiteX2" fmla="*/ 258298 w 1639338"/>
                <a:gd name="connsiteY2" fmla="*/ 926523 h 1004854"/>
                <a:gd name="connsiteX3" fmla="*/ 58921 w 1639338"/>
                <a:gd name="connsiteY3" fmla="*/ 864227 h 1004854"/>
                <a:gd name="connsiteX4" fmla="*/ 118 w 1639338"/>
                <a:gd name="connsiteY4" fmla="*/ 786513 h 1004854"/>
                <a:gd name="connsiteX5" fmla="*/ 1938 w 1639338"/>
                <a:gd name="connsiteY5" fmla="*/ 730179 h 1004854"/>
                <a:gd name="connsiteX6" fmla="*/ 15452 w 1639338"/>
                <a:gd name="connsiteY6" fmla="*/ 587763 h 1004854"/>
                <a:gd name="connsiteX7" fmla="*/ 46391 w 1639338"/>
                <a:gd name="connsiteY7" fmla="*/ 401251 h 1004854"/>
                <a:gd name="connsiteX8" fmla="*/ 86743 w 1639338"/>
                <a:gd name="connsiteY8" fmla="*/ 254338 h 1004854"/>
                <a:gd name="connsiteX9" fmla="*/ 201169 w 1639338"/>
                <a:gd name="connsiteY9" fmla="*/ 106986 h 1004854"/>
                <a:gd name="connsiteX10" fmla="*/ 306077 w 1639338"/>
                <a:gd name="connsiteY10" fmla="*/ 63161 h 1004854"/>
                <a:gd name="connsiteX11" fmla="*/ 459349 w 1639338"/>
                <a:gd name="connsiteY11" fmla="*/ 2308 h 1004854"/>
                <a:gd name="connsiteX12" fmla="*/ 475373 w 1639338"/>
                <a:gd name="connsiteY12" fmla="*/ 6262 h 1004854"/>
                <a:gd name="connsiteX13" fmla="*/ 597183 w 1639338"/>
                <a:gd name="connsiteY13" fmla="*/ 98786 h 1004854"/>
                <a:gd name="connsiteX14" fmla="*/ 743573 w 1639338"/>
                <a:gd name="connsiteY14" fmla="*/ 146293 h 1004854"/>
                <a:gd name="connsiteX15" fmla="*/ 961757 w 1639338"/>
                <a:gd name="connsiteY15" fmla="*/ 131963 h 1004854"/>
                <a:gd name="connsiteX16" fmla="*/ 1135969 w 1639338"/>
                <a:gd name="connsiteY16" fmla="*/ 33728 h 1004854"/>
                <a:gd name="connsiteX17" fmla="*/ 1166531 w 1639338"/>
                <a:gd name="connsiteY17" fmla="*/ 3752 h 1004854"/>
                <a:gd name="connsiteX18" fmla="*/ 1178245 w 1639338"/>
                <a:gd name="connsiteY18" fmla="*/ 1534 h 1004854"/>
                <a:gd name="connsiteX19" fmla="*/ 1364130 w 1639338"/>
                <a:gd name="connsiteY19" fmla="*/ 73558 h 1004854"/>
                <a:gd name="connsiteX20" fmla="*/ 1471507 w 1639338"/>
                <a:gd name="connsiteY20" fmla="*/ 130520 h 1004854"/>
                <a:gd name="connsiteX21" fmla="*/ 1550245 w 1639338"/>
                <a:gd name="connsiteY21" fmla="*/ 247226 h 1004854"/>
                <a:gd name="connsiteX22" fmla="*/ 1601454 w 1639338"/>
                <a:gd name="connsiteY22" fmla="*/ 442984 h 1004854"/>
                <a:gd name="connsiteX23" fmla="*/ 1627519 w 1639338"/>
                <a:gd name="connsiteY23" fmla="*/ 612280 h 1004854"/>
                <a:gd name="connsiteX24" fmla="*/ 1637309 w 1639338"/>
                <a:gd name="connsiteY24" fmla="*/ 719385 h 1004854"/>
                <a:gd name="connsiteX25" fmla="*/ 1639338 w 1639338"/>
                <a:gd name="connsiteY25" fmla="*/ 779924 h 1004854"/>
                <a:gd name="connsiteX26" fmla="*/ 1583109 w 1639338"/>
                <a:gd name="connsiteY26" fmla="*/ 863243 h 1004854"/>
                <a:gd name="connsiteX27" fmla="*/ 1466528 w 1639338"/>
                <a:gd name="connsiteY27" fmla="*/ 903387 h 1004854"/>
                <a:gd name="connsiteX28" fmla="*/ 1163874 w 1639338"/>
                <a:gd name="connsiteY28" fmla="*/ 971247 h 1004854"/>
                <a:gd name="connsiteX29" fmla="*/ 945356 w 1639338"/>
                <a:gd name="connsiteY29" fmla="*/ 999446 h 1004854"/>
                <a:gd name="connsiteX30" fmla="*/ 834905 w 1639338"/>
                <a:gd name="connsiteY30" fmla="*/ 1004717 h 1004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639338" h="1004854">
                  <a:moveTo>
                    <a:pt x="834905" y="1004717"/>
                  </a:moveTo>
                  <a:cubicBezTo>
                    <a:pt x="731461" y="1004153"/>
                    <a:pt x="645568" y="996308"/>
                    <a:pt x="559906" y="984280"/>
                  </a:cubicBezTo>
                  <a:cubicBezTo>
                    <a:pt x="458387" y="970013"/>
                    <a:pt x="357872" y="950663"/>
                    <a:pt x="258298" y="926523"/>
                  </a:cubicBezTo>
                  <a:cubicBezTo>
                    <a:pt x="190521" y="910081"/>
                    <a:pt x="123978" y="889538"/>
                    <a:pt x="58921" y="864227"/>
                  </a:cubicBezTo>
                  <a:cubicBezTo>
                    <a:pt x="23087" y="850295"/>
                    <a:pt x="1185" y="826782"/>
                    <a:pt x="118" y="786513"/>
                  </a:cubicBezTo>
                  <a:cubicBezTo>
                    <a:pt x="-384" y="767665"/>
                    <a:pt x="808" y="748880"/>
                    <a:pt x="1938" y="730179"/>
                  </a:cubicBezTo>
                  <a:cubicBezTo>
                    <a:pt x="4762" y="682568"/>
                    <a:pt x="9281" y="635103"/>
                    <a:pt x="15452" y="587763"/>
                  </a:cubicBezTo>
                  <a:cubicBezTo>
                    <a:pt x="23610" y="525216"/>
                    <a:pt x="34425" y="463150"/>
                    <a:pt x="46391" y="401251"/>
                  </a:cubicBezTo>
                  <a:cubicBezTo>
                    <a:pt x="56076" y="351255"/>
                    <a:pt x="67874" y="301761"/>
                    <a:pt x="86743" y="254338"/>
                  </a:cubicBezTo>
                  <a:cubicBezTo>
                    <a:pt x="110632" y="194280"/>
                    <a:pt x="143245" y="140749"/>
                    <a:pt x="201169" y="106986"/>
                  </a:cubicBezTo>
                  <a:cubicBezTo>
                    <a:pt x="234200" y="87741"/>
                    <a:pt x="269804" y="74625"/>
                    <a:pt x="306077" y="63161"/>
                  </a:cubicBezTo>
                  <a:cubicBezTo>
                    <a:pt x="358625" y="46531"/>
                    <a:pt x="410294" y="27662"/>
                    <a:pt x="459349" y="2308"/>
                  </a:cubicBezTo>
                  <a:cubicBezTo>
                    <a:pt x="466880" y="-1583"/>
                    <a:pt x="470666" y="1388"/>
                    <a:pt x="475373" y="6262"/>
                  </a:cubicBezTo>
                  <a:cubicBezTo>
                    <a:pt x="511207" y="43351"/>
                    <a:pt x="551371" y="74666"/>
                    <a:pt x="597183" y="98786"/>
                  </a:cubicBezTo>
                  <a:cubicBezTo>
                    <a:pt x="643309" y="123073"/>
                    <a:pt x="692134" y="138783"/>
                    <a:pt x="743573" y="146293"/>
                  </a:cubicBezTo>
                  <a:cubicBezTo>
                    <a:pt x="817291" y="157045"/>
                    <a:pt x="890089" y="153070"/>
                    <a:pt x="961757" y="131963"/>
                  </a:cubicBezTo>
                  <a:cubicBezTo>
                    <a:pt x="1027400" y="112613"/>
                    <a:pt x="1085115" y="79248"/>
                    <a:pt x="1135969" y="33728"/>
                  </a:cubicBezTo>
                  <a:cubicBezTo>
                    <a:pt x="1146595" y="24210"/>
                    <a:pt x="1157620" y="15048"/>
                    <a:pt x="1166531" y="3752"/>
                  </a:cubicBezTo>
                  <a:cubicBezTo>
                    <a:pt x="1169752" y="-328"/>
                    <a:pt x="1173079" y="-1102"/>
                    <a:pt x="1178245" y="1534"/>
                  </a:cubicBezTo>
                  <a:cubicBezTo>
                    <a:pt x="1237760" y="31846"/>
                    <a:pt x="1301081" y="52346"/>
                    <a:pt x="1364130" y="73558"/>
                  </a:cubicBezTo>
                  <a:cubicBezTo>
                    <a:pt x="1402976" y="86632"/>
                    <a:pt x="1440003" y="103534"/>
                    <a:pt x="1471507" y="130520"/>
                  </a:cubicBezTo>
                  <a:cubicBezTo>
                    <a:pt x="1508449" y="162170"/>
                    <a:pt x="1532025" y="202920"/>
                    <a:pt x="1550245" y="247226"/>
                  </a:cubicBezTo>
                  <a:cubicBezTo>
                    <a:pt x="1576122" y="310171"/>
                    <a:pt x="1589363" y="376420"/>
                    <a:pt x="1601454" y="442984"/>
                  </a:cubicBezTo>
                  <a:cubicBezTo>
                    <a:pt x="1611663" y="499193"/>
                    <a:pt x="1621055" y="555507"/>
                    <a:pt x="1627519" y="612280"/>
                  </a:cubicBezTo>
                  <a:cubicBezTo>
                    <a:pt x="1631556" y="647905"/>
                    <a:pt x="1634945" y="683593"/>
                    <a:pt x="1637309" y="719385"/>
                  </a:cubicBezTo>
                  <a:cubicBezTo>
                    <a:pt x="1638648" y="739571"/>
                    <a:pt x="1639359" y="759737"/>
                    <a:pt x="1639338" y="779924"/>
                  </a:cubicBezTo>
                  <a:cubicBezTo>
                    <a:pt x="1639276" y="823937"/>
                    <a:pt x="1624277" y="846843"/>
                    <a:pt x="1583109" y="863243"/>
                  </a:cubicBezTo>
                  <a:cubicBezTo>
                    <a:pt x="1544911" y="878472"/>
                    <a:pt x="1505939" y="891609"/>
                    <a:pt x="1466528" y="903387"/>
                  </a:cubicBezTo>
                  <a:cubicBezTo>
                    <a:pt x="1367205" y="933029"/>
                    <a:pt x="1265833" y="953383"/>
                    <a:pt x="1163874" y="971247"/>
                  </a:cubicBezTo>
                  <a:cubicBezTo>
                    <a:pt x="1091432" y="983945"/>
                    <a:pt x="1018614" y="993526"/>
                    <a:pt x="945356" y="999446"/>
                  </a:cubicBezTo>
                  <a:cubicBezTo>
                    <a:pt x="902996" y="1002897"/>
                    <a:pt x="860530" y="1005491"/>
                    <a:pt x="834905" y="1004717"/>
                  </a:cubicBezTo>
                  <a:close/>
                </a:path>
              </a:pathLst>
            </a:custGeom>
            <a:solidFill>
              <a:schemeClr val="accent4"/>
            </a:solidFill>
            <a:ln w="20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2" name="자유형: 도형 141">
              <a:extLst>
                <a:ext uri="{FF2B5EF4-FFF2-40B4-BE49-F238E27FC236}">
                  <a16:creationId xmlns:a16="http://schemas.microsoft.com/office/drawing/2014/main" id="{96D8140B-1825-4725-B7F9-07D58318E734}"/>
                </a:ext>
              </a:extLst>
            </p:cNvPr>
            <p:cNvSpPr/>
            <p:nvPr/>
          </p:nvSpPr>
          <p:spPr>
            <a:xfrm>
              <a:off x="7596478" y="4739373"/>
              <a:ext cx="898505" cy="1095822"/>
            </a:xfrm>
            <a:custGeom>
              <a:avLst/>
              <a:gdLst>
                <a:gd name="connsiteX0" fmla="*/ 872545 w 898505"/>
                <a:gd name="connsiteY0" fmla="*/ 650419 h 1095822"/>
                <a:gd name="connsiteX1" fmla="*/ 825311 w 898505"/>
                <a:gd name="connsiteY1" fmla="*/ 809297 h 1095822"/>
                <a:gd name="connsiteX2" fmla="*/ 703270 w 898505"/>
                <a:gd name="connsiteY2" fmla="*/ 997002 h 1095822"/>
                <a:gd name="connsiteX3" fmla="*/ 501864 w 898505"/>
                <a:gd name="connsiteY3" fmla="*/ 1092015 h 1095822"/>
                <a:gd name="connsiteX4" fmla="*/ 434170 w 898505"/>
                <a:gd name="connsiteY4" fmla="*/ 1095697 h 1095822"/>
                <a:gd name="connsiteX5" fmla="*/ 212661 w 898505"/>
                <a:gd name="connsiteY5" fmla="*/ 1019134 h 1095822"/>
                <a:gd name="connsiteX6" fmla="*/ 142164 w 898505"/>
                <a:gd name="connsiteY6" fmla="*/ 945165 h 1095822"/>
                <a:gd name="connsiteX7" fmla="*/ 43909 w 898505"/>
                <a:gd name="connsiteY7" fmla="*/ 742043 h 1095822"/>
                <a:gd name="connsiteX8" fmla="*/ 0 w 898505"/>
                <a:gd name="connsiteY8" fmla="*/ 417990 h 1095822"/>
                <a:gd name="connsiteX9" fmla="*/ 17655 w 898505"/>
                <a:gd name="connsiteY9" fmla="*/ 300509 h 1095822"/>
                <a:gd name="connsiteX10" fmla="*/ 86499 w 898505"/>
                <a:gd name="connsiteY10" fmla="*/ 157236 h 1095822"/>
                <a:gd name="connsiteX11" fmla="*/ 185404 w 898505"/>
                <a:gd name="connsiteY11" fmla="*/ 66783 h 1095822"/>
                <a:gd name="connsiteX12" fmla="*/ 340056 w 898505"/>
                <a:gd name="connsiteY12" fmla="*/ 8838 h 1095822"/>
                <a:gd name="connsiteX13" fmla="*/ 413712 w 898505"/>
                <a:gd name="connsiteY13" fmla="*/ 764 h 1095822"/>
                <a:gd name="connsiteX14" fmla="*/ 490839 w 898505"/>
                <a:gd name="connsiteY14" fmla="*/ 1161 h 1095822"/>
                <a:gd name="connsiteX15" fmla="*/ 737117 w 898505"/>
                <a:gd name="connsiteY15" fmla="*/ 83163 h 1095822"/>
                <a:gd name="connsiteX16" fmla="*/ 879177 w 898505"/>
                <a:gd name="connsiteY16" fmla="*/ 295468 h 1095822"/>
                <a:gd name="connsiteX17" fmla="*/ 898506 w 898505"/>
                <a:gd name="connsiteY17" fmla="*/ 407488 h 1095822"/>
                <a:gd name="connsiteX18" fmla="*/ 872545 w 898505"/>
                <a:gd name="connsiteY18" fmla="*/ 650419 h 1095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898505" h="1095822">
                  <a:moveTo>
                    <a:pt x="872545" y="650419"/>
                  </a:moveTo>
                  <a:cubicBezTo>
                    <a:pt x="861144" y="704661"/>
                    <a:pt x="846418" y="757941"/>
                    <a:pt x="825311" y="809297"/>
                  </a:cubicBezTo>
                  <a:cubicBezTo>
                    <a:pt x="796422" y="879501"/>
                    <a:pt x="758998" y="944224"/>
                    <a:pt x="703270" y="997002"/>
                  </a:cubicBezTo>
                  <a:cubicBezTo>
                    <a:pt x="646559" y="1050721"/>
                    <a:pt x="579472" y="1082455"/>
                    <a:pt x="501864" y="1092015"/>
                  </a:cubicBezTo>
                  <a:cubicBezTo>
                    <a:pt x="479355" y="1094776"/>
                    <a:pt x="456825" y="1096283"/>
                    <a:pt x="434170" y="1095697"/>
                  </a:cubicBezTo>
                  <a:cubicBezTo>
                    <a:pt x="316627" y="1095948"/>
                    <a:pt x="299892" y="1083396"/>
                    <a:pt x="212661" y="1019134"/>
                  </a:cubicBezTo>
                  <a:cubicBezTo>
                    <a:pt x="185090" y="998822"/>
                    <a:pt x="162707" y="972569"/>
                    <a:pt x="142164" y="945165"/>
                  </a:cubicBezTo>
                  <a:cubicBezTo>
                    <a:pt x="96206" y="883894"/>
                    <a:pt x="66104" y="814820"/>
                    <a:pt x="43909" y="742043"/>
                  </a:cubicBezTo>
                  <a:cubicBezTo>
                    <a:pt x="36273" y="717024"/>
                    <a:pt x="753" y="533231"/>
                    <a:pt x="0" y="417990"/>
                  </a:cubicBezTo>
                  <a:cubicBezTo>
                    <a:pt x="523" y="378014"/>
                    <a:pt x="7301" y="338916"/>
                    <a:pt x="17655" y="300509"/>
                  </a:cubicBezTo>
                  <a:cubicBezTo>
                    <a:pt x="31671" y="248568"/>
                    <a:pt x="53761" y="200141"/>
                    <a:pt x="86499" y="157236"/>
                  </a:cubicBezTo>
                  <a:cubicBezTo>
                    <a:pt x="113945" y="121277"/>
                    <a:pt x="146683" y="90882"/>
                    <a:pt x="185404" y="66783"/>
                  </a:cubicBezTo>
                  <a:cubicBezTo>
                    <a:pt x="233203" y="37058"/>
                    <a:pt x="285103" y="18691"/>
                    <a:pt x="340056" y="8838"/>
                  </a:cubicBezTo>
                  <a:cubicBezTo>
                    <a:pt x="364301" y="4487"/>
                    <a:pt x="388902" y="1789"/>
                    <a:pt x="413712" y="764"/>
                  </a:cubicBezTo>
                  <a:cubicBezTo>
                    <a:pt x="439484" y="-303"/>
                    <a:pt x="465172" y="-324"/>
                    <a:pt x="490839" y="1161"/>
                  </a:cubicBezTo>
                  <a:cubicBezTo>
                    <a:pt x="580246" y="6370"/>
                    <a:pt x="664089" y="29192"/>
                    <a:pt x="737117" y="83163"/>
                  </a:cubicBezTo>
                  <a:cubicBezTo>
                    <a:pt x="809684" y="136799"/>
                    <a:pt x="854576" y="209471"/>
                    <a:pt x="879177" y="295468"/>
                  </a:cubicBezTo>
                  <a:cubicBezTo>
                    <a:pt x="889657" y="332118"/>
                    <a:pt x="895744" y="369521"/>
                    <a:pt x="898506" y="407488"/>
                  </a:cubicBezTo>
                  <a:cubicBezTo>
                    <a:pt x="898171" y="495557"/>
                    <a:pt x="883528" y="587599"/>
                    <a:pt x="872545" y="650419"/>
                  </a:cubicBezTo>
                  <a:close/>
                </a:path>
              </a:pathLst>
            </a:custGeom>
            <a:solidFill>
              <a:schemeClr val="accent4"/>
            </a:solidFill>
            <a:ln w="20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3" name="자유형: 도형 142">
              <a:extLst>
                <a:ext uri="{FF2B5EF4-FFF2-40B4-BE49-F238E27FC236}">
                  <a16:creationId xmlns:a16="http://schemas.microsoft.com/office/drawing/2014/main" id="{7174C14C-4841-406A-BCE9-4BF356525949}"/>
                </a:ext>
              </a:extLst>
            </p:cNvPr>
            <p:cNvSpPr/>
            <p:nvPr/>
          </p:nvSpPr>
          <p:spPr>
            <a:xfrm>
              <a:off x="7386013" y="4600639"/>
              <a:ext cx="1241825" cy="1245701"/>
            </a:xfrm>
            <a:custGeom>
              <a:avLst/>
              <a:gdLst>
                <a:gd name="connsiteX0" fmla="*/ 1241805 w 1241825"/>
                <a:gd name="connsiteY0" fmla="*/ 612535 h 1245701"/>
                <a:gd name="connsiteX1" fmla="*/ 1232956 w 1241825"/>
                <a:gd name="connsiteY1" fmla="*/ 508527 h 1245701"/>
                <a:gd name="connsiteX2" fmla="*/ 1169551 w 1241825"/>
                <a:gd name="connsiteY2" fmla="*/ 329357 h 1245701"/>
                <a:gd name="connsiteX3" fmla="*/ 1169216 w 1241825"/>
                <a:gd name="connsiteY3" fmla="*/ 318918 h 1245701"/>
                <a:gd name="connsiteX4" fmla="*/ 1165974 w 1241825"/>
                <a:gd name="connsiteY4" fmla="*/ 264257 h 1245701"/>
                <a:gd name="connsiteX5" fmla="*/ 1020923 w 1241825"/>
                <a:gd name="connsiteY5" fmla="*/ 115650 h 1245701"/>
                <a:gd name="connsiteX6" fmla="*/ 704149 w 1241825"/>
                <a:gd name="connsiteY6" fmla="*/ 1392 h 1245701"/>
                <a:gd name="connsiteX7" fmla="*/ 421891 w 1241825"/>
                <a:gd name="connsiteY7" fmla="*/ 50509 h 1245701"/>
                <a:gd name="connsiteX8" fmla="*/ 157812 w 1241825"/>
                <a:gd name="connsiteY8" fmla="*/ 271642 h 1245701"/>
                <a:gd name="connsiteX9" fmla="*/ 156159 w 1241825"/>
                <a:gd name="connsiteY9" fmla="*/ 319128 h 1245701"/>
                <a:gd name="connsiteX10" fmla="*/ 156264 w 1241825"/>
                <a:gd name="connsiteY10" fmla="*/ 334336 h 1245701"/>
                <a:gd name="connsiteX11" fmla="*/ 120932 w 1241825"/>
                <a:gd name="connsiteY11" fmla="*/ 413262 h 1245701"/>
                <a:gd name="connsiteX12" fmla="*/ 87629 w 1241825"/>
                <a:gd name="connsiteY12" fmla="*/ 585864 h 1245701"/>
                <a:gd name="connsiteX13" fmla="*/ 85244 w 1241825"/>
                <a:gd name="connsiteY13" fmla="*/ 590152 h 1245701"/>
                <a:gd name="connsiteX14" fmla="*/ 58322 w 1241825"/>
                <a:gd name="connsiteY14" fmla="*/ 588939 h 1245701"/>
                <a:gd name="connsiteX15" fmla="*/ 58217 w 1241825"/>
                <a:gd name="connsiteY15" fmla="*/ 558104 h 1245701"/>
                <a:gd name="connsiteX16" fmla="*/ 28575 w 1241825"/>
                <a:gd name="connsiteY16" fmla="*/ 530512 h 1245701"/>
                <a:gd name="connsiteX17" fmla="*/ 147 w 1241825"/>
                <a:gd name="connsiteY17" fmla="*/ 559234 h 1245701"/>
                <a:gd name="connsiteX18" fmla="*/ 0 w 1241825"/>
                <a:gd name="connsiteY18" fmla="*/ 711920 h 1245701"/>
                <a:gd name="connsiteX19" fmla="*/ 9748 w 1241825"/>
                <a:gd name="connsiteY19" fmla="*/ 732881 h 1245701"/>
                <a:gd name="connsiteX20" fmla="*/ 18304 w 1241825"/>
                <a:gd name="connsiteY20" fmla="*/ 751562 h 1245701"/>
                <a:gd name="connsiteX21" fmla="*/ 52569 w 1241825"/>
                <a:gd name="connsiteY21" fmla="*/ 900420 h 1245701"/>
                <a:gd name="connsiteX22" fmla="*/ 218183 w 1241825"/>
                <a:gd name="connsiteY22" fmla="*/ 1107851 h 1245701"/>
                <a:gd name="connsiteX23" fmla="*/ 397019 w 1241825"/>
                <a:gd name="connsiteY23" fmla="*/ 1185000 h 1245701"/>
                <a:gd name="connsiteX24" fmla="*/ 489333 w 1241825"/>
                <a:gd name="connsiteY24" fmla="*/ 1195020 h 1245701"/>
                <a:gd name="connsiteX25" fmla="*/ 531485 w 1241825"/>
                <a:gd name="connsiteY25" fmla="*/ 1213826 h 1245701"/>
                <a:gd name="connsiteX26" fmla="*/ 581815 w 1241825"/>
                <a:gd name="connsiteY26" fmla="*/ 1244033 h 1245701"/>
                <a:gd name="connsiteX27" fmla="*/ 633380 w 1241825"/>
                <a:gd name="connsiteY27" fmla="*/ 1232904 h 1245701"/>
                <a:gd name="connsiteX28" fmla="*/ 698312 w 1241825"/>
                <a:gd name="connsiteY28" fmla="*/ 1213826 h 1245701"/>
                <a:gd name="connsiteX29" fmla="*/ 723875 w 1241825"/>
                <a:gd name="connsiteY29" fmla="*/ 1182071 h 1245701"/>
                <a:gd name="connsiteX30" fmla="*/ 697601 w 1241825"/>
                <a:gd name="connsiteY30" fmla="*/ 1150839 h 1245701"/>
                <a:gd name="connsiteX31" fmla="*/ 645576 w 1241825"/>
                <a:gd name="connsiteY31" fmla="*/ 1135652 h 1245701"/>
                <a:gd name="connsiteX32" fmla="*/ 576544 w 1241825"/>
                <a:gd name="connsiteY32" fmla="*/ 1119754 h 1245701"/>
                <a:gd name="connsiteX33" fmla="*/ 531861 w 1241825"/>
                <a:gd name="connsiteY33" fmla="*/ 1158161 h 1245701"/>
                <a:gd name="connsiteX34" fmla="*/ 531903 w 1241825"/>
                <a:gd name="connsiteY34" fmla="*/ 1164416 h 1245701"/>
                <a:gd name="connsiteX35" fmla="*/ 525899 w 1241825"/>
                <a:gd name="connsiteY35" fmla="*/ 1170440 h 1245701"/>
                <a:gd name="connsiteX36" fmla="*/ 441513 w 1241825"/>
                <a:gd name="connsiteY36" fmla="*/ 1167281 h 1245701"/>
                <a:gd name="connsiteX37" fmla="*/ 382626 w 1241825"/>
                <a:gd name="connsiteY37" fmla="*/ 1151969 h 1245701"/>
                <a:gd name="connsiteX38" fmla="*/ 242240 w 1241825"/>
                <a:gd name="connsiteY38" fmla="*/ 1089087 h 1245701"/>
                <a:gd name="connsiteX39" fmla="*/ 165343 w 1241825"/>
                <a:gd name="connsiteY39" fmla="*/ 1023423 h 1245701"/>
                <a:gd name="connsiteX40" fmla="*/ 161535 w 1241825"/>
                <a:gd name="connsiteY40" fmla="*/ 1014511 h 1245701"/>
                <a:gd name="connsiteX41" fmla="*/ 170007 w 1241825"/>
                <a:gd name="connsiteY41" fmla="*/ 1011896 h 1245701"/>
                <a:gd name="connsiteX42" fmla="*/ 202390 w 1241825"/>
                <a:gd name="connsiteY42" fmla="*/ 1011666 h 1245701"/>
                <a:gd name="connsiteX43" fmla="*/ 228601 w 1241825"/>
                <a:gd name="connsiteY43" fmla="*/ 1005955 h 1245701"/>
                <a:gd name="connsiteX44" fmla="*/ 250001 w 1241825"/>
                <a:gd name="connsiteY44" fmla="*/ 967841 h 1245701"/>
                <a:gd name="connsiteX45" fmla="*/ 245859 w 1241825"/>
                <a:gd name="connsiteY45" fmla="*/ 798859 h 1245701"/>
                <a:gd name="connsiteX46" fmla="*/ 245692 w 1241825"/>
                <a:gd name="connsiteY46" fmla="*/ 659874 h 1245701"/>
                <a:gd name="connsiteX47" fmla="*/ 245294 w 1241825"/>
                <a:gd name="connsiteY47" fmla="*/ 591993 h 1245701"/>
                <a:gd name="connsiteX48" fmla="*/ 217472 w 1241825"/>
                <a:gd name="connsiteY48" fmla="*/ 554799 h 1245701"/>
                <a:gd name="connsiteX49" fmla="*/ 199461 w 1241825"/>
                <a:gd name="connsiteY49" fmla="*/ 551933 h 1245701"/>
                <a:gd name="connsiteX50" fmla="*/ 141955 w 1241825"/>
                <a:gd name="connsiteY50" fmla="*/ 551850 h 1245701"/>
                <a:gd name="connsiteX51" fmla="*/ 126936 w 1241825"/>
                <a:gd name="connsiteY51" fmla="*/ 534884 h 1245701"/>
                <a:gd name="connsiteX52" fmla="*/ 181680 w 1241825"/>
                <a:gd name="connsiteY52" fmla="*/ 361300 h 1245701"/>
                <a:gd name="connsiteX53" fmla="*/ 200026 w 1241825"/>
                <a:gd name="connsiteY53" fmla="*/ 347933 h 1245701"/>
                <a:gd name="connsiteX54" fmla="*/ 239855 w 1241825"/>
                <a:gd name="connsiteY54" fmla="*/ 323688 h 1245701"/>
                <a:gd name="connsiteX55" fmla="*/ 401370 w 1241825"/>
                <a:gd name="connsiteY55" fmla="*/ 170123 h 1245701"/>
                <a:gd name="connsiteX56" fmla="*/ 566398 w 1241825"/>
                <a:gd name="connsiteY56" fmla="*/ 106697 h 1245701"/>
                <a:gd name="connsiteX57" fmla="*/ 727515 w 1241825"/>
                <a:gd name="connsiteY57" fmla="*/ 101446 h 1245701"/>
                <a:gd name="connsiteX58" fmla="*/ 886184 w 1241825"/>
                <a:gd name="connsiteY58" fmla="*/ 147949 h 1245701"/>
                <a:gd name="connsiteX59" fmla="*/ 1025504 w 1241825"/>
                <a:gd name="connsiteY59" fmla="*/ 246393 h 1245701"/>
                <a:gd name="connsiteX60" fmla="*/ 1088511 w 1241825"/>
                <a:gd name="connsiteY60" fmla="*/ 322956 h 1245701"/>
                <a:gd name="connsiteX61" fmla="*/ 1119785 w 1241825"/>
                <a:gd name="connsiteY61" fmla="*/ 343540 h 1245701"/>
                <a:gd name="connsiteX62" fmla="*/ 1149280 w 1241825"/>
                <a:gd name="connsiteY62" fmla="*/ 365421 h 1245701"/>
                <a:gd name="connsiteX63" fmla="*/ 1202247 w 1241825"/>
                <a:gd name="connsiteY63" fmla="*/ 539549 h 1245701"/>
                <a:gd name="connsiteX64" fmla="*/ 1191348 w 1241825"/>
                <a:gd name="connsiteY64" fmla="*/ 551933 h 1245701"/>
                <a:gd name="connsiteX65" fmla="*/ 1121291 w 1241825"/>
                <a:gd name="connsiteY65" fmla="*/ 551891 h 1245701"/>
                <a:gd name="connsiteX66" fmla="*/ 1100268 w 1241825"/>
                <a:gd name="connsiteY66" fmla="*/ 559004 h 1245701"/>
                <a:gd name="connsiteX67" fmla="*/ 1083114 w 1241825"/>
                <a:gd name="connsiteY67" fmla="*/ 597850 h 1245701"/>
                <a:gd name="connsiteX68" fmla="*/ 1083010 w 1241825"/>
                <a:gd name="connsiteY68" fmla="*/ 789174 h 1245701"/>
                <a:gd name="connsiteX69" fmla="*/ 1083407 w 1241825"/>
                <a:gd name="connsiteY69" fmla="*/ 966921 h 1245701"/>
                <a:gd name="connsiteX70" fmla="*/ 1121249 w 1241825"/>
                <a:gd name="connsiteY70" fmla="*/ 1005746 h 1245701"/>
                <a:gd name="connsiteX71" fmla="*/ 1189215 w 1241825"/>
                <a:gd name="connsiteY71" fmla="*/ 1005830 h 1245701"/>
                <a:gd name="connsiteX72" fmla="*/ 1219170 w 1241825"/>
                <a:gd name="connsiteY72" fmla="*/ 991710 h 1245701"/>
                <a:gd name="connsiteX73" fmla="*/ 1226283 w 1241825"/>
                <a:gd name="connsiteY73" fmla="*/ 967193 h 1245701"/>
                <a:gd name="connsiteX74" fmla="*/ 1226366 w 1241825"/>
                <a:gd name="connsiteY74" fmla="*/ 807185 h 1245701"/>
                <a:gd name="connsiteX75" fmla="*/ 1229839 w 1241825"/>
                <a:gd name="connsiteY75" fmla="*/ 796244 h 1245701"/>
                <a:gd name="connsiteX76" fmla="*/ 1241825 w 1241825"/>
                <a:gd name="connsiteY76" fmla="*/ 774635 h 1245701"/>
                <a:gd name="connsiteX77" fmla="*/ 1241805 w 1241825"/>
                <a:gd name="connsiteY77" fmla="*/ 612535 h 1245701"/>
                <a:gd name="connsiteX78" fmla="*/ 101854 w 1241825"/>
                <a:gd name="connsiteY78" fmla="*/ 939998 h 1245701"/>
                <a:gd name="connsiteX79" fmla="*/ 100118 w 1241825"/>
                <a:gd name="connsiteY79" fmla="*/ 942320 h 1245701"/>
                <a:gd name="connsiteX80" fmla="*/ 77609 w 1241825"/>
                <a:gd name="connsiteY80" fmla="*/ 898014 h 1245701"/>
                <a:gd name="connsiteX81" fmla="*/ 41921 w 1241825"/>
                <a:gd name="connsiteY81" fmla="*/ 750683 h 1245701"/>
                <a:gd name="connsiteX82" fmla="*/ 48908 w 1241825"/>
                <a:gd name="connsiteY82" fmla="*/ 732714 h 1245701"/>
                <a:gd name="connsiteX83" fmla="*/ 58552 w 1241825"/>
                <a:gd name="connsiteY83" fmla="*/ 710540 h 1245701"/>
                <a:gd name="connsiteX84" fmla="*/ 58531 w 1241825"/>
                <a:gd name="connsiteY84" fmla="*/ 681839 h 1245701"/>
                <a:gd name="connsiteX85" fmla="*/ 87294 w 1241825"/>
                <a:gd name="connsiteY85" fmla="*/ 679559 h 1245701"/>
                <a:gd name="connsiteX86" fmla="*/ 87294 w 1241825"/>
                <a:gd name="connsiteY86" fmla="*/ 710707 h 1245701"/>
                <a:gd name="connsiteX87" fmla="*/ 87211 w 1241825"/>
                <a:gd name="connsiteY87" fmla="*/ 777585 h 1245701"/>
                <a:gd name="connsiteX88" fmla="*/ 97733 w 1241825"/>
                <a:gd name="connsiteY88" fmla="*/ 795763 h 1245701"/>
                <a:gd name="connsiteX89" fmla="*/ 102063 w 1241825"/>
                <a:gd name="connsiteY89" fmla="*/ 803106 h 1245701"/>
                <a:gd name="connsiteX90" fmla="*/ 101854 w 1241825"/>
                <a:gd name="connsiteY90" fmla="*/ 939998 h 1245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</a:cxnLst>
              <a:rect l="l" t="t" r="r" b="b"/>
              <a:pathLst>
                <a:path w="1241825" h="1245701">
                  <a:moveTo>
                    <a:pt x="1241805" y="612535"/>
                  </a:moveTo>
                  <a:cubicBezTo>
                    <a:pt x="1241846" y="577601"/>
                    <a:pt x="1239043" y="542854"/>
                    <a:pt x="1232956" y="508527"/>
                  </a:cubicBezTo>
                  <a:cubicBezTo>
                    <a:pt x="1221743" y="445373"/>
                    <a:pt x="1200845" y="385482"/>
                    <a:pt x="1169551" y="329357"/>
                  </a:cubicBezTo>
                  <a:cubicBezTo>
                    <a:pt x="1167480" y="325654"/>
                    <a:pt x="1166873" y="322914"/>
                    <a:pt x="1169216" y="318918"/>
                  </a:cubicBezTo>
                  <a:cubicBezTo>
                    <a:pt x="1180261" y="300091"/>
                    <a:pt x="1178295" y="282038"/>
                    <a:pt x="1165974" y="264257"/>
                  </a:cubicBezTo>
                  <a:cubicBezTo>
                    <a:pt x="1125998" y="206522"/>
                    <a:pt x="1077822" y="156818"/>
                    <a:pt x="1020923" y="115650"/>
                  </a:cubicBezTo>
                  <a:cubicBezTo>
                    <a:pt x="926307" y="47183"/>
                    <a:pt x="820374" y="9090"/>
                    <a:pt x="704149" y="1392"/>
                  </a:cubicBezTo>
                  <a:cubicBezTo>
                    <a:pt x="606395" y="-5072"/>
                    <a:pt x="511947" y="10930"/>
                    <a:pt x="421891" y="50509"/>
                  </a:cubicBezTo>
                  <a:cubicBezTo>
                    <a:pt x="312402" y="98622"/>
                    <a:pt x="224292" y="172236"/>
                    <a:pt x="157812" y="271642"/>
                  </a:cubicBezTo>
                  <a:cubicBezTo>
                    <a:pt x="147562" y="286954"/>
                    <a:pt x="147541" y="303250"/>
                    <a:pt x="156159" y="319128"/>
                  </a:cubicBezTo>
                  <a:cubicBezTo>
                    <a:pt x="159255" y="324817"/>
                    <a:pt x="159339" y="328750"/>
                    <a:pt x="156264" y="334336"/>
                  </a:cubicBezTo>
                  <a:cubicBezTo>
                    <a:pt x="142374" y="359668"/>
                    <a:pt x="130701" y="386026"/>
                    <a:pt x="120932" y="413262"/>
                  </a:cubicBezTo>
                  <a:cubicBezTo>
                    <a:pt x="100913" y="469095"/>
                    <a:pt x="89595" y="526559"/>
                    <a:pt x="87629" y="585864"/>
                  </a:cubicBezTo>
                  <a:cubicBezTo>
                    <a:pt x="87587" y="587432"/>
                    <a:pt x="88006" y="589441"/>
                    <a:pt x="85244" y="590152"/>
                  </a:cubicBezTo>
                  <a:cubicBezTo>
                    <a:pt x="77755" y="580069"/>
                    <a:pt x="68635" y="581805"/>
                    <a:pt x="58322" y="588939"/>
                  </a:cubicBezTo>
                  <a:cubicBezTo>
                    <a:pt x="58322" y="577580"/>
                    <a:pt x="58782" y="567811"/>
                    <a:pt x="58217" y="558104"/>
                  </a:cubicBezTo>
                  <a:cubicBezTo>
                    <a:pt x="57297" y="541808"/>
                    <a:pt x="44453" y="530157"/>
                    <a:pt x="28575" y="530512"/>
                  </a:cubicBezTo>
                  <a:cubicBezTo>
                    <a:pt x="12510" y="530868"/>
                    <a:pt x="230" y="542771"/>
                    <a:pt x="147" y="559234"/>
                  </a:cubicBezTo>
                  <a:cubicBezTo>
                    <a:pt x="-104" y="610129"/>
                    <a:pt x="84" y="661025"/>
                    <a:pt x="0" y="711920"/>
                  </a:cubicBezTo>
                  <a:cubicBezTo>
                    <a:pt x="-21" y="720560"/>
                    <a:pt x="3075" y="728174"/>
                    <a:pt x="9748" y="732881"/>
                  </a:cubicBezTo>
                  <a:cubicBezTo>
                    <a:pt x="16756" y="737839"/>
                    <a:pt x="17823" y="743968"/>
                    <a:pt x="18304" y="751562"/>
                  </a:cubicBezTo>
                  <a:cubicBezTo>
                    <a:pt x="21651" y="803022"/>
                    <a:pt x="32843" y="852725"/>
                    <a:pt x="52569" y="900420"/>
                  </a:cubicBezTo>
                  <a:cubicBezTo>
                    <a:pt x="87755" y="985518"/>
                    <a:pt x="143252" y="1054592"/>
                    <a:pt x="218183" y="1107851"/>
                  </a:cubicBezTo>
                  <a:cubicBezTo>
                    <a:pt x="272196" y="1146237"/>
                    <a:pt x="331940" y="1171737"/>
                    <a:pt x="397019" y="1185000"/>
                  </a:cubicBezTo>
                  <a:cubicBezTo>
                    <a:pt x="427560" y="1191213"/>
                    <a:pt x="458436" y="1192991"/>
                    <a:pt x="489333" y="1195020"/>
                  </a:cubicBezTo>
                  <a:cubicBezTo>
                    <a:pt x="522866" y="1194936"/>
                    <a:pt x="527050" y="1194936"/>
                    <a:pt x="531485" y="1213826"/>
                  </a:cubicBezTo>
                  <a:cubicBezTo>
                    <a:pt x="539999" y="1241501"/>
                    <a:pt x="553282" y="1249639"/>
                    <a:pt x="581815" y="1244033"/>
                  </a:cubicBezTo>
                  <a:cubicBezTo>
                    <a:pt x="599053" y="1240644"/>
                    <a:pt x="616185" y="1236627"/>
                    <a:pt x="633380" y="1232904"/>
                  </a:cubicBezTo>
                  <a:cubicBezTo>
                    <a:pt x="655052" y="1226607"/>
                    <a:pt x="676871" y="1220813"/>
                    <a:pt x="698312" y="1213826"/>
                  </a:cubicBezTo>
                  <a:cubicBezTo>
                    <a:pt x="715173" y="1208324"/>
                    <a:pt x="724022" y="1196338"/>
                    <a:pt x="723875" y="1182071"/>
                  </a:cubicBezTo>
                  <a:cubicBezTo>
                    <a:pt x="723729" y="1167951"/>
                    <a:pt x="714504" y="1156320"/>
                    <a:pt x="697601" y="1150839"/>
                  </a:cubicBezTo>
                  <a:cubicBezTo>
                    <a:pt x="680427" y="1145254"/>
                    <a:pt x="663001" y="1140401"/>
                    <a:pt x="645576" y="1135652"/>
                  </a:cubicBezTo>
                  <a:cubicBezTo>
                    <a:pt x="622775" y="1129460"/>
                    <a:pt x="599973" y="1123080"/>
                    <a:pt x="576544" y="1119754"/>
                  </a:cubicBezTo>
                  <a:cubicBezTo>
                    <a:pt x="548952" y="1115821"/>
                    <a:pt x="532301" y="1130318"/>
                    <a:pt x="531861" y="1158161"/>
                  </a:cubicBezTo>
                  <a:cubicBezTo>
                    <a:pt x="531819" y="1160253"/>
                    <a:pt x="531715" y="1162345"/>
                    <a:pt x="531903" y="1164416"/>
                  </a:cubicBezTo>
                  <a:cubicBezTo>
                    <a:pt x="532342" y="1168955"/>
                    <a:pt x="530376" y="1170503"/>
                    <a:pt x="525899" y="1170440"/>
                  </a:cubicBezTo>
                  <a:cubicBezTo>
                    <a:pt x="497743" y="1170043"/>
                    <a:pt x="472661" y="1169854"/>
                    <a:pt x="441513" y="1167281"/>
                  </a:cubicBezTo>
                  <a:cubicBezTo>
                    <a:pt x="420364" y="1163558"/>
                    <a:pt x="391391" y="1154291"/>
                    <a:pt x="382626" y="1151969"/>
                  </a:cubicBezTo>
                  <a:cubicBezTo>
                    <a:pt x="332379" y="1138706"/>
                    <a:pt x="285291" y="1118436"/>
                    <a:pt x="242240" y="1089087"/>
                  </a:cubicBezTo>
                  <a:cubicBezTo>
                    <a:pt x="214209" y="1069988"/>
                    <a:pt x="188667" y="1048002"/>
                    <a:pt x="165343" y="1023423"/>
                  </a:cubicBezTo>
                  <a:cubicBezTo>
                    <a:pt x="163041" y="1020996"/>
                    <a:pt x="159611" y="1018423"/>
                    <a:pt x="161535" y="1014511"/>
                  </a:cubicBezTo>
                  <a:cubicBezTo>
                    <a:pt x="163167" y="1011227"/>
                    <a:pt x="166953" y="1011938"/>
                    <a:pt x="170007" y="1011896"/>
                  </a:cubicBezTo>
                  <a:cubicBezTo>
                    <a:pt x="180802" y="1011729"/>
                    <a:pt x="191617" y="1012210"/>
                    <a:pt x="202390" y="1011666"/>
                  </a:cubicBezTo>
                  <a:cubicBezTo>
                    <a:pt x="211385" y="1011206"/>
                    <a:pt x="220610" y="1010997"/>
                    <a:pt x="228601" y="1005955"/>
                  </a:cubicBezTo>
                  <a:cubicBezTo>
                    <a:pt x="242575" y="997149"/>
                    <a:pt x="249478" y="984890"/>
                    <a:pt x="250001" y="967841"/>
                  </a:cubicBezTo>
                  <a:cubicBezTo>
                    <a:pt x="251737" y="911423"/>
                    <a:pt x="246675" y="855193"/>
                    <a:pt x="245859" y="798859"/>
                  </a:cubicBezTo>
                  <a:cubicBezTo>
                    <a:pt x="245169" y="752545"/>
                    <a:pt x="245817" y="706210"/>
                    <a:pt x="245692" y="659874"/>
                  </a:cubicBezTo>
                  <a:cubicBezTo>
                    <a:pt x="245629" y="637240"/>
                    <a:pt x="246298" y="614606"/>
                    <a:pt x="245294" y="591993"/>
                  </a:cubicBezTo>
                  <a:cubicBezTo>
                    <a:pt x="243558" y="572204"/>
                    <a:pt x="236299" y="563167"/>
                    <a:pt x="217472" y="554799"/>
                  </a:cubicBezTo>
                  <a:cubicBezTo>
                    <a:pt x="211197" y="552707"/>
                    <a:pt x="204523" y="551996"/>
                    <a:pt x="199461" y="551933"/>
                  </a:cubicBezTo>
                  <a:cubicBezTo>
                    <a:pt x="180299" y="551682"/>
                    <a:pt x="161117" y="551829"/>
                    <a:pt x="141955" y="551850"/>
                  </a:cubicBezTo>
                  <a:cubicBezTo>
                    <a:pt x="126789" y="551870"/>
                    <a:pt x="124885" y="549883"/>
                    <a:pt x="126936" y="534884"/>
                  </a:cubicBezTo>
                  <a:cubicBezTo>
                    <a:pt x="135240" y="473906"/>
                    <a:pt x="153523" y="416065"/>
                    <a:pt x="181680" y="361300"/>
                  </a:cubicBezTo>
                  <a:cubicBezTo>
                    <a:pt x="185697" y="353476"/>
                    <a:pt x="191115" y="349230"/>
                    <a:pt x="200026" y="347933"/>
                  </a:cubicBezTo>
                  <a:cubicBezTo>
                    <a:pt x="216552" y="345569"/>
                    <a:pt x="230295" y="337934"/>
                    <a:pt x="239855" y="323688"/>
                  </a:cubicBezTo>
                  <a:cubicBezTo>
                    <a:pt x="282300" y="260534"/>
                    <a:pt x="336228" y="209450"/>
                    <a:pt x="401370" y="170123"/>
                  </a:cubicBezTo>
                  <a:cubicBezTo>
                    <a:pt x="452642" y="139184"/>
                    <a:pt x="507763" y="117951"/>
                    <a:pt x="566398" y="106697"/>
                  </a:cubicBezTo>
                  <a:cubicBezTo>
                    <a:pt x="619679" y="96468"/>
                    <a:pt x="673356" y="94585"/>
                    <a:pt x="727515" y="101446"/>
                  </a:cubicBezTo>
                  <a:cubicBezTo>
                    <a:pt x="783076" y="108475"/>
                    <a:pt x="835644" y="124290"/>
                    <a:pt x="886184" y="147949"/>
                  </a:cubicBezTo>
                  <a:cubicBezTo>
                    <a:pt x="938544" y="172445"/>
                    <a:pt x="984545" y="206124"/>
                    <a:pt x="1025504" y="246393"/>
                  </a:cubicBezTo>
                  <a:cubicBezTo>
                    <a:pt x="1049079" y="269571"/>
                    <a:pt x="1069998" y="295385"/>
                    <a:pt x="1088511" y="322956"/>
                  </a:cubicBezTo>
                  <a:cubicBezTo>
                    <a:pt x="1096063" y="334210"/>
                    <a:pt x="1106857" y="343038"/>
                    <a:pt x="1119785" y="343540"/>
                  </a:cubicBezTo>
                  <a:cubicBezTo>
                    <a:pt x="1136018" y="344188"/>
                    <a:pt x="1143026" y="352911"/>
                    <a:pt x="1149280" y="365421"/>
                  </a:cubicBezTo>
                  <a:cubicBezTo>
                    <a:pt x="1176789" y="420500"/>
                    <a:pt x="1193984" y="478655"/>
                    <a:pt x="1202247" y="539549"/>
                  </a:cubicBezTo>
                  <a:cubicBezTo>
                    <a:pt x="1203649" y="549862"/>
                    <a:pt x="1201849" y="551996"/>
                    <a:pt x="1191348" y="551933"/>
                  </a:cubicBezTo>
                  <a:cubicBezTo>
                    <a:pt x="1168003" y="551808"/>
                    <a:pt x="1144637" y="551850"/>
                    <a:pt x="1121291" y="551891"/>
                  </a:cubicBezTo>
                  <a:cubicBezTo>
                    <a:pt x="1114262" y="551912"/>
                    <a:pt x="1108635" y="552728"/>
                    <a:pt x="1100268" y="559004"/>
                  </a:cubicBezTo>
                  <a:cubicBezTo>
                    <a:pt x="1085624" y="569463"/>
                    <a:pt x="1083052" y="580801"/>
                    <a:pt x="1083114" y="597850"/>
                  </a:cubicBezTo>
                  <a:cubicBezTo>
                    <a:pt x="1083323" y="661632"/>
                    <a:pt x="1083072" y="725392"/>
                    <a:pt x="1083010" y="789174"/>
                  </a:cubicBezTo>
                  <a:cubicBezTo>
                    <a:pt x="1083135" y="848416"/>
                    <a:pt x="1083219" y="907679"/>
                    <a:pt x="1083407" y="966921"/>
                  </a:cubicBezTo>
                  <a:cubicBezTo>
                    <a:pt x="1083491" y="991312"/>
                    <a:pt x="1096837" y="1005265"/>
                    <a:pt x="1121249" y="1005746"/>
                  </a:cubicBezTo>
                  <a:cubicBezTo>
                    <a:pt x="1143904" y="1006185"/>
                    <a:pt x="1166559" y="1005767"/>
                    <a:pt x="1189215" y="1005830"/>
                  </a:cubicBezTo>
                  <a:cubicBezTo>
                    <a:pt x="1201473" y="1005872"/>
                    <a:pt x="1211493" y="1001458"/>
                    <a:pt x="1219170" y="991710"/>
                  </a:cubicBezTo>
                  <a:cubicBezTo>
                    <a:pt x="1224881" y="984451"/>
                    <a:pt x="1226283" y="976167"/>
                    <a:pt x="1226283" y="967193"/>
                  </a:cubicBezTo>
                  <a:cubicBezTo>
                    <a:pt x="1226178" y="913850"/>
                    <a:pt x="1226241" y="860528"/>
                    <a:pt x="1226366" y="807185"/>
                  </a:cubicBezTo>
                  <a:cubicBezTo>
                    <a:pt x="1226366" y="803294"/>
                    <a:pt x="1224484" y="797918"/>
                    <a:pt x="1229839" y="796244"/>
                  </a:cubicBezTo>
                  <a:cubicBezTo>
                    <a:pt x="1241031" y="792751"/>
                    <a:pt x="1241846" y="784174"/>
                    <a:pt x="1241825" y="774635"/>
                  </a:cubicBezTo>
                  <a:cubicBezTo>
                    <a:pt x="1241763" y="720602"/>
                    <a:pt x="1241742" y="666568"/>
                    <a:pt x="1241805" y="612535"/>
                  </a:cubicBezTo>
                  <a:close/>
                  <a:moveTo>
                    <a:pt x="101854" y="939998"/>
                  </a:moveTo>
                  <a:cubicBezTo>
                    <a:pt x="101854" y="940500"/>
                    <a:pt x="101143" y="940981"/>
                    <a:pt x="100118" y="942320"/>
                  </a:cubicBezTo>
                  <a:cubicBezTo>
                    <a:pt x="90830" y="928179"/>
                    <a:pt x="84198" y="913097"/>
                    <a:pt x="77609" y="898014"/>
                  </a:cubicBezTo>
                  <a:cubicBezTo>
                    <a:pt x="57109" y="850989"/>
                    <a:pt x="45938" y="801704"/>
                    <a:pt x="41921" y="750683"/>
                  </a:cubicBezTo>
                  <a:cubicBezTo>
                    <a:pt x="41357" y="743424"/>
                    <a:pt x="42131" y="737651"/>
                    <a:pt x="48908" y="732714"/>
                  </a:cubicBezTo>
                  <a:cubicBezTo>
                    <a:pt x="55874" y="727609"/>
                    <a:pt x="58656" y="719430"/>
                    <a:pt x="58552" y="710540"/>
                  </a:cubicBezTo>
                  <a:cubicBezTo>
                    <a:pt x="58447" y="701503"/>
                    <a:pt x="58531" y="692466"/>
                    <a:pt x="58531" y="681839"/>
                  </a:cubicBezTo>
                  <a:cubicBezTo>
                    <a:pt x="68488" y="690018"/>
                    <a:pt x="77463" y="689893"/>
                    <a:pt x="87294" y="679559"/>
                  </a:cubicBezTo>
                  <a:cubicBezTo>
                    <a:pt x="87294" y="691524"/>
                    <a:pt x="87294" y="701126"/>
                    <a:pt x="87294" y="710707"/>
                  </a:cubicBezTo>
                  <a:cubicBezTo>
                    <a:pt x="87294" y="733007"/>
                    <a:pt x="87378" y="755285"/>
                    <a:pt x="87211" y="777585"/>
                  </a:cubicBezTo>
                  <a:cubicBezTo>
                    <a:pt x="87148" y="785889"/>
                    <a:pt x="88696" y="792981"/>
                    <a:pt x="97733" y="795763"/>
                  </a:cubicBezTo>
                  <a:cubicBezTo>
                    <a:pt x="101603" y="796955"/>
                    <a:pt x="102063" y="799800"/>
                    <a:pt x="102063" y="803106"/>
                  </a:cubicBezTo>
                  <a:cubicBezTo>
                    <a:pt x="101979" y="848730"/>
                    <a:pt x="101938" y="894374"/>
                    <a:pt x="101854" y="939998"/>
                  </a:cubicBezTo>
                  <a:close/>
                </a:path>
              </a:pathLst>
            </a:custGeom>
            <a:solidFill>
              <a:srgbClr val="2B2B29"/>
            </a:solidFill>
            <a:ln w="20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144" name="그룹 143">
            <a:extLst>
              <a:ext uri="{FF2B5EF4-FFF2-40B4-BE49-F238E27FC236}">
                <a16:creationId xmlns:a16="http://schemas.microsoft.com/office/drawing/2014/main" id="{DE298D23-5812-4B47-A018-3E842F7DA0C8}"/>
              </a:ext>
            </a:extLst>
          </p:cNvPr>
          <p:cNvGrpSpPr/>
          <p:nvPr/>
        </p:nvGrpSpPr>
        <p:grpSpPr>
          <a:xfrm>
            <a:off x="3356350" y="1836964"/>
            <a:ext cx="617906" cy="825894"/>
            <a:chOff x="7225678" y="4600639"/>
            <a:chExt cx="1639338" cy="2191143"/>
          </a:xfrm>
        </p:grpSpPr>
        <p:sp>
          <p:nvSpPr>
            <p:cNvPr id="145" name="자유형: 도형 144">
              <a:extLst>
                <a:ext uri="{FF2B5EF4-FFF2-40B4-BE49-F238E27FC236}">
                  <a16:creationId xmlns:a16="http://schemas.microsoft.com/office/drawing/2014/main" id="{8F20E5B3-989A-4D11-8316-3461049549FE}"/>
                </a:ext>
              </a:extLst>
            </p:cNvPr>
            <p:cNvSpPr/>
            <p:nvPr/>
          </p:nvSpPr>
          <p:spPr>
            <a:xfrm>
              <a:off x="7225678" y="5786928"/>
              <a:ext cx="1639338" cy="1004854"/>
            </a:xfrm>
            <a:custGeom>
              <a:avLst/>
              <a:gdLst>
                <a:gd name="connsiteX0" fmla="*/ 834905 w 1639338"/>
                <a:gd name="connsiteY0" fmla="*/ 1004717 h 1004854"/>
                <a:gd name="connsiteX1" fmla="*/ 559906 w 1639338"/>
                <a:gd name="connsiteY1" fmla="*/ 984280 h 1004854"/>
                <a:gd name="connsiteX2" fmla="*/ 258298 w 1639338"/>
                <a:gd name="connsiteY2" fmla="*/ 926523 h 1004854"/>
                <a:gd name="connsiteX3" fmla="*/ 58921 w 1639338"/>
                <a:gd name="connsiteY3" fmla="*/ 864227 h 1004854"/>
                <a:gd name="connsiteX4" fmla="*/ 118 w 1639338"/>
                <a:gd name="connsiteY4" fmla="*/ 786513 h 1004854"/>
                <a:gd name="connsiteX5" fmla="*/ 1938 w 1639338"/>
                <a:gd name="connsiteY5" fmla="*/ 730179 h 1004854"/>
                <a:gd name="connsiteX6" fmla="*/ 15452 w 1639338"/>
                <a:gd name="connsiteY6" fmla="*/ 587763 h 1004854"/>
                <a:gd name="connsiteX7" fmla="*/ 46391 w 1639338"/>
                <a:gd name="connsiteY7" fmla="*/ 401251 h 1004854"/>
                <a:gd name="connsiteX8" fmla="*/ 86743 w 1639338"/>
                <a:gd name="connsiteY8" fmla="*/ 254338 h 1004854"/>
                <a:gd name="connsiteX9" fmla="*/ 201169 w 1639338"/>
                <a:gd name="connsiteY9" fmla="*/ 106986 h 1004854"/>
                <a:gd name="connsiteX10" fmla="*/ 306077 w 1639338"/>
                <a:gd name="connsiteY10" fmla="*/ 63161 h 1004854"/>
                <a:gd name="connsiteX11" fmla="*/ 459349 w 1639338"/>
                <a:gd name="connsiteY11" fmla="*/ 2308 h 1004854"/>
                <a:gd name="connsiteX12" fmla="*/ 475373 w 1639338"/>
                <a:gd name="connsiteY12" fmla="*/ 6262 h 1004854"/>
                <a:gd name="connsiteX13" fmla="*/ 597183 w 1639338"/>
                <a:gd name="connsiteY13" fmla="*/ 98786 h 1004854"/>
                <a:gd name="connsiteX14" fmla="*/ 743573 w 1639338"/>
                <a:gd name="connsiteY14" fmla="*/ 146293 h 1004854"/>
                <a:gd name="connsiteX15" fmla="*/ 961757 w 1639338"/>
                <a:gd name="connsiteY15" fmla="*/ 131963 h 1004854"/>
                <a:gd name="connsiteX16" fmla="*/ 1135969 w 1639338"/>
                <a:gd name="connsiteY16" fmla="*/ 33728 h 1004854"/>
                <a:gd name="connsiteX17" fmla="*/ 1166531 w 1639338"/>
                <a:gd name="connsiteY17" fmla="*/ 3752 h 1004854"/>
                <a:gd name="connsiteX18" fmla="*/ 1178245 w 1639338"/>
                <a:gd name="connsiteY18" fmla="*/ 1534 h 1004854"/>
                <a:gd name="connsiteX19" fmla="*/ 1364130 w 1639338"/>
                <a:gd name="connsiteY19" fmla="*/ 73558 h 1004854"/>
                <a:gd name="connsiteX20" fmla="*/ 1471507 w 1639338"/>
                <a:gd name="connsiteY20" fmla="*/ 130520 h 1004854"/>
                <a:gd name="connsiteX21" fmla="*/ 1550245 w 1639338"/>
                <a:gd name="connsiteY21" fmla="*/ 247226 h 1004854"/>
                <a:gd name="connsiteX22" fmla="*/ 1601454 w 1639338"/>
                <a:gd name="connsiteY22" fmla="*/ 442984 h 1004854"/>
                <a:gd name="connsiteX23" fmla="*/ 1627519 w 1639338"/>
                <a:gd name="connsiteY23" fmla="*/ 612280 h 1004854"/>
                <a:gd name="connsiteX24" fmla="*/ 1637309 w 1639338"/>
                <a:gd name="connsiteY24" fmla="*/ 719385 h 1004854"/>
                <a:gd name="connsiteX25" fmla="*/ 1639338 w 1639338"/>
                <a:gd name="connsiteY25" fmla="*/ 779924 h 1004854"/>
                <a:gd name="connsiteX26" fmla="*/ 1583109 w 1639338"/>
                <a:gd name="connsiteY26" fmla="*/ 863243 h 1004854"/>
                <a:gd name="connsiteX27" fmla="*/ 1466528 w 1639338"/>
                <a:gd name="connsiteY27" fmla="*/ 903387 h 1004854"/>
                <a:gd name="connsiteX28" fmla="*/ 1163874 w 1639338"/>
                <a:gd name="connsiteY28" fmla="*/ 971247 h 1004854"/>
                <a:gd name="connsiteX29" fmla="*/ 945356 w 1639338"/>
                <a:gd name="connsiteY29" fmla="*/ 999446 h 1004854"/>
                <a:gd name="connsiteX30" fmla="*/ 834905 w 1639338"/>
                <a:gd name="connsiteY30" fmla="*/ 1004717 h 1004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639338" h="1004854">
                  <a:moveTo>
                    <a:pt x="834905" y="1004717"/>
                  </a:moveTo>
                  <a:cubicBezTo>
                    <a:pt x="731461" y="1004153"/>
                    <a:pt x="645568" y="996308"/>
                    <a:pt x="559906" y="984280"/>
                  </a:cubicBezTo>
                  <a:cubicBezTo>
                    <a:pt x="458387" y="970013"/>
                    <a:pt x="357872" y="950663"/>
                    <a:pt x="258298" y="926523"/>
                  </a:cubicBezTo>
                  <a:cubicBezTo>
                    <a:pt x="190521" y="910081"/>
                    <a:pt x="123978" y="889538"/>
                    <a:pt x="58921" y="864227"/>
                  </a:cubicBezTo>
                  <a:cubicBezTo>
                    <a:pt x="23087" y="850295"/>
                    <a:pt x="1185" y="826782"/>
                    <a:pt x="118" y="786513"/>
                  </a:cubicBezTo>
                  <a:cubicBezTo>
                    <a:pt x="-384" y="767665"/>
                    <a:pt x="808" y="748880"/>
                    <a:pt x="1938" y="730179"/>
                  </a:cubicBezTo>
                  <a:cubicBezTo>
                    <a:pt x="4762" y="682568"/>
                    <a:pt x="9281" y="635103"/>
                    <a:pt x="15452" y="587763"/>
                  </a:cubicBezTo>
                  <a:cubicBezTo>
                    <a:pt x="23610" y="525216"/>
                    <a:pt x="34425" y="463150"/>
                    <a:pt x="46391" y="401251"/>
                  </a:cubicBezTo>
                  <a:cubicBezTo>
                    <a:pt x="56076" y="351255"/>
                    <a:pt x="67874" y="301761"/>
                    <a:pt x="86743" y="254338"/>
                  </a:cubicBezTo>
                  <a:cubicBezTo>
                    <a:pt x="110632" y="194280"/>
                    <a:pt x="143245" y="140749"/>
                    <a:pt x="201169" y="106986"/>
                  </a:cubicBezTo>
                  <a:cubicBezTo>
                    <a:pt x="234200" y="87741"/>
                    <a:pt x="269804" y="74625"/>
                    <a:pt x="306077" y="63161"/>
                  </a:cubicBezTo>
                  <a:cubicBezTo>
                    <a:pt x="358625" y="46531"/>
                    <a:pt x="410294" y="27662"/>
                    <a:pt x="459349" y="2308"/>
                  </a:cubicBezTo>
                  <a:cubicBezTo>
                    <a:pt x="466880" y="-1583"/>
                    <a:pt x="470666" y="1388"/>
                    <a:pt x="475373" y="6262"/>
                  </a:cubicBezTo>
                  <a:cubicBezTo>
                    <a:pt x="511207" y="43351"/>
                    <a:pt x="551371" y="74666"/>
                    <a:pt x="597183" y="98786"/>
                  </a:cubicBezTo>
                  <a:cubicBezTo>
                    <a:pt x="643309" y="123073"/>
                    <a:pt x="692134" y="138783"/>
                    <a:pt x="743573" y="146293"/>
                  </a:cubicBezTo>
                  <a:cubicBezTo>
                    <a:pt x="817291" y="157045"/>
                    <a:pt x="890089" y="153070"/>
                    <a:pt x="961757" y="131963"/>
                  </a:cubicBezTo>
                  <a:cubicBezTo>
                    <a:pt x="1027400" y="112613"/>
                    <a:pt x="1085115" y="79248"/>
                    <a:pt x="1135969" y="33728"/>
                  </a:cubicBezTo>
                  <a:cubicBezTo>
                    <a:pt x="1146595" y="24210"/>
                    <a:pt x="1157620" y="15048"/>
                    <a:pt x="1166531" y="3752"/>
                  </a:cubicBezTo>
                  <a:cubicBezTo>
                    <a:pt x="1169752" y="-328"/>
                    <a:pt x="1173079" y="-1102"/>
                    <a:pt x="1178245" y="1534"/>
                  </a:cubicBezTo>
                  <a:cubicBezTo>
                    <a:pt x="1237760" y="31846"/>
                    <a:pt x="1301081" y="52346"/>
                    <a:pt x="1364130" y="73558"/>
                  </a:cubicBezTo>
                  <a:cubicBezTo>
                    <a:pt x="1402976" y="86632"/>
                    <a:pt x="1440003" y="103534"/>
                    <a:pt x="1471507" y="130520"/>
                  </a:cubicBezTo>
                  <a:cubicBezTo>
                    <a:pt x="1508449" y="162170"/>
                    <a:pt x="1532025" y="202920"/>
                    <a:pt x="1550245" y="247226"/>
                  </a:cubicBezTo>
                  <a:cubicBezTo>
                    <a:pt x="1576122" y="310171"/>
                    <a:pt x="1589363" y="376420"/>
                    <a:pt x="1601454" y="442984"/>
                  </a:cubicBezTo>
                  <a:cubicBezTo>
                    <a:pt x="1611663" y="499193"/>
                    <a:pt x="1621055" y="555507"/>
                    <a:pt x="1627519" y="612280"/>
                  </a:cubicBezTo>
                  <a:cubicBezTo>
                    <a:pt x="1631556" y="647905"/>
                    <a:pt x="1634945" y="683593"/>
                    <a:pt x="1637309" y="719385"/>
                  </a:cubicBezTo>
                  <a:cubicBezTo>
                    <a:pt x="1638648" y="739571"/>
                    <a:pt x="1639359" y="759737"/>
                    <a:pt x="1639338" y="779924"/>
                  </a:cubicBezTo>
                  <a:cubicBezTo>
                    <a:pt x="1639276" y="823937"/>
                    <a:pt x="1624277" y="846843"/>
                    <a:pt x="1583109" y="863243"/>
                  </a:cubicBezTo>
                  <a:cubicBezTo>
                    <a:pt x="1544911" y="878472"/>
                    <a:pt x="1505939" y="891609"/>
                    <a:pt x="1466528" y="903387"/>
                  </a:cubicBezTo>
                  <a:cubicBezTo>
                    <a:pt x="1367205" y="933029"/>
                    <a:pt x="1265833" y="953383"/>
                    <a:pt x="1163874" y="971247"/>
                  </a:cubicBezTo>
                  <a:cubicBezTo>
                    <a:pt x="1091432" y="983945"/>
                    <a:pt x="1018614" y="993526"/>
                    <a:pt x="945356" y="999446"/>
                  </a:cubicBezTo>
                  <a:cubicBezTo>
                    <a:pt x="902996" y="1002897"/>
                    <a:pt x="860530" y="1005491"/>
                    <a:pt x="834905" y="1004717"/>
                  </a:cubicBezTo>
                  <a:close/>
                </a:path>
              </a:pathLst>
            </a:custGeom>
            <a:solidFill>
              <a:schemeClr val="accent3"/>
            </a:solidFill>
            <a:ln w="20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6" name="자유형: 도형 145">
              <a:extLst>
                <a:ext uri="{FF2B5EF4-FFF2-40B4-BE49-F238E27FC236}">
                  <a16:creationId xmlns:a16="http://schemas.microsoft.com/office/drawing/2014/main" id="{24DB2272-A933-4B2F-98FA-F22CB8D50EB0}"/>
                </a:ext>
              </a:extLst>
            </p:cNvPr>
            <p:cNvSpPr/>
            <p:nvPr/>
          </p:nvSpPr>
          <p:spPr>
            <a:xfrm>
              <a:off x="7596478" y="4739373"/>
              <a:ext cx="898505" cy="1095822"/>
            </a:xfrm>
            <a:custGeom>
              <a:avLst/>
              <a:gdLst>
                <a:gd name="connsiteX0" fmla="*/ 872545 w 898505"/>
                <a:gd name="connsiteY0" fmla="*/ 650419 h 1095822"/>
                <a:gd name="connsiteX1" fmla="*/ 825311 w 898505"/>
                <a:gd name="connsiteY1" fmla="*/ 809297 h 1095822"/>
                <a:gd name="connsiteX2" fmla="*/ 703270 w 898505"/>
                <a:gd name="connsiteY2" fmla="*/ 997002 h 1095822"/>
                <a:gd name="connsiteX3" fmla="*/ 501864 w 898505"/>
                <a:gd name="connsiteY3" fmla="*/ 1092015 h 1095822"/>
                <a:gd name="connsiteX4" fmla="*/ 434170 w 898505"/>
                <a:gd name="connsiteY4" fmla="*/ 1095697 h 1095822"/>
                <a:gd name="connsiteX5" fmla="*/ 212661 w 898505"/>
                <a:gd name="connsiteY5" fmla="*/ 1019134 h 1095822"/>
                <a:gd name="connsiteX6" fmla="*/ 142164 w 898505"/>
                <a:gd name="connsiteY6" fmla="*/ 945165 h 1095822"/>
                <a:gd name="connsiteX7" fmla="*/ 43909 w 898505"/>
                <a:gd name="connsiteY7" fmla="*/ 742043 h 1095822"/>
                <a:gd name="connsiteX8" fmla="*/ 0 w 898505"/>
                <a:gd name="connsiteY8" fmla="*/ 417990 h 1095822"/>
                <a:gd name="connsiteX9" fmla="*/ 17655 w 898505"/>
                <a:gd name="connsiteY9" fmla="*/ 300509 h 1095822"/>
                <a:gd name="connsiteX10" fmla="*/ 86499 w 898505"/>
                <a:gd name="connsiteY10" fmla="*/ 157236 h 1095822"/>
                <a:gd name="connsiteX11" fmla="*/ 185404 w 898505"/>
                <a:gd name="connsiteY11" fmla="*/ 66783 h 1095822"/>
                <a:gd name="connsiteX12" fmla="*/ 340056 w 898505"/>
                <a:gd name="connsiteY12" fmla="*/ 8838 h 1095822"/>
                <a:gd name="connsiteX13" fmla="*/ 413712 w 898505"/>
                <a:gd name="connsiteY13" fmla="*/ 764 h 1095822"/>
                <a:gd name="connsiteX14" fmla="*/ 490839 w 898505"/>
                <a:gd name="connsiteY14" fmla="*/ 1161 h 1095822"/>
                <a:gd name="connsiteX15" fmla="*/ 737117 w 898505"/>
                <a:gd name="connsiteY15" fmla="*/ 83163 h 1095822"/>
                <a:gd name="connsiteX16" fmla="*/ 879177 w 898505"/>
                <a:gd name="connsiteY16" fmla="*/ 295468 h 1095822"/>
                <a:gd name="connsiteX17" fmla="*/ 898506 w 898505"/>
                <a:gd name="connsiteY17" fmla="*/ 407488 h 1095822"/>
                <a:gd name="connsiteX18" fmla="*/ 872545 w 898505"/>
                <a:gd name="connsiteY18" fmla="*/ 650419 h 1095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898505" h="1095822">
                  <a:moveTo>
                    <a:pt x="872545" y="650419"/>
                  </a:moveTo>
                  <a:cubicBezTo>
                    <a:pt x="861144" y="704661"/>
                    <a:pt x="846418" y="757941"/>
                    <a:pt x="825311" y="809297"/>
                  </a:cubicBezTo>
                  <a:cubicBezTo>
                    <a:pt x="796422" y="879501"/>
                    <a:pt x="758998" y="944224"/>
                    <a:pt x="703270" y="997002"/>
                  </a:cubicBezTo>
                  <a:cubicBezTo>
                    <a:pt x="646559" y="1050721"/>
                    <a:pt x="579472" y="1082455"/>
                    <a:pt x="501864" y="1092015"/>
                  </a:cubicBezTo>
                  <a:cubicBezTo>
                    <a:pt x="479355" y="1094776"/>
                    <a:pt x="456825" y="1096283"/>
                    <a:pt x="434170" y="1095697"/>
                  </a:cubicBezTo>
                  <a:cubicBezTo>
                    <a:pt x="316627" y="1095948"/>
                    <a:pt x="299892" y="1083396"/>
                    <a:pt x="212661" y="1019134"/>
                  </a:cubicBezTo>
                  <a:cubicBezTo>
                    <a:pt x="185090" y="998822"/>
                    <a:pt x="162707" y="972569"/>
                    <a:pt x="142164" y="945165"/>
                  </a:cubicBezTo>
                  <a:cubicBezTo>
                    <a:pt x="96206" y="883894"/>
                    <a:pt x="66104" y="814820"/>
                    <a:pt x="43909" y="742043"/>
                  </a:cubicBezTo>
                  <a:cubicBezTo>
                    <a:pt x="36273" y="717024"/>
                    <a:pt x="753" y="533231"/>
                    <a:pt x="0" y="417990"/>
                  </a:cubicBezTo>
                  <a:cubicBezTo>
                    <a:pt x="523" y="378014"/>
                    <a:pt x="7301" y="338916"/>
                    <a:pt x="17655" y="300509"/>
                  </a:cubicBezTo>
                  <a:cubicBezTo>
                    <a:pt x="31671" y="248568"/>
                    <a:pt x="53761" y="200141"/>
                    <a:pt x="86499" y="157236"/>
                  </a:cubicBezTo>
                  <a:cubicBezTo>
                    <a:pt x="113945" y="121277"/>
                    <a:pt x="146683" y="90882"/>
                    <a:pt x="185404" y="66783"/>
                  </a:cubicBezTo>
                  <a:cubicBezTo>
                    <a:pt x="233203" y="37058"/>
                    <a:pt x="285103" y="18691"/>
                    <a:pt x="340056" y="8838"/>
                  </a:cubicBezTo>
                  <a:cubicBezTo>
                    <a:pt x="364301" y="4487"/>
                    <a:pt x="388902" y="1789"/>
                    <a:pt x="413712" y="764"/>
                  </a:cubicBezTo>
                  <a:cubicBezTo>
                    <a:pt x="439484" y="-303"/>
                    <a:pt x="465172" y="-324"/>
                    <a:pt x="490839" y="1161"/>
                  </a:cubicBezTo>
                  <a:cubicBezTo>
                    <a:pt x="580246" y="6370"/>
                    <a:pt x="664089" y="29192"/>
                    <a:pt x="737117" y="83163"/>
                  </a:cubicBezTo>
                  <a:cubicBezTo>
                    <a:pt x="809684" y="136799"/>
                    <a:pt x="854576" y="209471"/>
                    <a:pt x="879177" y="295468"/>
                  </a:cubicBezTo>
                  <a:cubicBezTo>
                    <a:pt x="889657" y="332118"/>
                    <a:pt x="895744" y="369521"/>
                    <a:pt x="898506" y="407488"/>
                  </a:cubicBezTo>
                  <a:cubicBezTo>
                    <a:pt x="898171" y="495557"/>
                    <a:pt x="883528" y="587599"/>
                    <a:pt x="872545" y="650419"/>
                  </a:cubicBezTo>
                  <a:close/>
                </a:path>
              </a:pathLst>
            </a:custGeom>
            <a:solidFill>
              <a:schemeClr val="accent3"/>
            </a:solidFill>
            <a:ln w="20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7" name="자유형: 도형 146">
              <a:extLst>
                <a:ext uri="{FF2B5EF4-FFF2-40B4-BE49-F238E27FC236}">
                  <a16:creationId xmlns:a16="http://schemas.microsoft.com/office/drawing/2014/main" id="{AB6BD055-1D8C-4713-BDC4-3AF31F569086}"/>
                </a:ext>
              </a:extLst>
            </p:cNvPr>
            <p:cNvSpPr/>
            <p:nvPr/>
          </p:nvSpPr>
          <p:spPr>
            <a:xfrm>
              <a:off x="7386013" y="4600639"/>
              <a:ext cx="1241825" cy="1245701"/>
            </a:xfrm>
            <a:custGeom>
              <a:avLst/>
              <a:gdLst>
                <a:gd name="connsiteX0" fmla="*/ 1241805 w 1241825"/>
                <a:gd name="connsiteY0" fmla="*/ 612535 h 1245701"/>
                <a:gd name="connsiteX1" fmla="*/ 1232956 w 1241825"/>
                <a:gd name="connsiteY1" fmla="*/ 508527 h 1245701"/>
                <a:gd name="connsiteX2" fmla="*/ 1169551 w 1241825"/>
                <a:gd name="connsiteY2" fmla="*/ 329357 h 1245701"/>
                <a:gd name="connsiteX3" fmla="*/ 1169216 w 1241825"/>
                <a:gd name="connsiteY3" fmla="*/ 318918 h 1245701"/>
                <a:gd name="connsiteX4" fmla="*/ 1165974 w 1241825"/>
                <a:gd name="connsiteY4" fmla="*/ 264257 h 1245701"/>
                <a:gd name="connsiteX5" fmla="*/ 1020923 w 1241825"/>
                <a:gd name="connsiteY5" fmla="*/ 115650 h 1245701"/>
                <a:gd name="connsiteX6" fmla="*/ 704149 w 1241825"/>
                <a:gd name="connsiteY6" fmla="*/ 1392 h 1245701"/>
                <a:gd name="connsiteX7" fmla="*/ 421891 w 1241825"/>
                <a:gd name="connsiteY7" fmla="*/ 50509 h 1245701"/>
                <a:gd name="connsiteX8" fmla="*/ 157812 w 1241825"/>
                <a:gd name="connsiteY8" fmla="*/ 271642 h 1245701"/>
                <a:gd name="connsiteX9" fmla="*/ 156159 w 1241825"/>
                <a:gd name="connsiteY9" fmla="*/ 319128 h 1245701"/>
                <a:gd name="connsiteX10" fmla="*/ 156264 w 1241825"/>
                <a:gd name="connsiteY10" fmla="*/ 334336 h 1245701"/>
                <a:gd name="connsiteX11" fmla="*/ 120932 w 1241825"/>
                <a:gd name="connsiteY11" fmla="*/ 413262 h 1245701"/>
                <a:gd name="connsiteX12" fmla="*/ 87629 w 1241825"/>
                <a:gd name="connsiteY12" fmla="*/ 585864 h 1245701"/>
                <a:gd name="connsiteX13" fmla="*/ 85244 w 1241825"/>
                <a:gd name="connsiteY13" fmla="*/ 590152 h 1245701"/>
                <a:gd name="connsiteX14" fmla="*/ 58322 w 1241825"/>
                <a:gd name="connsiteY14" fmla="*/ 588939 h 1245701"/>
                <a:gd name="connsiteX15" fmla="*/ 58217 w 1241825"/>
                <a:gd name="connsiteY15" fmla="*/ 558104 h 1245701"/>
                <a:gd name="connsiteX16" fmla="*/ 28575 w 1241825"/>
                <a:gd name="connsiteY16" fmla="*/ 530512 h 1245701"/>
                <a:gd name="connsiteX17" fmla="*/ 147 w 1241825"/>
                <a:gd name="connsiteY17" fmla="*/ 559234 h 1245701"/>
                <a:gd name="connsiteX18" fmla="*/ 0 w 1241825"/>
                <a:gd name="connsiteY18" fmla="*/ 711920 h 1245701"/>
                <a:gd name="connsiteX19" fmla="*/ 9748 w 1241825"/>
                <a:gd name="connsiteY19" fmla="*/ 732881 h 1245701"/>
                <a:gd name="connsiteX20" fmla="*/ 18304 w 1241825"/>
                <a:gd name="connsiteY20" fmla="*/ 751562 h 1245701"/>
                <a:gd name="connsiteX21" fmla="*/ 52569 w 1241825"/>
                <a:gd name="connsiteY21" fmla="*/ 900420 h 1245701"/>
                <a:gd name="connsiteX22" fmla="*/ 218183 w 1241825"/>
                <a:gd name="connsiteY22" fmla="*/ 1107851 h 1245701"/>
                <a:gd name="connsiteX23" fmla="*/ 397019 w 1241825"/>
                <a:gd name="connsiteY23" fmla="*/ 1185000 h 1245701"/>
                <a:gd name="connsiteX24" fmla="*/ 489333 w 1241825"/>
                <a:gd name="connsiteY24" fmla="*/ 1195020 h 1245701"/>
                <a:gd name="connsiteX25" fmla="*/ 531485 w 1241825"/>
                <a:gd name="connsiteY25" fmla="*/ 1213826 h 1245701"/>
                <a:gd name="connsiteX26" fmla="*/ 581815 w 1241825"/>
                <a:gd name="connsiteY26" fmla="*/ 1244033 h 1245701"/>
                <a:gd name="connsiteX27" fmla="*/ 633380 w 1241825"/>
                <a:gd name="connsiteY27" fmla="*/ 1232904 h 1245701"/>
                <a:gd name="connsiteX28" fmla="*/ 698312 w 1241825"/>
                <a:gd name="connsiteY28" fmla="*/ 1213826 h 1245701"/>
                <a:gd name="connsiteX29" fmla="*/ 723875 w 1241825"/>
                <a:gd name="connsiteY29" fmla="*/ 1182071 h 1245701"/>
                <a:gd name="connsiteX30" fmla="*/ 697601 w 1241825"/>
                <a:gd name="connsiteY30" fmla="*/ 1150839 h 1245701"/>
                <a:gd name="connsiteX31" fmla="*/ 645576 w 1241825"/>
                <a:gd name="connsiteY31" fmla="*/ 1135652 h 1245701"/>
                <a:gd name="connsiteX32" fmla="*/ 576544 w 1241825"/>
                <a:gd name="connsiteY32" fmla="*/ 1119754 h 1245701"/>
                <a:gd name="connsiteX33" fmla="*/ 531861 w 1241825"/>
                <a:gd name="connsiteY33" fmla="*/ 1158161 h 1245701"/>
                <a:gd name="connsiteX34" fmla="*/ 531903 w 1241825"/>
                <a:gd name="connsiteY34" fmla="*/ 1164416 h 1245701"/>
                <a:gd name="connsiteX35" fmla="*/ 525899 w 1241825"/>
                <a:gd name="connsiteY35" fmla="*/ 1170440 h 1245701"/>
                <a:gd name="connsiteX36" fmla="*/ 441513 w 1241825"/>
                <a:gd name="connsiteY36" fmla="*/ 1167281 h 1245701"/>
                <a:gd name="connsiteX37" fmla="*/ 382626 w 1241825"/>
                <a:gd name="connsiteY37" fmla="*/ 1151969 h 1245701"/>
                <a:gd name="connsiteX38" fmla="*/ 242240 w 1241825"/>
                <a:gd name="connsiteY38" fmla="*/ 1089087 h 1245701"/>
                <a:gd name="connsiteX39" fmla="*/ 165343 w 1241825"/>
                <a:gd name="connsiteY39" fmla="*/ 1023423 h 1245701"/>
                <a:gd name="connsiteX40" fmla="*/ 161535 w 1241825"/>
                <a:gd name="connsiteY40" fmla="*/ 1014511 h 1245701"/>
                <a:gd name="connsiteX41" fmla="*/ 170007 w 1241825"/>
                <a:gd name="connsiteY41" fmla="*/ 1011896 h 1245701"/>
                <a:gd name="connsiteX42" fmla="*/ 202390 w 1241825"/>
                <a:gd name="connsiteY42" fmla="*/ 1011666 h 1245701"/>
                <a:gd name="connsiteX43" fmla="*/ 228601 w 1241825"/>
                <a:gd name="connsiteY43" fmla="*/ 1005955 h 1245701"/>
                <a:gd name="connsiteX44" fmla="*/ 250001 w 1241825"/>
                <a:gd name="connsiteY44" fmla="*/ 967841 h 1245701"/>
                <a:gd name="connsiteX45" fmla="*/ 245859 w 1241825"/>
                <a:gd name="connsiteY45" fmla="*/ 798859 h 1245701"/>
                <a:gd name="connsiteX46" fmla="*/ 245692 w 1241825"/>
                <a:gd name="connsiteY46" fmla="*/ 659874 h 1245701"/>
                <a:gd name="connsiteX47" fmla="*/ 245294 w 1241825"/>
                <a:gd name="connsiteY47" fmla="*/ 591993 h 1245701"/>
                <a:gd name="connsiteX48" fmla="*/ 217472 w 1241825"/>
                <a:gd name="connsiteY48" fmla="*/ 554799 h 1245701"/>
                <a:gd name="connsiteX49" fmla="*/ 199461 w 1241825"/>
                <a:gd name="connsiteY49" fmla="*/ 551933 h 1245701"/>
                <a:gd name="connsiteX50" fmla="*/ 141955 w 1241825"/>
                <a:gd name="connsiteY50" fmla="*/ 551850 h 1245701"/>
                <a:gd name="connsiteX51" fmla="*/ 126936 w 1241825"/>
                <a:gd name="connsiteY51" fmla="*/ 534884 h 1245701"/>
                <a:gd name="connsiteX52" fmla="*/ 181680 w 1241825"/>
                <a:gd name="connsiteY52" fmla="*/ 361300 h 1245701"/>
                <a:gd name="connsiteX53" fmla="*/ 200026 w 1241825"/>
                <a:gd name="connsiteY53" fmla="*/ 347933 h 1245701"/>
                <a:gd name="connsiteX54" fmla="*/ 239855 w 1241825"/>
                <a:gd name="connsiteY54" fmla="*/ 323688 h 1245701"/>
                <a:gd name="connsiteX55" fmla="*/ 401370 w 1241825"/>
                <a:gd name="connsiteY55" fmla="*/ 170123 h 1245701"/>
                <a:gd name="connsiteX56" fmla="*/ 566398 w 1241825"/>
                <a:gd name="connsiteY56" fmla="*/ 106697 h 1245701"/>
                <a:gd name="connsiteX57" fmla="*/ 727515 w 1241825"/>
                <a:gd name="connsiteY57" fmla="*/ 101446 h 1245701"/>
                <a:gd name="connsiteX58" fmla="*/ 886184 w 1241825"/>
                <a:gd name="connsiteY58" fmla="*/ 147949 h 1245701"/>
                <a:gd name="connsiteX59" fmla="*/ 1025504 w 1241825"/>
                <a:gd name="connsiteY59" fmla="*/ 246393 h 1245701"/>
                <a:gd name="connsiteX60" fmla="*/ 1088511 w 1241825"/>
                <a:gd name="connsiteY60" fmla="*/ 322956 h 1245701"/>
                <a:gd name="connsiteX61" fmla="*/ 1119785 w 1241825"/>
                <a:gd name="connsiteY61" fmla="*/ 343540 h 1245701"/>
                <a:gd name="connsiteX62" fmla="*/ 1149280 w 1241825"/>
                <a:gd name="connsiteY62" fmla="*/ 365421 h 1245701"/>
                <a:gd name="connsiteX63" fmla="*/ 1202247 w 1241825"/>
                <a:gd name="connsiteY63" fmla="*/ 539549 h 1245701"/>
                <a:gd name="connsiteX64" fmla="*/ 1191348 w 1241825"/>
                <a:gd name="connsiteY64" fmla="*/ 551933 h 1245701"/>
                <a:gd name="connsiteX65" fmla="*/ 1121291 w 1241825"/>
                <a:gd name="connsiteY65" fmla="*/ 551891 h 1245701"/>
                <a:gd name="connsiteX66" fmla="*/ 1100268 w 1241825"/>
                <a:gd name="connsiteY66" fmla="*/ 559004 h 1245701"/>
                <a:gd name="connsiteX67" fmla="*/ 1083114 w 1241825"/>
                <a:gd name="connsiteY67" fmla="*/ 597850 h 1245701"/>
                <a:gd name="connsiteX68" fmla="*/ 1083010 w 1241825"/>
                <a:gd name="connsiteY68" fmla="*/ 789174 h 1245701"/>
                <a:gd name="connsiteX69" fmla="*/ 1083407 w 1241825"/>
                <a:gd name="connsiteY69" fmla="*/ 966921 h 1245701"/>
                <a:gd name="connsiteX70" fmla="*/ 1121249 w 1241825"/>
                <a:gd name="connsiteY70" fmla="*/ 1005746 h 1245701"/>
                <a:gd name="connsiteX71" fmla="*/ 1189215 w 1241825"/>
                <a:gd name="connsiteY71" fmla="*/ 1005830 h 1245701"/>
                <a:gd name="connsiteX72" fmla="*/ 1219170 w 1241825"/>
                <a:gd name="connsiteY72" fmla="*/ 991710 h 1245701"/>
                <a:gd name="connsiteX73" fmla="*/ 1226283 w 1241825"/>
                <a:gd name="connsiteY73" fmla="*/ 967193 h 1245701"/>
                <a:gd name="connsiteX74" fmla="*/ 1226366 w 1241825"/>
                <a:gd name="connsiteY74" fmla="*/ 807185 h 1245701"/>
                <a:gd name="connsiteX75" fmla="*/ 1229839 w 1241825"/>
                <a:gd name="connsiteY75" fmla="*/ 796244 h 1245701"/>
                <a:gd name="connsiteX76" fmla="*/ 1241825 w 1241825"/>
                <a:gd name="connsiteY76" fmla="*/ 774635 h 1245701"/>
                <a:gd name="connsiteX77" fmla="*/ 1241805 w 1241825"/>
                <a:gd name="connsiteY77" fmla="*/ 612535 h 1245701"/>
                <a:gd name="connsiteX78" fmla="*/ 101854 w 1241825"/>
                <a:gd name="connsiteY78" fmla="*/ 939998 h 1245701"/>
                <a:gd name="connsiteX79" fmla="*/ 100118 w 1241825"/>
                <a:gd name="connsiteY79" fmla="*/ 942320 h 1245701"/>
                <a:gd name="connsiteX80" fmla="*/ 77609 w 1241825"/>
                <a:gd name="connsiteY80" fmla="*/ 898014 h 1245701"/>
                <a:gd name="connsiteX81" fmla="*/ 41921 w 1241825"/>
                <a:gd name="connsiteY81" fmla="*/ 750683 h 1245701"/>
                <a:gd name="connsiteX82" fmla="*/ 48908 w 1241825"/>
                <a:gd name="connsiteY82" fmla="*/ 732714 h 1245701"/>
                <a:gd name="connsiteX83" fmla="*/ 58552 w 1241825"/>
                <a:gd name="connsiteY83" fmla="*/ 710540 h 1245701"/>
                <a:gd name="connsiteX84" fmla="*/ 58531 w 1241825"/>
                <a:gd name="connsiteY84" fmla="*/ 681839 h 1245701"/>
                <a:gd name="connsiteX85" fmla="*/ 87294 w 1241825"/>
                <a:gd name="connsiteY85" fmla="*/ 679559 h 1245701"/>
                <a:gd name="connsiteX86" fmla="*/ 87294 w 1241825"/>
                <a:gd name="connsiteY86" fmla="*/ 710707 h 1245701"/>
                <a:gd name="connsiteX87" fmla="*/ 87211 w 1241825"/>
                <a:gd name="connsiteY87" fmla="*/ 777585 h 1245701"/>
                <a:gd name="connsiteX88" fmla="*/ 97733 w 1241825"/>
                <a:gd name="connsiteY88" fmla="*/ 795763 h 1245701"/>
                <a:gd name="connsiteX89" fmla="*/ 102063 w 1241825"/>
                <a:gd name="connsiteY89" fmla="*/ 803106 h 1245701"/>
                <a:gd name="connsiteX90" fmla="*/ 101854 w 1241825"/>
                <a:gd name="connsiteY90" fmla="*/ 939998 h 1245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</a:cxnLst>
              <a:rect l="l" t="t" r="r" b="b"/>
              <a:pathLst>
                <a:path w="1241825" h="1245701">
                  <a:moveTo>
                    <a:pt x="1241805" y="612535"/>
                  </a:moveTo>
                  <a:cubicBezTo>
                    <a:pt x="1241846" y="577601"/>
                    <a:pt x="1239043" y="542854"/>
                    <a:pt x="1232956" y="508527"/>
                  </a:cubicBezTo>
                  <a:cubicBezTo>
                    <a:pt x="1221743" y="445373"/>
                    <a:pt x="1200845" y="385482"/>
                    <a:pt x="1169551" y="329357"/>
                  </a:cubicBezTo>
                  <a:cubicBezTo>
                    <a:pt x="1167480" y="325654"/>
                    <a:pt x="1166873" y="322914"/>
                    <a:pt x="1169216" y="318918"/>
                  </a:cubicBezTo>
                  <a:cubicBezTo>
                    <a:pt x="1180261" y="300091"/>
                    <a:pt x="1178295" y="282038"/>
                    <a:pt x="1165974" y="264257"/>
                  </a:cubicBezTo>
                  <a:cubicBezTo>
                    <a:pt x="1125998" y="206522"/>
                    <a:pt x="1077822" y="156818"/>
                    <a:pt x="1020923" y="115650"/>
                  </a:cubicBezTo>
                  <a:cubicBezTo>
                    <a:pt x="926307" y="47183"/>
                    <a:pt x="820374" y="9090"/>
                    <a:pt x="704149" y="1392"/>
                  </a:cubicBezTo>
                  <a:cubicBezTo>
                    <a:pt x="606395" y="-5072"/>
                    <a:pt x="511947" y="10930"/>
                    <a:pt x="421891" y="50509"/>
                  </a:cubicBezTo>
                  <a:cubicBezTo>
                    <a:pt x="312402" y="98622"/>
                    <a:pt x="224292" y="172236"/>
                    <a:pt x="157812" y="271642"/>
                  </a:cubicBezTo>
                  <a:cubicBezTo>
                    <a:pt x="147562" y="286954"/>
                    <a:pt x="147541" y="303250"/>
                    <a:pt x="156159" y="319128"/>
                  </a:cubicBezTo>
                  <a:cubicBezTo>
                    <a:pt x="159255" y="324817"/>
                    <a:pt x="159339" y="328750"/>
                    <a:pt x="156264" y="334336"/>
                  </a:cubicBezTo>
                  <a:cubicBezTo>
                    <a:pt x="142374" y="359668"/>
                    <a:pt x="130701" y="386026"/>
                    <a:pt x="120932" y="413262"/>
                  </a:cubicBezTo>
                  <a:cubicBezTo>
                    <a:pt x="100913" y="469095"/>
                    <a:pt x="89595" y="526559"/>
                    <a:pt x="87629" y="585864"/>
                  </a:cubicBezTo>
                  <a:cubicBezTo>
                    <a:pt x="87587" y="587432"/>
                    <a:pt x="88006" y="589441"/>
                    <a:pt x="85244" y="590152"/>
                  </a:cubicBezTo>
                  <a:cubicBezTo>
                    <a:pt x="77755" y="580069"/>
                    <a:pt x="68635" y="581805"/>
                    <a:pt x="58322" y="588939"/>
                  </a:cubicBezTo>
                  <a:cubicBezTo>
                    <a:pt x="58322" y="577580"/>
                    <a:pt x="58782" y="567811"/>
                    <a:pt x="58217" y="558104"/>
                  </a:cubicBezTo>
                  <a:cubicBezTo>
                    <a:pt x="57297" y="541808"/>
                    <a:pt x="44453" y="530157"/>
                    <a:pt x="28575" y="530512"/>
                  </a:cubicBezTo>
                  <a:cubicBezTo>
                    <a:pt x="12510" y="530868"/>
                    <a:pt x="230" y="542771"/>
                    <a:pt x="147" y="559234"/>
                  </a:cubicBezTo>
                  <a:cubicBezTo>
                    <a:pt x="-104" y="610129"/>
                    <a:pt x="84" y="661025"/>
                    <a:pt x="0" y="711920"/>
                  </a:cubicBezTo>
                  <a:cubicBezTo>
                    <a:pt x="-21" y="720560"/>
                    <a:pt x="3075" y="728174"/>
                    <a:pt x="9748" y="732881"/>
                  </a:cubicBezTo>
                  <a:cubicBezTo>
                    <a:pt x="16756" y="737839"/>
                    <a:pt x="17823" y="743968"/>
                    <a:pt x="18304" y="751562"/>
                  </a:cubicBezTo>
                  <a:cubicBezTo>
                    <a:pt x="21651" y="803022"/>
                    <a:pt x="32843" y="852725"/>
                    <a:pt x="52569" y="900420"/>
                  </a:cubicBezTo>
                  <a:cubicBezTo>
                    <a:pt x="87755" y="985518"/>
                    <a:pt x="143252" y="1054592"/>
                    <a:pt x="218183" y="1107851"/>
                  </a:cubicBezTo>
                  <a:cubicBezTo>
                    <a:pt x="272196" y="1146237"/>
                    <a:pt x="331940" y="1171737"/>
                    <a:pt x="397019" y="1185000"/>
                  </a:cubicBezTo>
                  <a:cubicBezTo>
                    <a:pt x="427560" y="1191213"/>
                    <a:pt x="458436" y="1192991"/>
                    <a:pt x="489333" y="1195020"/>
                  </a:cubicBezTo>
                  <a:cubicBezTo>
                    <a:pt x="522866" y="1194936"/>
                    <a:pt x="527050" y="1194936"/>
                    <a:pt x="531485" y="1213826"/>
                  </a:cubicBezTo>
                  <a:cubicBezTo>
                    <a:pt x="539999" y="1241501"/>
                    <a:pt x="553282" y="1249639"/>
                    <a:pt x="581815" y="1244033"/>
                  </a:cubicBezTo>
                  <a:cubicBezTo>
                    <a:pt x="599053" y="1240644"/>
                    <a:pt x="616185" y="1236627"/>
                    <a:pt x="633380" y="1232904"/>
                  </a:cubicBezTo>
                  <a:cubicBezTo>
                    <a:pt x="655052" y="1226607"/>
                    <a:pt x="676871" y="1220813"/>
                    <a:pt x="698312" y="1213826"/>
                  </a:cubicBezTo>
                  <a:cubicBezTo>
                    <a:pt x="715173" y="1208324"/>
                    <a:pt x="724022" y="1196338"/>
                    <a:pt x="723875" y="1182071"/>
                  </a:cubicBezTo>
                  <a:cubicBezTo>
                    <a:pt x="723729" y="1167951"/>
                    <a:pt x="714504" y="1156320"/>
                    <a:pt x="697601" y="1150839"/>
                  </a:cubicBezTo>
                  <a:cubicBezTo>
                    <a:pt x="680427" y="1145254"/>
                    <a:pt x="663001" y="1140401"/>
                    <a:pt x="645576" y="1135652"/>
                  </a:cubicBezTo>
                  <a:cubicBezTo>
                    <a:pt x="622775" y="1129460"/>
                    <a:pt x="599973" y="1123080"/>
                    <a:pt x="576544" y="1119754"/>
                  </a:cubicBezTo>
                  <a:cubicBezTo>
                    <a:pt x="548952" y="1115821"/>
                    <a:pt x="532301" y="1130318"/>
                    <a:pt x="531861" y="1158161"/>
                  </a:cubicBezTo>
                  <a:cubicBezTo>
                    <a:pt x="531819" y="1160253"/>
                    <a:pt x="531715" y="1162345"/>
                    <a:pt x="531903" y="1164416"/>
                  </a:cubicBezTo>
                  <a:cubicBezTo>
                    <a:pt x="532342" y="1168955"/>
                    <a:pt x="530376" y="1170503"/>
                    <a:pt x="525899" y="1170440"/>
                  </a:cubicBezTo>
                  <a:cubicBezTo>
                    <a:pt x="497743" y="1170043"/>
                    <a:pt x="472661" y="1169854"/>
                    <a:pt x="441513" y="1167281"/>
                  </a:cubicBezTo>
                  <a:cubicBezTo>
                    <a:pt x="420364" y="1163558"/>
                    <a:pt x="391391" y="1154291"/>
                    <a:pt x="382626" y="1151969"/>
                  </a:cubicBezTo>
                  <a:cubicBezTo>
                    <a:pt x="332379" y="1138706"/>
                    <a:pt x="285291" y="1118436"/>
                    <a:pt x="242240" y="1089087"/>
                  </a:cubicBezTo>
                  <a:cubicBezTo>
                    <a:pt x="214209" y="1069988"/>
                    <a:pt x="188667" y="1048002"/>
                    <a:pt x="165343" y="1023423"/>
                  </a:cubicBezTo>
                  <a:cubicBezTo>
                    <a:pt x="163041" y="1020996"/>
                    <a:pt x="159611" y="1018423"/>
                    <a:pt x="161535" y="1014511"/>
                  </a:cubicBezTo>
                  <a:cubicBezTo>
                    <a:pt x="163167" y="1011227"/>
                    <a:pt x="166953" y="1011938"/>
                    <a:pt x="170007" y="1011896"/>
                  </a:cubicBezTo>
                  <a:cubicBezTo>
                    <a:pt x="180802" y="1011729"/>
                    <a:pt x="191617" y="1012210"/>
                    <a:pt x="202390" y="1011666"/>
                  </a:cubicBezTo>
                  <a:cubicBezTo>
                    <a:pt x="211385" y="1011206"/>
                    <a:pt x="220610" y="1010997"/>
                    <a:pt x="228601" y="1005955"/>
                  </a:cubicBezTo>
                  <a:cubicBezTo>
                    <a:pt x="242575" y="997149"/>
                    <a:pt x="249478" y="984890"/>
                    <a:pt x="250001" y="967841"/>
                  </a:cubicBezTo>
                  <a:cubicBezTo>
                    <a:pt x="251737" y="911423"/>
                    <a:pt x="246675" y="855193"/>
                    <a:pt x="245859" y="798859"/>
                  </a:cubicBezTo>
                  <a:cubicBezTo>
                    <a:pt x="245169" y="752545"/>
                    <a:pt x="245817" y="706210"/>
                    <a:pt x="245692" y="659874"/>
                  </a:cubicBezTo>
                  <a:cubicBezTo>
                    <a:pt x="245629" y="637240"/>
                    <a:pt x="246298" y="614606"/>
                    <a:pt x="245294" y="591993"/>
                  </a:cubicBezTo>
                  <a:cubicBezTo>
                    <a:pt x="243558" y="572204"/>
                    <a:pt x="236299" y="563167"/>
                    <a:pt x="217472" y="554799"/>
                  </a:cubicBezTo>
                  <a:cubicBezTo>
                    <a:pt x="211197" y="552707"/>
                    <a:pt x="204523" y="551996"/>
                    <a:pt x="199461" y="551933"/>
                  </a:cubicBezTo>
                  <a:cubicBezTo>
                    <a:pt x="180299" y="551682"/>
                    <a:pt x="161117" y="551829"/>
                    <a:pt x="141955" y="551850"/>
                  </a:cubicBezTo>
                  <a:cubicBezTo>
                    <a:pt x="126789" y="551870"/>
                    <a:pt x="124885" y="549883"/>
                    <a:pt x="126936" y="534884"/>
                  </a:cubicBezTo>
                  <a:cubicBezTo>
                    <a:pt x="135240" y="473906"/>
                    <a:pt x="153523" y="416065"/>
                    <a:pt x="181680" y="361300"/>
                  </a:cubicBezTo>
                  <a:cubicBezTo>
                    <a:pt x="185697" y="353476"/>
                    <a:pt x="191115" y="349230"/>
                    <a:pt x="200026" y="347933"/>
                  </a:cubicBezTo>
                  <a:cubicBezTo>
                    <a:pt x="216552" y="345569"/>
                    <a:pt x="230295" y="337934"/>
                    <a:pt x="239855" y="323688"/>
                  </a:cubicBezTo>
                  <a:cubicBezTo>
                    <a:pt x="282300" y="260534"/>
                    <a:pt x="336228" y="209450"/>
                    <a:pt x="401370" y="170123"/>
                  </a:cubicBezTo>
                  <a:cubicBezTo>
                    <a:pt x="452642" y="139184"/>
                    <a:pt x="507763" y="117951"/>
                    <a:pt x="566398" y="106697"/>
                  </a:cubicBezTo>
                  <a:cubicBezTo>
                    <a:pt x="619679" y="96468"/>
                    <a:pt x="673356" y="94585"/>
                    <a:pt x="727515" y="101446"/>
                  </a:cubicBezTo>
                  <a:cubicBezTo>
                    <a:pt x="783076" y="108475"/>
                    <a:pt x="835644" y="124290"/>
                    <a:pt x="886184" y="147949"/>
                  </a:cubicBezTo>
                  <a:cubicBezTo>
                    <a:pt x="938544" y="172445"/>
                    <a:pt x="984545" y="206124"/>
                    <a:pt x="1025504" y="246393"/>
                  </a:cubicBezTo>
                  <a:cubicBezTo>
                    <a:pt x="1049079" y="269571"/>
                    <a:pt x="1069998" y="295385"/>
                    <a:pt x="1088511" y="322956"/>
                  </a:cubicBezTo>
                  <a:cubicBezTo>
                    <a:pt x="1096063" y="334210"/>
                    <a:pt x="1106857" y="343038"/>
                    <a:pt x="1119785" y="343540"/>
                  </a:cubicBezTo>
                  <a:cubicBezTo>
                    <a:pt x="1136018" y="344188"/>
                    <a:pt x="1143026" y="352911"/>
                    <a:pt x="1149280" y="365421"/>
                  </a:cubicBezTo>
                  <a:cubicBezTo>
                    <a:pt x="1176789" y="420500"/>
                    <a:pt x="1193984" y="478655"/>
                    <a:pt x="1202247" y="539549"/>
                  </a:cubicBezTo>
                  <a:cubicBezTo>
                    <a:pt x="1203649" y="549862"/>
                    <a:pt x="1201849" y="551996"/>
                    <a:pt x="1191348" y="551933"/>
                  </a:cubicBezTo>
                  <a:cubicBezTo>
                    <a:pt x="1168003" y="551808"/>
                    <a:pt x="1144637" y="551850"/>
                    <a:pt x="1121291" y="551891"/>
                  </a:cubicBezTo>
                  <a:cubicBezTo>
                    <a:pt x="1114262" y="551912"/>
                    <a:pt x="1108635" y="552728"/>
                    <a:pt x="1100268" y="559004"/>
                  </a:cubicBezTo>
                  <a:cubicBezTo>
                    <a:pt x="1085624" y="569463"/>
                    <a:pt x="1083052" y="580801"/>
                    <a:pt x="1083114" y="597850"/>
                  </a:cubicBezTo>
                  <a:cubicBezTo>
                    <a:pt x="1083323" y="661632"/>
                    <a:pt x="1083072" y="725392"/>
                    <a:pt x="1083010" y="789174"/>
                  </a:cubicBezTo>
                  <a:cubicBezTo>
                    <a:pt x="1083135" y="848416"/>
                    <a:pt x="1083219" y="907679"/>
                    <a:pt x="1083407" y="966921"/>
                  </a:cubicBezTo>
                  <a:cubicBezTo>
                    <a:pt x="1083491" y="991312"/>
                    <a:pt x="1096837" y="1005265"/>
                    <a:pt x="1121249" y="1005746"/>
                  </a:cubicBezTo>
                  <a:cubicBezTo>
                    <a:pt x="1143904" y="1006185"/>
                    <a:pt x="1166559" y="1005767"/>
                    <a:pt x="1189215" y="1005830"/>
                  </a:cubicBezTo>
                  <a:cubicBezTo>
                    <a:pt x="1201473" y="1005872"/>
                    <a:pt x="1211493" y="1001458"/>
                    <a:pt x="1219170" y="991710"/>
                  </a:cubicBezTo>
                  <a:cubicBezTo>
                    <a:pt x="1224881" y="984451"/>
                    <a:pt x="1226283" y="976167"/>
                    <a:pt x="1226283" y="967193"/>
                  </a:cubicBezTo>
                  <a:cubicBezTo>
                    <a:pt x="1226178" y="913850"/>
                    <a:pt x="1226241" y="860528"/>
                    <a:pt x="1226366" y="807185"/>
                  </a:cubicBezTo>
                  <a:cubicBezTo>
                    <a:pt x="1226366" y="803294"/>
                    <a:pt x="1224484" y="797918"/>
                    <a:pt x="1229839" y="796244"/>
                  </a:cubicBezTo>
                  <a:cubicBezTo>
                    <a:pt x="1241031" y="792751"/>
                    <a:pt x="1241846" y="784174"/>
                    <a:pt x="1241825" y="774635"/>
                  </a:cubicBezTo>
                  <a:cubicBezTo>
                    <a:pt x="1241763" y="720602"/>
                    <a:pt x="1241742" y="666568"/>
                    <a:pt x="1241805" y="612535"/>
                  </a:cubicBezTo>
                  <a:close/>
                  <a:moveTo>
                    <a:pt x="101854" y="939998"/>
                  </a:moveTo>
                  <a:cubicBezTo>
                    <a:pt x="101854" y="940500"/>
                    <a:pt x="101143" y="940981"/>
                    <a:pt x="100118" y="942320"/>
                  </a:cubicBezTo>
                  <a:cubicBezTo>
                    <a:pt x="90830" y="928179"/>
                    <a:pt x="84198" y="913097"/>
                    <a:pt x="77609" y="898014"/>
                  </a:cubicBezTo>
                  <a:cubicBezTo>
                    <a:pt x="57109" y="850989"/>
                    <a:pt x="45938" y="801704"/>
                    <a:pt x="41921" y="750683"/>
                  </a:cubicBezTo>
                  <a:cubicBezTo>
                    <a:pt x="41357" y="743424"/>
                    <a:pt x="42131" y="737651"/>
                    <a:pt x="48908" y="732714"/>
                  </a:cubicBezTo>
                  <a:cubicBezTo>
                    <a:pt x="55874" y="727609"/>
                    <a:pt x="58656" y="719430"/>
                    <a:pt x="58552" y="710540"/>
                  </a:cubicBezTo>
                  <a:cubicBezTo>
                    <a:pt x="58447" y="701503"/>
                    <a:pt x="58531" y="692466"/>
                    <a:pt x="58531" y="681839"/>
                  </a:cubicBezTo>
                  <a:cubicBezTo>
                    <a:pt x="68488" y="690018"/>
                    <a:pt x="77463" y="689893"/>
                    <a:pt x="87294" y="679559"/>
                  </a:cubicBezTo>
                  <a:cubicBezTo>
                    <a:pt x="87294" y="691524"/>
                    <a:pt x="87294" y="701126"/>
                    <a:pt x="87294" y="710707"/>
                  </a:cubicBezTo>
                  <a:cubicBezTo>
                    <a:pt x="87294" y="733007"/>
                    <a:pt x="87378" y="755285"/>
                    <a:pt x="87211" y="777585"/>
                  </a:cubicBezTo>
                  <a:cubicBezTo>
                    <a:pt x="87148" y="785889"/>
                    <a:pt x="88696" y="792981"/>
                    <a:pt x="97733" y="795763"/>
                  </a:cubicBezTo>
                  <a:cubicBezTo>
                    <a:pt x="101603" y="796955"/>
                    <a:pt x="102063" y="799800"/>
                    <a:pt x="102063" y="803106"/>
                  </a:cubicBezTo>
                  <a:cubicBezTo>
                    <a:pt x="101979" y="848730"/>
                    <a:pt x="101938" y="894374"/>
                    <a:pt x="101854" y="939998"/>
                  </a:cubicBezTo>
                  <a:close/>
                </a:path>
              </a:pathLst>
            </a:custGeom>
            <a:solidFill>
              <a:srgbClr val="2B2B29"/>
            </a:solidFill>
            <a:ln w="20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148" name="Rectangle 6">
            <a:extLst>
              <a:ext uri="{FF2B5EF4-FFF2-40B4-BE49-F238E27FC236}">
                <a16:creationId xmlns:a16="http://schemas.microsoft.com/office/drawing/2014/main" id="{B0FC314E-217A-4DC4-ADC3-BD7127222B09}"/>
              </a:ext>
            </a:extLst>
          </p:cNvPr>
          <p:cNvSpPr/>
          <p:nvPr/>
        </p:nvSpPr>
        <p:spPr>
          <a:xfrm>
            <a:off x="5742933" y="2577825"/>
            <a:ext cx="1999244" cy="120032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en-US" altLang="ko-KR" sz="3600" dirty="0">
                <a:solidFill>
                  <a:schemeClr val="accent3"/>
                </a:solidFill>
                <a:cs typeface="Arial" pitchFamily="34" charset="0"/>
              </a:rPr>
              <a:t>Simple Portfolio</a:t>
            </a:r>
            <a:endParaRPr lang="en-US" altLang="ko-KR" sz="3600" dirty="0">
              <a:solidFill>
                <a:schemeClr val="accent3"/>
              </a:solidFill>
            </a:endParaRPr>
          </a:p>
        </p:txBody>
      </p:sp>
      <p:grpSp>
        <p:nvGrpSpPr>
          <p:cNvPr id="149" name="그룹 148">
            <a:extLst>
              <a:ext uri="{FF2B5EF4-FFF2-40B4-BE49-F238E27FC236}">
                <a16:creationId xmlns:a16="http://schemas.microsoft.com/office/drawing/2014/main" id="{55B8DEF4-1EE5-47CD-83B2-A8CC30C4EEBC}"/>
              </a:ext>
            </a:extLst>
          </p:cNvPr>
          <p:cNvGrpSpPr/>
          <p:nvPr/>
        </p:nvGrpSpPr>
        <p:grpSpPr>
          <a:xfrm>
            <a:off x="5742933" y="3978652"/>
            <a:ext cx="1981200" cy="1308103"/>
            <a:chOff x="5529798" y="2980391"/>
            <a:chExt cx="1981200" cy="1308103"/>
          </a:xfrm>
        </p:grpSpPr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4C61DE9A-D722-452C-99B9-C7FC47F9AF91}"/>
                </a:ext>
              </a:extLst>
            </p:cNvPr>
            <p:cNvSpPr txBox="1"/>
            <p:nvPr/>
          </p:nvSpPr>
          <p:spPr>
            <a:xfrm>
              <a:off x="5529798" y="2980391"/>
              <a:ext cx="13620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>
                  <a:solidFill>
                    <a:schemeClr val="accent1"/>
                  </a:solidFill>
                  <a:cs typeface="Arial" pitchFamily="34" charset="0"/>
                </a:rPr>
                <a:t>Your</a:t>
              </a:r>
            </a:p>
            <a:p>
              <a:r>
                <a:rPr lang="en-US" altLang="ko-KR" dirty="0">
                  <a:solidFill>
                    <a:schemeClr val="accent1"/>
                  </a:solidFill>
                  <a:cs typeface="Arial" pitchFamily="34" charset="0"/>
                </a:rPr>
                <a:t>Text Here</a:t>
              </a:r>
              <a:endParaRPr lang="ko-KR" altLang="en-US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14EF3C97-9CF0-44DE-8451-74C1D30BB677}"/>
                </a:ext>
              </a:extLst>
            </p:cNvPr>
            <p:cNvSpPr txBox="1"/>
            <p:nvPr/>
          </p:nvSpPr>
          <p:spPr>
            <a:xfrm>
              <a:off x="5529798" y="3642163"/>
              <a:ext cx="1981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cs typeface="Arial" pitchFamily="34" charset="0"/>
                </a:rPr>
                <a:t>   </a:t>
              </a:r>
            </a:p>
          </p:txBody>
        </p:sp>
      </p:grpSp>
      <p:sp>
        <p:nvSpPr>
          <p:cNvPr id="152" name="Rectangle 13">
            <a:extLst>
              <a:ext uri="{FF2B5EF4-FFF2-40B4-BE49-F238E27FC236}">
                <a16:creationId xmlns:a16="http://schemas.microsoft.com/office/drawing/2014/main" id="{8FFD4B06-A7F4-41BC-8FF8-85981A27F4FF}"/>
              </a:ext>
            </a:extLst>
          </p:cNvPr>
          <p:cNvSpPr/>
          <p:nvPr/>
        </p:nvSpPr>
        <p:spPr>
          <a:xfrm>
            <a:off x="7955716" y="2666799"/>
            <a:ext cx="66021" cy="26574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2B3B8711-D243-48F5-A8E0-9E1BE5D07B47}"/>
              </a:ext>
            </a:extLst>
          </p:cNvPr>
          <p:cNvSpPr txBox="1"/>
          <p:nvPr/>
        </p:nvSpPr>
        <p:spPr>
          <a:xfrm>
            <a:off x="8282837" y="2758270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Simple Portfolio Presentation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913E839C-FB24-43C6-BACC-4654DB134FA5}"/>
              </a:ext>
            </a:extLst>
          </p:cNvPr>
          <p:cNvSpPr txBox="1"/>
          <p:nvPr/>
        </p:nvSpPr>
        <p:spPr>
          <a:xfrm>
            <a:off x="8282837" y="3079430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Presentation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58DCFECA-C733-4A87-92DC-571C6F4B33C2}"/>
              </a:ext>
            </a:extLst>
          </p:cNvPr>
          <p:cNvSpPr txBox="1"/>
          <p:nvPr/>
        </p:nvSpPr>
        <p:spPr>
          <a:xfrm>
            <a:off x="8282837" y="4042910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Portfolio Presentation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391C4E0C-A3A5-4104-9FA5-587B2926BD8C}"/>
              </a:ext>
            </a:extLst>
          </p:cNvPr>
          <p:cNvSpPr txBox="1"/>
          <p:nvPr/>
        </p:nvSpPr>
        <p:spPr>
          <a:xfrm>
            <a:off x="8282837" y="3721750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Simple Portfolio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BCE871C-0739-4ADC-BEAB-DAF6AB869BD2}"/>
              </a:ext>
            </a:extLst>
          </p:cNvPr>
          <p:cNvSpPr txBox="1"/>
          <p:nvPr/>
        </p:nvSpPr>
        <p:spPr>
          <a:xfrm>
            <a:off x="8282837" y="3400590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Portfolio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6B478FF8-6CB7-4F41-AAB6-EE522EB884D3}"/>
              </a:ext>
            </a:extLst>
          </p:cNvPr>
          <p:cNvSpPr txBox="1"/>
          <p:nvPr/>
        </p:nvSpPr>
        <p:spPr>
          <a:xfrm>
            <a:off x="8282837" y="4364070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Presentation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0AA0C4C7-771E-41FB-A4C6-378BD0AE89D5}"/>
              </a:ext>
            </a:extLst>
          </p:cNvPr>
          <p:cNvSpPr txBox="1"/>
          <p:nvPr/>
        </p:nvSpPr>
        <p:spPr>
          <a:xfrm>
            <a:off x="8282837" y="5006389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Simple Portfolio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1CF83019-DCD4-45FC-A167-D3B4D8A4F53A}"/>
              </a:ext>
            </a:extLst>
          </p:cNvPr>
          <p:cNvSpPr txBox="1"/>
          <p:nvPr/>
        </p:nvSpPr>
        <p:spPr>
          <a:xfrm>
            <a:off x="8282837" y="4685230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Portfolio Presentation</a:t>
            </a:r>
          </a:p>
        </p:txBody>
      </p:sp>
      <p:sp>
        <p:nvSpPr>
          <p:cNvPr id="161" name="Text Placeholder 17">
            <a:extLst>
              <a:ext uri="{FF2B5EF4-FFF2-40B4-BE49-F238E27FC236}">
                <a16:creationId xmlns:a16="http://schemas.microsoft.com/office/drawing/2014/main" id="{F604F064-3685-48BE-9093-9EFBB3F729F7}"/>
              </a:ext>
            </a:extLst>
          </p:cNvPr>
          <p:cNvSpPr txBox="1">
            <a:spLocks/>
          </p:cNvSpPr>
          <p:nvPr/>
        </p:nvSpPr>
        <p:spPr>
          <a:xfrm>
            <a:off x="8021737" y="5664309"/>
            <a:ext cx="3705644" cy="411758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dist">
              <a:lnSpc>
                <a:spcPct val="80000"/>
              </a:lnSpc>
              <a:buNone/>
            </a:pPr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Portfolio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CCC6"/>
      </a:accent1>
      <a:accent2>
        <a:srgbClr val="F8D45E"/>
      </a:accent2>
      <a:accent3>
        <a:srgbClr val="F27161"/>
      </a:accent3>
      <a:accent4>
        <a:srgbClr val="7CC8EC"/>
      </a:accent4>
      <a:accent5>
        <a:srgbClr val="525168"/>
      </a:accent5>
      <a:accent6>
        <a:srgbClr val="1A6BA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12222</TotalTime>
  <Words>51</Words>
  <Application>Microsoft Office PowerPoint</Application>
  <PresentationFormat>와이드스크린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14</cp:revision>
  <dcterms:created xsi:type="dcterms:W3CDTF">2018-02-18T19:39:47Z</dcterms:created>
  <dcterms:modified xsi:type="dcterms:W3CDTF">2022-11-10T02:01:13Z</dcterms:modified>
</cp:coreProperties>
</file>