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193" name="직선 연결선 192">
            <a:extLst>
              <a:ext uri="{FF2B5EF4-FFF2-40B4-BE49-F238E27FC236}">
                <a16:creationId xmlns:a16="http://schemas.microsoft.com/office/drawing/2014/main" id="{38B0E381-8BB7-483E-A541-C62282919BAA}"/>
              </a:ext>
            </a:extLst>
          </p:cNvPr>
          <p:cNvCxnSpPr>
            <a:cxnSpLocks/>
          </p:cNvCxnSpPr>
          <p:nvPr/>
        </p:nvCxnSpPr>
        <p:spPr>
          <a:xfrm flipV="1">
            <a:off x="0" y="3975433"/>
            <a:ext cx="12192000" cy="25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>
            <a:extLst>
              <a:ext uri="{FF2B5EF4-FFF2-40B4-BE49-F238E27FC236}">
                <a16:creationId xmlns:a16="http://schemas.microsoft.com/office/drawing/2014/main" id="{1F30A33D-419D-444A-BA51-BBE4D911D611}"/>
              </a:ext>
            </a:extLst>
          </p:cNvPr>
          <p:cNvSpPr txBox="1"/>
          <p:nvPr/>
        </p:nvSpPr>
        <p:spPr>
          <a:xfrm>
            <a:off x="887088" y="4704979"/>
            <a:ext cx="156302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3F033151-35BF-4FDB-ABD0-321BF57D00A4}"/>
              </a:ext>
            </a:extLst>
          </p:cNvPr>
          <p:cNvSpPr txBox="1"/>
          <p:nvPr/>
        </p:nvSpPr>
        <p:spPr>
          <a:xfrm>
            <a:off x="887088" y="5016460"/>
            <a:ext cx="1563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32802ADB-A1D8-47B8-A1FB-8127402643F0}"/>
              </a:ext>
            </a:extLst>
          </p:cNvPr>
          <p:cNvSpPr txBox="1"/>
          <p:nvPr/>
        </p:nvSpPr>
        <p:spPr>
          <a:xfrm>
            <a:off x="2701461" y="1765222"/>
            <a:ext cx="156302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074F72A2-8A5A-46B6-8B11-EB1BF83AE107}"/>
              </a:ext>
            </a:extLst>
          </p:cNvPr>
          <p:cNvSpPr txBox="1"/>
          <p:nvPr/>
        </p:nvSpPr>
        <p:spPr>
          <a:xfrm>
            <a:off x="2701461" y="2076703"/>
            <a:ext cx="1563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ED9F3875-7C23-424C-B6B0-8228B4FE9F5C}"/>
              </a:ext>
            </a:extLst>
          </p:cNvPr>
          <p:cNvSpPr txBox="1"/>
          <p:nvPr/>
        </p:nvSpPr>
        <p:spPr>
          <a:xfrm>
            <a:off x="4515834" y="4704979"/>
            <a:ext cx="156302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A7A4A622-95F8-4D79-9C42-C7BF4383DEFD}"/>
              </a:ext>
            </a:extLst>
          </p:cNvPr>
          <p:cNvSpPr txBox="1"/>
          <p:nvPr/>
        </p:nvSpPr>
        <p:spPr>
          <a:xfrm>
            <a:off x="4515834" y="5016460"/>
            <a:ext cx="1563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66692122-2A25-4B29-86B7-848A8275F1FA}"/>
              </a:ext>
            </a:extLst>
          </p:cNvPr>
          <p:cNvSpPr txBox="1"/>
          <p:nvPr/>
        </p:nvSpPr>
        <p:spPr>
          <a:xfrm>
            <a:off x="6330207" y="1765222"/>
            <a:ext cx="156302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0E962C87-9A48-47F7-BF91-EFACFFE40F2E}"/>
              </a:ext>
            </a:extLst>
          </p:cNvPr>
          <p:cNvSpPr txBox="1"/>
          <p:nvPr/>
        </p:nvSpPr>
        <p:spPr>
          <a:xfrm>
            <a:off x="6330207" y="2076703"/>
            <a:ext cx="1563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264C248A-DCE8-4555-BEC0-E00740FE97BE}"/>
              </a:ext>
            </a:extLst>
          </p:cNvPr>
          <p:cNvSpPr txBox="1"/>
          <p:nvPr/>
        </p:nvSpPr>
        <p:spPr>
          <a:xfrm>
            <a:off x="8144580" y="4704979"/>
            <a:ext cx="156302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FF9A8249-D0B8-4A29-A277-F38C9DC4593D}"/>
              </a:ext>
            </a:extLst>
          </p:cNvPr>
          <p:cNvSpPr txBox="1"/>
          <p:nvPr/>
        </p:nvSpPr>
        <p:spPr>
          <a:xfrm>
            <a:off x="8144580" y="5016460"/>
            <a:ext cx="1563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F68B813C-6D68-4C56-8836-E154027A1A6E}"/>
              </a:ext>
            </a:extLst>
          </p:cNvPr>
          <p:cNvSpPr txBox="1"/>
          <p:nvPr/>
        </p:nvSpPr>
        <p:spPr>
          <a:xfrm>
            <a:off x="9958952" y="1765222"/>
            <a:ext cx="156302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E8A7FA7B-3931-4BBA-8429-BF9C5985616F}"/>
              </a:ext>
            </a:extLst>
          </p:cNvPr>
          <p:cNvSpPr txBox="1"/>
          <p:nvPr/>
        </p:nvSpPr>
        <p:spPr>
          <a:xfrm>
            <a:off x="9958952" y="2076703"/>
            <a:ext cx="1563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206" name="Oval 2">
            <a:extLst>
              <a:ext uri="{FF2B5EF4-FFF2-40B4-BE49-F238E27FC236}">
                <a16:creationId xmlns:a16="http://schemas.microsoft.com/office/drawing/2014/main" id="{FE9D9611-BE3E-4F2C-B6C0-D530E63BFB59}"/>
              </a:ext>
            </a:extLst>
          </p:cNvPr>
          <p:cNvSpPr>
            <a:spLocks noChangeAspect="1"/>
          </p:cNvSpPr>
          <p:nvPr/>
        </p:nvSpPr>
        <p:spPr>
          <a:xfrm>
            <a:off x="1068435" y="3375268"/>
            <a:ext cx="1200329" cy="120032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: Shape 5">
            <a:extLst>
              <a:ext uri="{FF2B5EF4-FFF2-40B4-BE49-F238E27FC236}">
                <a16:creationId xmlns:a16="http://schemas.microsoft.com/office/drawing/2014/main" id="{1A27D11E-856C-47AF-9C8F-CA55D4A32364}"/>
              </a:ext>
            </a:extLst>
          </p:cNvPr>
          <p:cNvSpPr>
            <a:spLocks noChangeAspect="1"/>
          </p:cNvSpPr>
          <p:nvPr/>
        </p:nvSpPr>
        <p:spPr>
          <a:xfrm>
            <a:off x="1108446" y="3415279"/>
            <a:ext cx="1120307" cy="925115"/>
          </a:xfrm>
          <a:custGeom>
            <a:avLst/>
            <a:gdLst>
              <a:gd name="connsiteX0" fmla="*/ 640080 w 1280160"/>
              <a:gd name="connsiteY0" fmla="*/ 0 h 1057117"/>
              <a:gd name="connsiteX1" fmla="*/ 1280160 w 1280160"/>
              <a:gd name="connsiteY1" fmla="*/ 640081 h 1057117"/>
              <a:gd name="connsiteX2" fmla="*/ 1170845 w 1280160"/>
              <a:gd name="connsiteY2" fmla="*/ 997957 h 1057117"/>
              <a:gd name="connsiteX3" fmla="*/ 1122033 w 1280160"/>
              <a:gd name="connsiteY3" fmla="*/ 1057117 h 1057117"/>
              <a:gd name="connsiteX4" fmla="*/ 1023518 w 1280160"/>
              <a:gd name="connsiteY4" fmla="*/ 975834 h 1057117"/>
              <a:gd name="connsiteX5" fmla="*/ 640080 w 1280160"/>
              <a:gd name="connsiteY5" fmla="*/ 858710 h 1057117"/>
              <a:gd name="connsiteX6" fmla="*/ 256643 w 1280160"/>
              <a:gd name="connsiteY6" fmla="*/ 975834 h 1057117"/>
              <a:gd name="connsiteX7" fmla="*/ 158127 w 1280160"/>
              <a:gd name="connsiteY7" fmla="*/ 1057117 h 1057117"/>
              <a:gd name="connsiteX8" fmla="*/ 109316 w 1280160"/>
              <a:gd name="connsiteY8" fmla="*/ 997957 h 1057117"/>
              <a:gd name="connsiteX9" fmla="*/ 0 w 1280160"/>
              <a:gd name="connsiteY9" fmla="*/ 640081 h 1057117"/>
              <a:gd name="connsiteX10" fmla="*/ 640080 w 1280160"/>
              <a:gd name="connsiteY10" fmla="*/ 0 h 105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80160" h="1057117">
                <a:moveTo>
                  <a:pt x="640080" y="0"/>
                </a:moveTo>
                <a:cubicBezTo>
                  <a:pt x="993586" y="0"/>
                  <a:pt x="1280160" y="286574"/>
                  <a:pt x="1280160" y="640081"/>
                </a:cubicBezTo>
                <a:cubicBezTo>
                  <a:pt x="1280160" y="772646"/>
                  <a:pt x="1239861" y="895799"/>
                  <a:pt x="1170845" y="997957"/>
                </a:cubicBezTo>
                <a:lnTo>
                  <a:pt x="1122033" y="1057117"/>
                </a:lnTo>
                <a:lnTo>
                  <a:pt x="1023518" y="975834"/>
                </a:lnTo>
                <a:cubicBezTo>
                  <a:pt x="914063" y="901888"/>
                  <a:pt x="782114" y="858710"/>
                  <a:pt x="640080" y="858710"/>
                </a:cubicBezTo>
                <a:cubicBezTo>
                  <a:pt x="498046" y="858710"/>
                  <a:pt x="366097" y="901888"/>
                  <a:pt x="256643" y="975834"/>
                </a:cubicBezTo>
                <a:lnTo>
                  <a:pt x="158127" y="1057117"/>
                </a:lnTo>
                <a:lnTo>
                  <a:pt x="109316" y="997957"/>
                </a:lnTo>
                <a:cubicBezTo>
                  <a:pt x="40300" y="895799"/>
                  <a:pt x="0" y="772646"/>
                  <a:pt x="0" y="640081"/>
                </a:cubicBezTo>
                <a:cubicBezTo>
                  <a:pt x="0" y="286574"/>
                  <a:pt x="286574" y="0"/>
                  <a:pt x="6400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8" name="Oval 2">
            <a:extLst>
              <a:ext uri="{FF2B5EF4-FFF2-40B4-BE49-F238E27FC236}">
                <a16:creationId xmlns:a16="http://schemas.microsoft.com/office/drawing/2014/main" id="{B9B21EEF-7CEF-4D80-9099-FAABCACDAFA7}"/>
              </a:ext>
            </a:extLst>
          </p:cNvPr>
          <p:cNvSpPr>
            <a:spLocks noChangeAspect="1"/>
          </p:cNvSpPr>
          <p:nvPr/>
        </p:nvSpPr>
        <p:spPr>
          <a:xfrm>
            <a:off x="2882808" y="3375267"/>
            <a:ext cx="1200329" cy="120032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: Shape 5">
            <a:extLst>
              <a:ext uri="{FF2B5EF4-FFF2-40B4-BE49-F238E27FC236}">
                <a16:creationId xmlns:a16="http://schemas.microsoft.com/office/drawing/2014/main" id="{D3C20DEE-FB9E-428A-8FB6-30170A05745F}"/>
              </a:ext>
            </a:extLst>
          </p:cNvPr>
          <p:cNvSpPr>
            <a:spLocks noChangeAspect="1"/>
          </p:cNvSpPr>
          <p:nvPr/>
        </p:nvSpPr>
        <p:spPr>
          <a:xfrm>
            <a:off x="2922819" y="3415278"/>
            <a:ext cx="1120307" cy="925115"/>
          </a:xfrm>
          <a:custGeom>
            <a:avLst/>
            <a:gdLst>
              <a:gd name="connsiteX0" fmla="*/ 640080 w 1280160"/>
              <a:gd name="connsiteY0" fmla="*/ 0 h 1057117"/>
              <a:gd name="connsiteX1" fmla="*/ 1280160 w 1280160"/>
              <a:gd name="connsiteY1" fmla="*/ 640081 h 1057117"/>
              <a:gd name="connsiteX2" fmla="*/ 1170845 w 1280160"/>
              <a:gd name="connsiteY2" fmla="*/ 997957 h 1057117"/>
              <a:gd name="connsiteX3" fmla="*/ 1122033 w 1280160"/>
              <a:gd name="connsiteY3" fmla="*/ 1057117 h 1057117"/>
              <a:gd name="connsiteX4" fmla="*/ 1023518 w 1280160"/>
              <a:gd name="connsiteY4" fmla="*/ 975834 h 1057117"/>
              <a:gd name="connsiteX5" fmla="*/ 640080 w 1280160"/>
              <a:gd name="connsiteY5" fmla="*/ 858710 h 1057117"/>
              <a:gd name="connsiteX6" fmla="*/ 256643 w 1280160"/>
              <a:gd name="connsiteY6" fmla="*/ 975834 h 1057117"/>
              <a:gd name="connsiteX7" fmla="*/ 158127 w 1280160"/>
              <a:gd name="connsiteY7" fmla="*/ 1057117 h 1057117"/>
              <a:gd name="connsiteX8" fmla="*/ 109316 w 1280160"/>
              <a:gd name="connsiteY8" fmla="*/ 997957 h 1057117"/>
              <a:gd name="connsiteX9" fmla="*/ 0 w 1280160"/>
              <a:gd name="connsiteY9" fmla="*/ 640081 h 1057117"/>
              <a:gd name="connsiteX10" fmla="*/ 640080 w 1280160"/>
              <a:gd name="connsiteY10" fmla="*/ 0 h 105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80160" h="1057117">
                <a:moveTo>
                  <a:pt x="640080" y="0"/>
                </a:moveTo>
                <a:cubicBezTo>
                  <a:pt x="993586" y="0"/>
                  <a:pt x="1280160" y="286574"/>
                  <a:pt x="1280160" y="640081"/>
                </a:cubicBezTo>
                <a:cubicBezTo>
                  <a:pt x="1280160" y="772646"/>
                  <a:pt x="1239861" y="895799"/>
                  <a:pt x="1170845" y="997957"/>
                </a:cubicBezTo>
                <a:lnTo>
                  <a:pt x="1122033" y="1057117"/>
                </a:lnTo>
                <a:lnTo>
                  <a:pt x="1023518" y="975834"/>
                </a:lnTo>
                <a:cubicBezTo>
                  <a:pt x="914063" y="901888"/>
                  <a:pt x="782114" y="858710"/>
                  <a:pt x="640080" y="858710"/>
                </a:cubicBezTo>
                <a:cubicBezTo>
                  <a:pt x="498046" y="858710"/>
                  <a:pt x="366097" y="901888"/>
                  <a:pt x="256643" y="975834"/>
                </a:cubicBezTo>
                <a:lnTo>
                  <a:pt x="158127" y="1057117"/>
                </a:lnTo>
                <a:lnTo>
                  <a:pt x="109316" y="997957"/>
                </a:lnTo>
                <a:cubicBezTo>
                  <a:pt x="40300" y="895799"/>
                  <a:pt x="0" y="772646"/>
                  <a:pt x="0" y="640081"/>
                </a:cubicBezTo>
                <a:cubicBezTo>
                  <a:pt x="0" y="286574"/>
                  <a:pt x="286574" y="0"/>
                  <a:pt x="6400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0" name="Oval 2">
            <a:extLst>
              <a:ext uri="{FF2B5EF4-FFF2-40B4-BE49-F238E27FC236}">
                <a16:creationId xmlns:a16="http://schemas.microsoft.com/office/drawing/2014/main" id="{F45C0F4F-2573-4216-A82D-B2A1DC3BF8B2}"/>
              </a:ext>
            </a:extLst>
          </p:cNvPr>
          <p:cNvSpPr>
            <a:spLocks noChangeAspect="1"/>
          </p:cNvSpPr>
          <p:nvPr/>
        </p:nvSpPr>
        <p:spPr>
          <a:xfrm>
            <a:off x="4697181" y="3375266"/>
            <a:ext cx="1200329" cy="120032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Freeform: Shape 5">
            <a:extLst>
              <a:ext uri="{FF2B5EF4-FFF2-40B4-BE49-F238E27FC236}">
                <a16:creationId xmlns:a16="http://schemas.microsoft.com/office/drawing/2014/main" id="{EBC2144A-7F92-49E6-A122-907179F64046}"/>
              </a:ext>
            </a:extLst>
          </p:cNvPr>
          <p:cNvSpPr>
            <a:spLocks noChangeAspect="1"/>
          </p:cNvSpPr>
          <p:nvPr/>
        </p:nvSpPr>
        <p:spPr>
          <a:xfrm>
            <a:off x="4737192" y="3415277"/>
            <a:ext cx="1120307" cy="925115"/>
          </a:xfrm>
          <a:custGeom>
            <a:avLst/>
            <a:gdLst>
              <a:gd name="connsiteX0" fmla="*/ 640080 w 1280160"/>
              <a:gd name="connsiteY0" fmla="*/ 0 h 1057117"/>
              <a:gd name="connsiteX1" fmla="*/ 1280160 w 1280160"/>
              <a:gd name="connsiteY1" fmla="*/ 640081 h 1057117"/>
              <a:gd name="connsiteX2" fmla="*/ 1170845 w 1280160"/>
              <a:gd name="connsiteY2" fmla="*/ 997957 h 1057117"/>
              <a:gd name="connsiteX3" fmla="*/ 1122033 w 1280160"/>
              <a:gd name="connsiteY3" fmla="*/ 1057117 h 1057117"/>
              <a:gd name="connsiteX4" fmla="*/ 1023518 w 1280160"/>
              <a:gd name="connsiteY4" fmla="*/ 975834 h 1057117"/>
              <a:gd name="connsiteX5" fmla="*/ 640080 w 1280160"/>
              <a:gd name="connsiteY5" fmla="*/ 858710 h 1057117"/>
              <a:gd name="connsiteX6" fmla="*/ 256643 w 1280160"/>
              <a:gd name="connsiteY6" fmla="*/ 975834 h 1057117"/>
              <a:gd name="connsiteX7" fmla="*/ 158127 w 1280160"/>
              <a:gd name="connsiteY7" fmla="*/ 1057117 h 1057117"/>
              <a:gd name="connsiteX8" fmla="*/ 109316 w 1280160"/>
              <a:gd name="connsiteY8" fmla="*/ 997957 h 1057117"/>
              <a:gd name="connsiteX9" fmla="*/ 0 w 1280160"/>
              <a:gd name="connsiteY9" fmla="*/ 640081 h 1057117"/>
              <a:gd name="connsiteX10" fmla="*/ 640080 w 1280160"/>
              <a:gd name="connsiteY10" fmla="*/ 0 h 105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80160" h="1057117">
                <a:moveTo>
                  <a:pt x="640080" y="0"/>
                </a:moveTo>
                <a:cubicBezTo>
                  <a:pt x="993586" y="0"/>
                  <a:pt x="1280160" y="286574"/>
                  <a:pt x="1280160" y="640081"/>
                </a:cubicBezTo>
                <a:cubicBezTo>
                  <a:pt x="1280160" y="772646"/>
                  <a:pt x="1239861" y="895799"/>
                  <a:pt x="1170845" y="997957"/>
                </a:cubicBezTo>
                <a:lnTo>
                  <a:pt x="1122033" y="1057117"/>
                </a:lnTo>
                <a:lnTo>
                  <a:pt x="1023518" y="975834"/>
                </a:lnTo>
                <a:cubicBezTo>
                  <a:pt x="914063" y="901888"/>
                  <a:pt x="782114" y="858710"/>
                  <a:pt x="640080" y="858710"/>
                </a:cubicBezTo>
                <a:cubicBezTo>
                  <a:pt x="498046" y="858710"/>
                  <a:pt x="366097" y="901888"/>
                  <a:pt x="256643" y="975834"/>
                </a:cubicBezTo>
                <a:lnTo>
                  <a:pt x="158127" y="1057117"/>
                </a:lnTo>
                <a:lnTo>
                  <a:pt x="109316" y="997957"/>
                </a:lnTo>
                <a:cubicBezTo>
                  <a:pt x="40300" y="895799"/>
                  <a:pt x="0" y="772646"/>
                  <a:pt x="0" y="640081"/>
                </a:cubicBezTo>
                <a:cubicBezTo>
                  <a:pt x="0" y="286574"/>
                  <a:pt x="286574" y="0"/>
                  <a:pt x="6400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2" name="Oval 2">
            <a:extLst>
              <a:ext uri="{FF2B5EF4-FFF2-40B4-BE49-F238E27FC236}">
                <a16:creationId xmlns:a16="http://schemas.microsoft.com/office/drawing/2014/main" id="{1EC19F27-C105-49E1-9E65-4F297156439B}"/>
              </a:ext>
            </a:extLst>
          </p:cNvPr>
          <p:cNvSpPr>
            <a:spLocks noChangeAspect="1"/>
          </p:cNvSpPr>
          <p:nvPr/>
        </p:nvSpPr>
        <p:spPr>
          <a:xfrm>
            <a:off x="6511554" y="3375265"/>
            <a:ext cx="1200329" cy="120032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Freeform: Shape 5">
            <a:extLst>
              <a:ext uri="{FF2B5EF4-FFF2-40B4-BE49-F238E27FC236}">
                <a16:creationId xmlns:a16="http://schemas.microsoft.com/office/drawing/2014/main" id="{D6E6BF11-513B-4F39-A9E0-DA1B4AEE6C3B}"/>
              </a:ext>
            </a:extLst>
          </p:cNvPr>
          <p:cNvSpPr>
            <a:spLocks noChangeAspect="1"/>
          </p:cNvSpPr>
          <p:nvPr/>
        </p:nvSpPr>
        <p:spPr>
          <a:xfrm>
            <a:off x="6551565" y="3415276"/>
            <a:ext cx="1120307" cy="925115"/>
          </a:xfrm>
          <a:custGeom>
            <a:avLst/>
            <a:gdLst>
              <a:gd name="connsiteX0" fmla="*/ 640080 w 1280160"/>
              <a:gd name="connsiteY0" fmla="*/ 0 h 1057117"/>
              <a:gd name="connsiteX1" fmla="*/ 1280160 w 1280160"/>
              <a:gd name="connsiteY1" fmla="*/ 640081 h 1057117"/>
              <a:gd name="connsiteX2" fmla="*/ 1170845 w 1280160"/>
              <a:gd name="connsiteY2" fmla="*/ 997957 h 1057117"/>
              <a:gd name="connsiteX3" fmla="*/ 1122033 w 1280160"/>
              <a:gd name="connsiteY3" fmla="*/ 1057117 h 1057117"/>
              <a:gd name="connsiteX4" fmla="*/ 1023518 w 1280160"/>
              <a:gd name="connsiteY4" fmla="*/ 975834 h 1057117"/>
              <a:gd name="connsiteX5" fmla="*/ 640080 w 1280160"/>
              <a:gd name="connsiteY5" fmla="*/ 858710 h 1057117"/>
              <a:gd name="connsiteX6" fmla="*/ 256643 w 1280160"/>
              <a:gd name="connsiteY6" fmla="*/ 975834 h 1057117"/>
              <a:gd name="connsiteX7" fmla="*/ 158127 w 1280160"/>
              <a:gd name="connsiteY7" fmla="*/ 1057117 h 1057117"/>
              <a:gd name="connsiteX8" fmla="*/ 109316 w 1280160"/>
              <a:gd name="connsiteY8" fmla="*/ 997957 h 1057117"/>
              <a:gd name="connsiteX9" fmla="*/ 0 w 1280160"/>
              <a:gd name="connsiteY9" fmla="*/ 640081 h 1057117"/>
              <a:gd name="connsiteX10" fmla="*/ 640080 w 1280160"/>
              <a:gd name="connsiteY10" fmla="*/ 0 h 105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80160" h="1057117">
                <a:moveTo>
                  <a:pt x="640080" y="0"/>
                </a:moveTo>
                <a:cubicBezTo>
                  <a:pt x="993586" y="0"/>
                  <a:pt x="1280160" y="286574"/>
                  <a:pt x="1280160" y="640081"/>
                </a:cubicBezTo>
                <a:cubicBezTo>
                  <a:pt x="1280160" y="772646"/>
                  <a:pt x="1239861" y="895799"/>
                  <a:pt x="1170845" y="997957"/>
                </a:cubicBezTo>
                <a:lnTo>
                  <a:pt x="1122033" y="1057117"/>
                </a:lnTo>
                <a:lnTo>
                  <a:pt x="1023518" y="975834"/>
                </a:lnTo>
                <a:cubicBezTo>
                  <a:pt x="914063" y="901888"/>
                  <a:pt x="782114" y="858710"/>
                  <a:pt x="640080" y="858710"/>
                </a:cubicBezTo>
                <a:cubicBezTo>
                  <a:pt x="498046" y="858710"/>
                  <a:pt x="366097" y="901888"/>
                  <a:pt x="256643" y="975834"/>
                </a:cubicBezTo>
                <a:lnTo>
                  <a:pt x="158127" y="1057117"/>
                </a:lnTo>
                <a:lnTo>
                  <a:pt x="109316" y="997957"/>
                </a:lnTo>
                <a:cubicBezTo>
                  <a:pt x="40300" y="895799"/>
                  <a:pt x="0" y="772646"/>
                  <a:pt x="0" y="640081"/>
                </a:cubicBezTo>
                <a:cubicBezTo>
                  <a:pt x="0" y="286574"/>
                  <a:pt x="286574" y="0"/>
                  <a:pt x="6400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4" name="Oval 2">
            <a:extLst>
              <a:ext uri="{FF2B5EF4-FFF2-40B4-BE49-F238E27FC236}">
                <a16:creationId xmlns:a16="http://schemas.microsoft.com/office/drawing/2014/main" id="{600817A5-23E2-46D1-A151-5D8C4A115661}"/>
              </a:ext>
            </a:extLst>
          </p:cNvPr>
          <p:cNvSpPr>
            <a:spLocks noChangeAspect="1"/>
          </p:cNvSpPr>
          <p:nvPr/>
        </p:nvSpPr>
        <p:spPr>
          <a:xfrm>
            <a:off x="8325927" y="3375264"/>
            <a:ext cx="1200329" cy="120032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: Shape 5">
            <a:extLst>
              <a:ext uri="{FF2B5EF4-FFF2-40B4-BE49-F238E27FC236}">
                <a16:creationId xmlns:a16="http://schemas.microsoft.com/office/drawing/2014/main" id="{511D6B81-E094-42E8-A026-B769501ED33D}"/>
              </a:ext>
            </a:extLst>
          </p:cNvPr>
          <p:cNvSpPr>
            <a:spLocks noChangeAspect="1"/>
          </p:cNvSpPr>
          <p:nvPr/>
        </p:nvSpPr>
        <p:spPr>
          <a:xfrm>
            <a:off x="8365938" y="3415275"/>
            <a:ext cx="1120307" cy="925115"/>
          </a:xfrm>
          <a:custGeom>
            <a:avLst/>
            <a:gdLst>
              <a:gd name="connsiteX0" fmla="*/ 640080 w 1280160"/>
              <a:gd name="connsiteY0" fmla="*/ 0 h 1057117"/>
              <a:gd name="connsiteX1" fmla="*/ 1280160 w 1280160"/>
              <a:gd name="connsiteY1" fmla="*/ 640081 h 1057117"/>
              <a:gd name="connsiteX2" fmla="*/ 1170845 w 1280160"/>
              <a:gd name="connsiteY2" fmla="*/ 997957 h 1057117"/>
              <a:gd name="connsiteX3" fmla="*/ 1122033 w 1280160"/>
              <a:gd name="connsiteY3" fmla="*/ 1057117 h 1057117"/>
              <a:gd name="connsiteX4" fmla="*/ 1023518 w 1280160"/>
              <a:gd name="connsiteY4" fmla="*/ 975834 h 1057117"/>
              <a:gd name="connsiteX5" fmla="*/ 640080 w 1280160"/>
              <a:gd name="connsiteY5" fmla="*/ 858710 h 1057117"/>
              <a:gd name="connsiteX6" fmla="*/ 256643 w 1280160"/>
              <a:gd name="connsiteY6" fmla="*/ 975834 h 1057117"/>
              <a:gd name="connsiteX7" fmla="*/ 158127 w 1280160"/>
              <a:gd name="connsiteY7" fmla="*/ 1057117 h 1057117"/>
              <a:gd name="connsiteX8" fmla="*/ 109316 w 1280160"/>
              <a:gd name="connsiteY8" fmla="*/ 997957 h 1057117"/>
              <a:gd name="connsiteX9" fmla="*/ 0 w 1280160"/>
              <a:gd name="connsiteY9" fmla="*/ 640081 h 1057117"/>
              <a:gd name="connsiteX10" fmla="*/ 640080 w 1280160"/>
              <a:gd name="connsiteY10" fmla="*/ 0 h 105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80160" h="1057117">
                <a:moveTo>
                  <a:pt x="640080" y="0"/>
                </a:moveTo>
                <a:cubicBezTo>
                  <a:pt x="993586" y="0"/>
                  <a:pt x="1280160" y="286574"/>
                  <a:pt x="1280160" y="640081"/>
                </a:cubicBezTo>
                <a:cubicBezTo>
                  <a:pt x="1280160" y="772646"/>
                  <a:pt x="1239861" y="895799"/>
                  <a:pt x="1170845" y="997957"/>
                </a:cubicBezTo>
                <a:lnTo>
                  <a:pt x="1122033" y="1057117"/>
                </a:lnTo>
                <a:lnTo>
                  <a:pt x="1023518" y="975834"/>
                </a:lnTo>
                <a:cubicBezTo>
                  <a:pt x="914063" y="901888"/>
                  <a:pt x="782114" y="858710"/>
                  <a:pt x="640080" y="858710"/>
                </a:cubicBezTo>
                <a:cubicBezTo>
                  <a:pt x="498046" y="858710"/>
                  <a:pt x="366097" y="901888"/>
                  <a:pt x="256643" y="975834"/>
                </a:cubicBezTo>
                <a:lnTo>
                  <a:pt x="158127" y="1057117"/>
                </a:lnTo>
                <a:lnTo>
                  <a:pt x="109316" y="997957"/>
                </a:lnTo>
                <a:cubicBezTo>
                  <a:pt x="40300" y="895799"/>
                  <a:pt x="0" y="772646"/>
                  <a:pt x="0" y="640081"/>
                </a:cubicBezTo>
                <a:cubicBezTo>
                  <a:pt x="0" y="286574"/>
                  <a:pt x="286574" y="0"/>
                  <a:pt x="6400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6" name="Oval 2">
            <a:extLst>
              <a:ext uri="{FF2B5EF4-FFF2-40B4-BE49-F238E27FC236}">
                <a16:creationId xmlns:a16="http://schemas.microsoft.com/office/drawing/2014/main" id="{C5662590-6F80-49B4-928E-AAC9492FC43C}"/>
              </a:ext>
            </a:extLst>
          </p:cNvPr>
          <p:cNvSpPr>
            <a:spLocks noChangeAspect="1"/>
          </p:cNvSpPr>
          <p:nvPr/>
        </p:nvSpPr>
        <p:spPr>
          <a:xfrm>
            <a:off x="10140300" y="3375263"/>
            <a:ext cx="1200329" cy="12003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Freeform: Shape 5">
            <a:extLst>
              <a:ext uri="{FF2B5EF4-FFF2-40B4-BE49-F238E27FC236}">
                <a16:creationId xmlns:a16="http://schemas.microsoft.com/office/drawing/2014/main" id="{356C65B9-C9CD-4B15-99A6-29C2905BA322}"/>
              </a:ext>
            </a:extLst>
          </p:cNvPr>
          <p:cNvSpPr>
            <a:spLocks noChangeAspect="1"/>
          </p:cNvSpPr>
          <p:nvPr/>
        </p:nvSpPr>
        <p:spPr>
          <a:xfrm>
            <a:off x="10180311" y="3415274"/>
            <a:ext cx="1120307" cy="925115"/>
          </a:xfrm>
          <a:custGeom>
            <a:avLst/>
            <a:gdLst>
              <a:gd name="connsiteX0" fmla="*/ 640080 w 1280160"/>
              <a:gd name="connsiteY0" fmla="*/ 0 h 1057117"/>
              <a:gd name="connsiteX1" fmla="*/ 1280160 w 1280160"/>
              <a:gd name="connsiteY1" fmla="*/ 640081 h 1057117"/>
              <a:gd name="connsiteX2" fmla="*/ 1170845 w 1280160"/>
              <a:gd name="connsiteY2" fmla="*/ 997957 h 1057117"/>
              <a:gd name="connsiteX3" fmla="*/ 1122033 w 1280160"/>
              <a:gd name="connsiteY3" fmla="*/ 1057117 h 1057117"/>
              <a:gd name="connsiteX4" fmla="*/ 1023518 w 1280160"/>
              <a:gd name="connsiteY4" fmla="*/ 975834 h 1057117"/>
              <a:gd name="connsiteX5" fmla="*/ 640080 w 1280160"/>
              <a:gd name="connsiteY5" fmla="*/ 858710 h 1057117"/>
              <a:gd name="connsiteX6" fmla="*/ 256643 w 1280160"/>
              <a:gd name="connsiteY6" fmla="*/ 975834 h 1057117"/>
              <a:gd name="connsiteX7" fmla="*/ 158127 w 1280160"/>
              <a:gd name="connsiteY7" fmla="*/ 1057117 h 1057117"/>
              <a:gd name="connsiteX8" fmla="*/ 109316 w 1280160"/>
              <a:gd name="connsiteY8" fmla="*/ 997957 h 1057117"/>
              <a:gd name="connsiteX9" fmla="*/ 0 w 1280160"/>
              <a:gd name="connsiteY9" fmla="*/ 640081 h 1057117"/>
              <a:gd name="connsiteX10" fmla="*/ 640080 w 1280160"/>
              <a:gd name="connsiteY10" fmla="*/ 0 h 105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80160" h="1057117">
                <a:moveTo>
                  <a:pt x="640080" y="0"/>
                </a:moveTo>
                <a:cubicBezTo>
                  <a:pt x="993586" y="0"/>
                  <a:pt x="1280160" y="286574"/>
                  <a:pt x="1280160" y="640081"/>
                </a:cubicBezTo>
                <a:cubicBezTo>
                  <a:pt x="1280160" y="772646"/>
                  <a:pt x="1239861" y="895799"/>
                  <a:pt x="1170845" y="997957"/>
                </a:cubicBezTo>
                <a:lnTo>
                  <a:pt x="1122033" y="1057117"/>
                </a:lnTo>
                <a:lnTo>
                  <a:pt x="1023518" y="975834"/>
                </a:lnTo>
                <a:cubicBezTo>
                  <a:pt x="914063" y="901888"/>
                  <a:pt x="782114" y="858710"/>
                  <a:pt x="640080" y="858710"/>
                </a:cubicBezTo>
                <a:cubicBezTo>
                  <a:pt x="498046" y="858710"/>
                  <a:pt x="366097" y="901888"/>
                  <a:pt x="256643" y="975834"/>
                </a:cubicBezTo>
                <a:lnTo>
                  <a:pt x="158127" y="1057117"/>
                </a:lnTo>
                <a:lnTo>
                  <a:pt x="109316" y="997957"/>
                </a:lnTo>
                <a:cubicBezTo>
                  <a:pt x="40300" y="895799"/>
                  <a:pt x="0" y="772646"/>
                  <a:pt x="0" y="640081"/>
                </a:cubicBezTo>
                <a:cubicBezTo>
                  <a:pt x="0" y="286574"/>
                  <a:pt x="286574" y="0"/>
                  <a:pt x="6400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8" name="Rounded Rectangle 25">
            <a:extLst>
              <a:ext uri="{FF2B5EF4-FFF2-40B4-BE49-F238E27FC236}">
                <a16:creationId xmlns:a16="http://schemas.microsoft.com/office/drawing/2014/main" id="{A0CA6570-2623-461D-83F8-AE18FFE0EE3D}"/>
              </a:ext>
            </a:extLst>
          </p:cNvPr>
          <p:cNvSpPr/>
          <p:nvPr/>
        </p:nvSpPr>
        <p:spPr>
          <a:xfrm>
            <a:off x="10588702" y="4250870"/>
            <a:ext cx="303524" cy="222436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9" name="Round Same Side Corner Rectangle 11">
            <a:extLst>
              <a:ext uri="{FF2B5EF4-FFF2-40B4-BE49-F238E27FC236}">
                <a16:creationId xmlns:a16="http://schemas.microsoft.com/office/drawing/2014/main" id="{28A72130-25FD-4ACC-891E-713D6C6C0533}"/>
              </a:ext>
            </a:extLst>
          </p:cNvPr>
          <p:cNvSpPr>
            <a:spLocks noChangeAspect="1"/>
          </p:cNvSpPr>
          <p:nvPr/>
        </p:nvSpPr>
        <p:spPr>
          <a:xfrm rot="9900000">
            <a:off x="6994404" y="4238251"/>
            <a:ext cx="291618" cy="247674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0" name="Rectangle 16">
            <a:extLst>
              <a:ext uri="{FF2B5EF4-FFF2-40B4-BE49-F238E27FC236}">
                <a16:creationId xmlns:a16="http://schemas.microsoft.com/office/drawing/2014/main" id="{9B68F834-7D9E-44FB-A5AF-6017D071616F}"/>
              </a:ext>
            </a:extLst>
          </p:cNvPr>
          <p:cNvSpPr/>
          <p:nvPr/>
        </p:nvSpPr>
        <p:spPr>
          <a:xfrm>
            <a:off x="3346695" y="4261393"/>
            <a:ext cx="306430" cy="20139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1" name="Block Arc 10">
            <a:extLst>
              <a:ext uri="{FF2B5EF4-FFF2-40B4-BE49-F238E27FC236}">
                <a16:creationId xmlns:a16="http://schemas.microsoft.com/office/drawing/2014/main" id="{42BDB4DE-6F1A-4A90-85A3-9856DADE9ED0}"/>
              </a:ext>
            </a:extLst>
          </p:cNvPr>
          <p:cNvSpPr/>
          <p:nvPr/>
        </p:nvSpPr>
        <p:spPr>
          <a:xfrm>
            <a:off x="8760950" y="4254470"/>
            <a:ext cx="317766" cy="215236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2" name="Round Same Side Corner Rectangle 36">
            <a:extLst>
              <a:ext uri="{FF2B5EF4-FFF2-40B4-BE49-F238E27FC236}">
                <a16:creationId xmlns:a16="http://schemas.microsoft.com/office/drawing/2014/main" id="{C7518536-FDCF-47F7-88F6-BA03EC2D9A41}"/>
              </a:ext>
            </a:extLst>
          </p:cNvPr>
          <p:cNvSpPr>
            <a:spLocks noChangeAspect="1"/>
          </p:cNvSpPr>
          <p:nvPr/>
        </p:nvSpPr>
        <p:spPr>
          <a:xfrm>
            <a:off x="5161406" y="4246809"/>
            <a:ext cx="291620" cy="230558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3" name="Freeform 18">
            <a:extLst>
              <a:ext uri="{FF2B5EF4-FFF2-40B4-BE49-F238E27FC236}">
                <a16:creationId xmlns:a16="http://schemas.microsoft.com/office/drawing/2014/main" id="{0D31AC46-F676-4615-ABC7-9496D9C07113}"/>
              </a:ext>
            </a:extLst>
          </p:cNvPr>
          <p:cNvSpPr/>
          <p:nvPr/>
        </p:nvSpPr>
        <p:spPr>
          <a:xfrm>
            <a:off x="1508244" y="4229915"/>
            <a:ext cx="327538" cy="264346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6555E9C6-1601-41C7-9B51-83D6334A6D57}"/>
              </a:ext>
            </a:extLst>
          </p:cNvPr>
          <p:cNvSpPr txBox="1"/>
          <p:nvPr/>
        </p:nvSpPr>
        <p:spPr>
          <a:xfrm>
            <a:off x="2903124" y="3652648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6"/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FCF38C3D-E959-4DD7-90CF-A197A29BA6B0}"/>
              </a:ext>
            </a:extLst>
          </p:cNvPr>
          <p:cNvSpPr txBox="1"/>
          <p:nvPr/>
        </p:nvSpPr>
        <p:spPr>
          <a:xfrm>
            <a:off x="4714763" y="3652648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2020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EAB52C5B-9B38-4940-8099-0E186F4809C2}"/>
              </a:ext>
            </a:extLst>
          </p:cNvPr>
          <p:cNvSpPr txBox="1"/>
          <p:nvPr/>
        </p:nvSpPr>
        <p:spPr>
          <a:xfrm>
            <a:off x="6526402" y="3652648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2021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32084BE1-8118-438E-9B56-796EB0651F40}"/>
              </a:ext>
            </a:extLst>
          </p:cNvPr>
          <p:cNvSpPr txBox="1"/>
          <p:nvPr/>
        </p:nvSpPr>
        <p:spPr>
          <a:xfrm>
            <a:off x="8338041" y="3652648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2022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BE3C30C3-7CB9-4240-97C4-899E30FD70DA}"/>
              </a:ext>
            </a:extLst>
          </p:cNvPr>
          <p:cNvSpPr txBox="1"/>
          <p:nvPr/>
        </p:nvSpPr>
        <p:spPr>
          <a:xfrm>
            <a:off x="10149677" y="3652648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2023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89393E0D-2F8D-48E6-89E7-48AD736E747D}"/>
              </a:ext>
            </a:extLst>
          </p:cNvPr>
          <p:cNvSpPr txBox="1"/>
          <p:nvPr/>
        </p:nvSpPr>
        <p:spPr>
          <a:xfrm>
            <a:off x="1091485" y="3652648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5"/>
                </a:solidFill>
                <a:cs typeface="Arial" pitchFamily="34" charset="0"/>
              </a:rPr>
              <a:t>2018</a:t>
            </a:r>
            <a:endParaRPr lang="ko-KR" altLang="en-US" sz="2400" b="1" dirty="0">
              <a:solidFill>
                <a:schemeClr val="accent5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230"/>
      </a:accent1>
      <a:accent2>
        <a:srgbClr val="2CB091"/>
      </a:accent2>
      <a:accent3>
        <a:srgbClr val="E97D03"/>
      </a:accent3>
      <a:accent4>
        <a:srgbClr val="8A52FF"/>
      </a:accent4>
      <a:accent5>
        <a:srgbClr val="F5C402"/>
      </a:accent5>
      <a:accent6>
        <a:srgbClr val="1581BD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11164</TotalTime>
  <Words>146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14</cp:revision>
  <dcterms:created xsi:type="dcterms:W3CDTF">2018-02-18T19:39:47Z</dcterms:created>
  <dcterms:modified xsi:type="dcterms:W3CDTF">2022-10-26T06:40:01Z</dcterms:modified>
</cp:coreProperties>
</file>