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9" name="Freeform: Shape 4">
            <a:extLst>
              <a:ext uri="{FF2B5EF4-FFF2-40B4-BE49-F238E27FC236}">
                <a16:creationId xmlns:a16="http://schemas.microsoft.com/office/drawing/2014/main" id="{3A735F93-7970-412B-A37A-D3B09DD44E5F}"/>
              </a:ext>
            </a:extLst>
          </p:cNvPr>
          <p:cNvSpPr/>
          <p:nvPr/>
        </p:nvSpPr>
        <p:spPr>
          <a:xfrm>
            <a:off x="1395201" y="3141773"/>
            <a:ext cx="1620651" cy="1611647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10" name="Freeform: Shape 5">
            <a:extLst>
              <a:ext uri="{FF2B5EF4-FFF2-40B4-BE49-F238E27FC236}">
                <a16:creationId xmlns:a16="http://schemas.microsoft.com/office/drawing/2014/main" id="{8801547F-E600-468E-9371-3FFB083D9E6A}"/>
              </a:ext>
            </a:extLst>
          </p:cNvPr>
          <p:cNvSpPr/>
          <p:nvPr/>
        </p:nvSpPr>
        <p:spPr>
          <a:xfrm>
            <a:off x="3966061" y="3141773"/>
            <a:ext cx="1620651" cy="1611647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11" name="Freeform: Shape 6">
            <a:extLst>
              <a:ext uri="{FF2B5EF4-FFF2-40B4-BE49-F238E27FC236}">
                <a16:creationId xmlns:a16="http://schemas.microsoft.com/office/drawing/2014/main" id="{D0EF1CB3-12B7-4ED5-976E-B8F1178232BD}"/>
              </a:ext>
            </a:extLst>
          </p:cNvPr>
          <p:cNvSpPr/>
          <p:nvPr/>
        </p:nvSpPr>
        <p:spPr>
          <a:xfrm>
            <a:off x="6536921" y="3141773"/>
            <a:ext cx="1620651" cy="1611647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12" name="Freeform: Shape 7">
            <a:extLst>
              <a:ext uri="{FF2B5EF4-FFF2-40B4-BE49-F238E27FC236}">
                <a16:creationId xmlns:a16="http://schemas.microsoft.com/office/drawing/2014/main" id="{49D68C0C-3D98-4E93-95CB-A54A45ED1018}"/>
              </a:ext>
            </a:extLst>
          </p:cNvPr>
          <p:cNvSpPr/>
          <p:nvPr/>
        </p:nvSpPr>
        <p:spPr>
          <a:xfrm>
            <a:off x="9107781" y="3141773"/>
            <a:ext cx="1620651" cy="1611647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13" name="Arc 8">
            <a:extLst>
              <a:ext uri="{FF2B5EF4-FFF2-40B4-BE49-F238E27FC236}">
                <a16:creationId xmlns:a16="http://schemas.microsoft.com/office/drawing/2014/main" id="{2AEEC475-D26B-488E-99CA-55A0DE63E638}"/>
              </a:ext>
            </a:extLst>
          </p:cNvPr>
          <p:cNvSpPr/>
          <p:nvPr/>
        </p:nvSpPr>
        <p:spPr>
          <a:xfrm flipH="1">
            <a:off x="1170284" y="2824610"/>
            <a:ext cx="2070484" cy="2070484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1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4" name="Arc 9">
            <a:extLst>
              <a:ext uri="{FF2B5EF4-FFF2-40B4-BE49-F238E27FC236}">
                <a16:creationId xmlns:a16="http://schemas.microsoft.com/office/drawing/2014/main" id="{A5ED9F2C-6E7D-45F5-8179-5673AC9E05BE}"/>
              </a:ext>
            </a:extLst>
          </p:cNvPr>
          <p:cNvSpPr/>
          <p:nvPr/>
        </p:nvSpPr>
        <p:spPr>
          <a:xfrm flipH="1">
            <a:off x="6312005" y="2824610"/>
            <a:ext cx="2070484" cy="2070484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3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5" name="Arc 10">
            <a:extLst>
              <a:ext uri="{FF2B5EF4-FFF2-40B4-BE49-F238E27FC236}">
                <a16:creationId xmlns:a16="http://schemas.microsoft.com/office/drawing/2014/main" id="{22CB4532-CE8A-4FF2-840F-DB2D5B09AFCE}"/>
              </a:ext>
            </a:extLst>
          </p:cNvPr>
          <p:cNvSpPr/>
          <p:nvPr/>
        </p:nvSpPr>
        <p:spPr>
          <a:xfrm rot="10800000">
            <a:off x="3741143" y="2978434"/>
            <a:ext cx="2070484" cy="2070484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2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6" name="Arc 11">
            <a:extLst>
              <a:ext uri="{FF2B5EF4-FFF2-40B4-BE49-F238E27FC236}">
                <a16:creationId xmlns:a16="http://schemas.microsoft.com/office/drawing/2014/main" id="{D9D6C683-19C7-47DA-BEB7-895D7EB132AB}"/>
              </a:ext>
            </a:extLst>
          </p:cNvPr>
          <p:cNvSpPr/>
          <p:nvPr/>
        </p:nvSpPr>
        <p:spPr>
          <a:xfrm rot="10800000">
            <a:off x="8882864" y="2978434"/>
            <a:ext cx="2070484" cy="2070484"/>
          </a:xfrm>
          <a:prstGeom prst="arc">
            <a:avLst>
              <a:gd name="adj1" fmla="val 12320660"/>
              <a:gd name="adj2" fmla="val 19941231"/>
            </a:avLst>
          </a:prstGeom>
          <a:ln w="88900">
            <a:solidFill>
              <a:schemeClr val="accent4"/>
            </a:solidFill>
            <a:headEnd type="triangl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7" name="Rectangle 7">
            <a:extLst>
              <a:ext uri="{FF2B5EF4-FFF2-40B4-BE49-F238E27FC236}">
                <a16:creationId xmlns:a16="http://schemas.microsoft.com/office/drawing/2014/main" id="{8A436172-20FD-4AB4-912D-23054E4550B5}"/>
              </a:ext>
            </a:extLst>
          </p:cNvPr>
          <p:cNvSpPr/>
          <p:nvPr/>
        </p:nvSpPr>
        <p:spPr>
          <a:xfrm>
            <a:off x="2045787" y="3787857"/>
            <a:ext cx="319477" cy="319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8" name="Rounded Rectangle 32">
            <a:extLst>
              <a:ext uri="{FF2B5EF4-FFF2-40B4-BE49-F238E27FC236}">
                <a16:creationId xmlns:a16="http://schemas.microsoft.com/office/drawing/2014/main" id="{2DC355FC-010E-4E02-9656-C68925D1F510}"/>
              </a:ext>
            </a:extLst>
          </p:cNvPr>
          <p:cNvSpPr/>
          <p:nvPr/>
        </p:nvSpPr>
        <p:spPr>
          <a:xfrm>
            <a:off x="7189692" y="3780798"/>
            <a:ext cx="320069" cy="32006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9" name="Rectangle 9">
            <a:extLst>
              <a:ext uri="{FF2B5EF4-FFF2-40B4-BE49-F238E27FC236}">
                <a16:creationId xmlns:a16="http://schemas.microsoft.com/office/drawing/2014/main" id="{B247DEA6-4F5E-49CA-A328-CC5D47F724D5}"/>
              </a:ext>
            </a:extLst>
          </p:cNvPr>
          <p:cNvSpPr/>
          <p:nvPr/>
        </p:nvSpPr>
        <p:spPr>
          <a:xfrm>
            <a:off x="4607269" y="3787857"/>
            <a:ext cx="326841" cy="30595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0" name="Frame 17">
            <a:extLst>
              <a:ext uri="{FF2B5EF4-FFF2-40B4-BE49-F238E27FC236}">
                <a16:creationId xmlns:a16="http://schemas.microsoft.com/office/drawing/2014/main" id="{D1888EB0-75C1-4B68-9073-C305B3336072}"/>
              </a:ext>
            </a:extLst>
          </p:cNvPr>
          <p:cNvSpPr/>
          <p:nvPr/>
        </p:nvSpPr>
        <p:spPr>
          <a:xfrm>
            <a:off x="9733583" y="3749548"/>
            <a:ext cx="344262" cy="34426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21" name="Group 16">
            <a:extLst>
              <a:ext uri="{FF2B5EF4-FFF2-40B4-BE49-F238E27FC236}">
                <a16:creationId xmlns:a16="http://schemas.microsoft.com/office/drawing/2014/main" id="{F04413EC-C797-4712-A976-39EE1C435C49}"/>
              </a:ext>
            </a:extLst>
          </p:cNvPr>
          <p:cNvGrpSpPr/>
          <p:nvPr/>
        </p:nvGrpSpPr>
        <p:grpSpPr>
          <a:xfrm>
            <a:off x="779641" y="1565782"/>
            <a:ext cx="2834675" cy="1107997"/>
            <a:chOff x="6210993" y="1433695"/>
            <a:chExt cx="2245430" cy="788254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3B31B294-0FDA-4C2C-976F-5658F3E8DD9C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ABAFD1AA-6C02-4F32-8BE9-BF610A828F58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4" name="Group 19">
            <a:extLst>
              <a:ext uri="{FF2B5EF4-FFF2-40B4-BE49-F238E27FC236}">
                <a16:creationId xmlns:a16="http://schemas.microsoft.com/office/drawing/2014/main" id="{E58A964D-E4BD-46AD-87F9-CCFDB1E6F2F7}"/>
              </a:ext>
            </a:extLst>
          </p:cNvPr>
          <p:cNvGrpSpPr/>
          <p:nvPr/>
        </p:nvGrpSpPr>
        <p:grpSpPr>
          <a:xfrm>
            <a:off x="3344805" y="5233478"/>
            <a:ext cx="2834675" cy="1107997"/>
            <a:chOff x="6210993" y="1433695"/>
            <a:chExt cx="2245430" cy="788254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99CAB236-163B-4206-988B-8EA59AA370FA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D36BB668-966A-4E67-9A9C-FE32C5B62882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7" name="Group 22">
            <a:extLst>
              <a:ext uri="{FF2B5EF4-FFF2-40B4-BE49-F238E27FC236}">
                <a16:creationId xmlns:a16="http://schemas.microsoft.com/office/drawing/2014/main" id="{4922B35E-8A64-42F2-AD58-8F7DFEC5852D}"/>
              </a:ext>
            </a:extLst>
          </p:cNvPr>
          <p:cNvGrpSpPr/>
          <p:nvPr/>
        </p:nvGrpSpPr>
        <p:grpSpPr>
          <a:xfrm>
            <a:off x="5995422" y="1565483"/>
            <a:ext cx="2834675" cy="1107997"/>
            <a:chOff x="6210993" y="1433695"/>
            <a:chExt cx="2245430" cy="788254"/>
          </a:xfrm>
        </p:grpSpPr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464F7AFC-5D4B-46F8-BCFD-46A8356FB1D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E730FA26-9A03-47B1-A112-8F029802B730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0" name="Group 25">
            <a:extLst>
              <a:ext uri="{FF2B5EF4-FFF2-40B4-BE49-F238E27FC236}">
                <a16:creationId xmlns:a16="http://schemas.microsoft.com/office/drawing/2014/main" id="{E76360D2-D162-469E-939F-DA6B28089EBF}"/>
              </a:ext>
            </a:extLst>
          </p:cNvPr>
          <p:cNvGrpSpPr/>
          <p:nvPr/>
        </p:nvGrpSpPr>
        <p:grpSpPr>
          <a:xfrm>
            <a:off x="8560586" y="5233179"/>
            <a:ext cx="2834675" cy="1107997"/>
            <a:chOff x="6210993" y="1433695"/>
            <a:chExt cx="2245430" cy="788254"/>
          </a:xfrm>
        </p:grpSpPr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55EDBA96-2454-4740-8496-C7A6A6923D8E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0FE6FB07-307D-4ED0-B8A2-32A25AFF784E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33" name="직선 화살표 연결선 432">
            <a:extLst>
              <a:ext uri="{FF2B5EF4-FFF2-40B4-BE49-F238E27FC236}">
                <a16:creationId xmlns:a16="http://schemas.microsoft.com/office/drawing/2014/main" id="{1C0161DD-EDDC-4BAD-9D18-BBEF4FC6E3C6}"/>
              </a:ext>
            </a:extLst>
          </p:cNvPr>
          <p:cNvCxnSpPr>
            <a:cxnSpLocks/>
          </p:cNvCxnSpPr>
          <p:nvPr/>
        </p:nvCxnSpPr>
        <p:spPr>
          <a:xfrm>
            <a:off x="3235824" y="3535654"/>
            <a:ext cx="505318" cy="842791"/>
          </a:xfrm>
          <a:prstGeom prst="straightConnector1">
            <a:avLst/>
          </a:prstGeom>
          <a:ln w="73025">
            <a:solidFill>
              <a:schemeClr val="bg1">
                <a:lumMod val="85000"/>
              </a:schemeClr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직선 화살표 연결선 435">
            <a:extLst>
              <a:ext uri="{FF2B5EF4-FFF2-40B4-BE49-F238E27FC236}">
                <a16:creationId xmlns:a16="http://schemas.microsoft.com/office/drawing/2014/main" id="{A7181EC0-9B08-4A8E-BE88-74FCD10C1F13}"/>
              </a:ext>
            </a:extLst>
          </p:cNvPr>
          <p:cNvCxnSpPr>
            <a:cxnSpLocks/>
          </p:cNvCxnSpPr>
          <p:nvPr/>
        </p:nvCxnSpPr>
        <p:spPr>
          <a:xfrm flipV="1">
            <a:off x="5811627" y="3506876"/>
            <a:ext cx="530585" cy="829606"/>
          </a:xfrm>
          <a:prstGeom prst="straightConnector1">
            <a:avLst/>
          </a:prstGeom>
          <a:ln w="73025">
            <a:solidFill>
              <a:schemeClr val="bg1">
                <a:lumMod val="85000"/>
              </a:schemeClr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직선 화살표 연결선 437">
            <a:extLst>
              <a:ext uri="{FF2B5EF4-FFF2-40B4-BE49-F238E27FC236}">
                <a16:creationId xmlns:a16="http://schemas.microsoft.com/office/drawing/2014/main" id="{04227AC8-E474-4AF6-ABE5-0A5B2EEE8F32}"/>
              </a:ext>
            </a:extLst>
          </p:cNvPr>
          <p:cNvCxnSpPr>
            <a:cxnSpLocks/>
          </p:cNvCxnSpPr>
          <p:nvPr/>
        </p:nvCxnSpPr>
        <p:spPr>
          <a:xfrm>
            <a:off x="8388947" y="3531934"/>
            <a:ext cx="505318" cy="842791"/>
          </a:xfrm>
          <a:prstGeom prst="straightConnector1">
            <a:avLst/>
          </a:prstGeom>
          <a:ln w="73025">
            <a:solidFill>
              <a:schemeClr val="bg1">
                <a:lumMod val="85000"/>
              </a:schemeClr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직선 화살표 연결선 438">
            <a:extLst>
              <a:ext uri="{FF2B5EF4-FFF2-40B4-BE49-F238E27FC236}">
                <a16:creationId xmlns:a16="http://schemas.microsoft.com/office/drawing/2014/main" id="{473A9B5E-ECE9-4A5E-9485-D72320A3EEA4}"/>
              </a:ext>
            </a:extLst>
          </p:cNvPr>
          <p:cNvCxnSpPr>
            <a:cxnSpLocks/>
          </p:cNvCxnSpPr>
          <p:nvPr/>
        </p:nvCxnSpPr>
        <p:spPr>
          <a:xfrm flipV="1">
            <a:off x="10916680" y="3545119"/>
            <a:ext cx="530585" cy="829606"/>
          </a:xfrm>
          <a:prstGeom prst="straightConnector1">
            <a:avLst/>
          </a:prstGeom>
          <a:ln w="73025">
            <a:solidFill>
              <a:schemeClr val="bg1">
                <a:lumMod val="85000"/>
              </a:schemeClr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직선 화살표 연결선 439">
            <a:extLst>
              <a:ext uri="{FF2B5EF4-FFF2-40B4-BE49-F238E27FC236}">
                <a16:creationId xmlns:a16="http://schemas.microsoft.com/office/drawing/2014/main" id="{B8D65FE9-5EC9-43EE-BF2A-26482C16B125}"/>
              </a:ext>
            </a:extLst>
          </p:cNvPr>
          <p:cNvCxnSpPr>
            <a:cxnSpLocks/>
          </p:cNvCxnSpPr>
          <p:nvPr/>
        </p:nvCxnSpPr>
        <p:spPr>
          <a:xfrm flipV="1">
            <a:off x="640988" y="3545119"/>
            <a:ext cx="530585" cy="829606"/>
          </a:xfrm>
          <a:prstGeom prst="straightConnector1">
            <a:avLst/>
          </a:prstGeom>
          <a:ln w="73025">
            <a:solidFill>
              <a:schemeClr val="bg1">
                <a:lumMod val="85000"/>
              </a:schemeClr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108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2022-10-27T05:24:06Z</dcterms:modified>
</cp:coreProperties>
</file>