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3891-4862-BD0A-603FBCB2F94D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3891-4862-BD0A-603FBCB2F94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91-4862-BD0A-603FBCB2F9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636A-41BC-9C12-52E0C20072C0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636A-41BC-9C12-52E0C20072C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6A-41BC-9C12-52E0C20072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E21E-4FD4-ACE5-2BF73BC082AA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E21E-4FD4-ACE5-2BF73BC082A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1E-4FD4-ACE5-2BF73BC082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8E91-40FB-BE0D-B4DBC9A12D68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8E91-40FB-BE0D-B4DBC9A12D6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91-40FB-BE0D-B4DBC9A12D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14" name="Chart 2">
            <a:extLst>
              <a:ext uri="{FF2B5EF4-FFF2-40B4-BE49-F238E27FC236}">
                <a16:creationId xmlns:a16="http://schemas.microsoft.com/office/drawing/2014/main" id="{3994BB0A-C27D-41C3-B140-29E1EE950E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6680003"/>
              </p:ext>
            </p:extLst>
          </p:nvPr>
        </p:nvGraphicFramePr>
        <p:xfrm>
          <a:off x="2730942" y="1878693"/>
          <a:ext cx="2183209" cy="210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5" name="타원 214">
            <a:extLst>
              <a:ext uri="{FF2B5EF4-FFF2-40B4-BE49-F238E27FC236}">
                <a16:creationId xmlns:a16="http://schemas.microsoft.com/office/drawing/2014/main" id="{BEBC20D2-67F3-4E30-9502-168C60E7A257}"/>
              </a:ext>
            </a:extLst>
          </p:cNvPr>
          <p:cNvSpPr/>
          <p:nvPr/>
        </p:nvSpPr>
        <p:spPr>
          <a:xfrm>
            <a:off x="3100686" y="2213658"/>
            <a:ext cx="1439632" cy="143963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149225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16" name="Chart 2">
            <a:extLst>
              <a:ext uri="{FF2B5EF4-FFF2-40B4-BE49-F238E27FC236}">
                <a16:creationId xmlns:a16="http://schemas.microsoft.com/office/drawing/2014/main" id="{146501BF-4B73-4191-A4D8-B33B89FDA1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2985223"/>
              </p:ext>
            </p:extLst>
          </p:nvPr>
        </p:nvGraphicFramePr>
        <p:xfrm>
          <a:off x="4852451" y="1878693"/>
          <a:ext cx="2183209" cy="210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7" name="타원 216">
            <a:extLst>
              <a:ext uri="{FF2B5EF4-FFF2-40B4-BE49-F238E27FC236}">
                <a16:creationId xmlns:a16="http://schemas.microsoft.com/office/drawing/2014/main" id="{797F68C4-7411-41DA-847D-42BE022B14FC}"/>
              </a:ext>
            </a:extLst>
          </p:cNvPr>
          <p:cNvSpPr/>
          <p:nvPr/>
        </p:nvSpPr>
        <p:spPr>
          <a:xfrm>
            <a:off x="5224239" y="2213658"/>
            <a:ext cx="1439632" cy="143963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149225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18" name="Chart 2">
            <a:extLst>
              <a:ext uri="{FF2B5EF4-FFF2-40B4-BE49-F238E27FC236}">
                <a16:creationId xmlns:a16="http://schemas.microsoft.com/office/drawing/2014/main" id="{7BA4ABB6-EFA1-427B-8368-8565C91D4D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1916791"/>
              </p:ext>
            </p:extLst>
          </p:nvPr>
        </p:nvGraphicFramePr>
        <p:xfrm>
          <a:off x="6973960" y="1878693"/>
          <a:ext cx="2183209" cy="210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9" name="타원 218">
            <a:extLst>
              <a:ext uri="{FF2B5EF4-FFF2-40B4-BE49-F238E27FC236}">
                <a16:creationId xmlns:a16="http://schemas.microsoft.com/office/drawing/2014/main" id="{D4DF2EBB-49B2-4A4B-8358-F93725900961}"/>
              </a:ext>
            </a:extLst>
          </p:cNvPr>
          <p:cNvSpPr/>
          <p:nvPr/>
        </p:nvSpPr>
        <p:spPr>
          <a:xfrm>
            <a:off x="7345748" y="2213658"/>
            <a:ext cx="1439632" cy="143963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1492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20" name="Chart 2">
            <a:extLst>
              <a:ext uri="{FF2B5EF4-FFF2-40B4-BE49-F238E27FC236}">
                <a16:creationId xmlns:a16="http://schemas.microsoft.com/office/drawing/2014/main" id="{C636B11E-6E18-4D62-A5BF-210EA584F6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3310869"/>
              </p:ext>
            </p:extLst>
          </p:nvPr>
        </p:nvGraphicFramePr>
        <p:xfrm>
          <a:off x="9095469" y="1878693"/>
          <a:ext cx="2183209" cy="210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21" name="타원 220">
            <a:extLst>
              <a:ext uri="{FF2B5EF4-FFF2-40B4-BE49-F238E27FC236}">
                <a16:creationId xmlns:a16="http://schemas.microsoft.com/office/drawing/2014/main" id="{D0426E7E-60F8-4B81-AE4E-181EFAC27C75}"/>
              </a:ext>
            </a:extLst>
          </p:cNvPr>
          <p:cNvSpPr/>
          <p:nvPr/>
        </p:nvSpPr>
        <p:spPr>
          <a:xfrm>
            <a:off x="9467256" y="2213658"/>
            <a:ext cx="1439632" cy="143963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149225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2" name="Rectangle 9">
            <a:extLst>
              <a:ext uri="{FF2B5EF4-FFF2-40B4-BE49-F238E27FC236}">
                <a16:creationId xmlns:a16="http://schemas.microsoft.com/office/drawing/2014/main" id="{6EC8733C-A4E3-46EF-93D2-7B36DD16AA40}"/>
              </a:ext>
            </a:extLst>
          </p:cNvPr>
          <p:cNvSpPr/>
          <p:nvPr/>
        </p:nvSpPr>
        <p:spPr>
          <a:xfrm>
            <a:off x="5778574" y="4214481"/>
            <a:ext cx="417541" cy="39085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3" name="Block Arc 10">
            <a:extLst>
              <a:ext uri="{FF2B5EF4-FFF2-40B4-BE49-F238E27FC236}">
                <a16:creationId xmlns:a16="http://schemas.microsoft.com/office/drawing/2014/main" id="{130E8DF3-8D11-4979-9480-B8577413C20D}"/>
              </a:ext>
            </a:extLst>
          </p:cNvPr>
          <p:cNvSpPr/>
          <p:nvPr/>
        </p:nvSpPr>
        <p:spPr>
          <a:xfrm>
            <a:off x="3547068" y="4224700"/>
            <a:ext cx="546868" cy="370419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4" name="Rectangle 16">
            <a:extLst>
              <a:ext uri="{FF2B5EF4-FFF2-40B4-BE49-F238E27FC236}">
                <a16:creationId xmlns:a16="http://schemas.microsoft.com/office/drawing/2014/main" id="{D7CAA190-499F-4684-89C2-11B3372DE308}"/>
              </a:ext>
            </a:extLst>
          </p:cNvPr>
          <p:cNvSpPr/>
          <p:nvPr/>
        </p:nvSpPr>
        <p:spPr>
          <a:xfrm rot="2700000">
            <a:off x="10018567" y="4107811"/>
            <a:ext cx="337010" cy="604197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5" name="Oval 21">
            <a:extLst>
              <a:ext uri="{FF2B5EF4-FFF2-40B4-BE49-F238E27FC236}">
                <a16:creationId xmlns:a16="http://schemas.microsoft.com/office/drawing/2014/main" id="{D8E89FE9-B67F-4FE1-8FD5-B273D9C4FF94}"/>
              </a:ext>
            </a:extLst>
          </p:cNvPr>
          <p:cNvSpPr>
            <a:spLocks noChangeAspect="1"/>
          </p:cNvSpPr>
          <p:nvPr/>
        </p:nvSpPr>
        <p:spPr>
          <a:xfrm>
            <a:off x="7846216" y="4171835"/>
            <a:ext cx="472205" cy="47614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45467232-43D1-4C42-9A79-A3CD85E515B7}"/>
              </a:ext>
            </a:extLst>
          </p:cNvPr>
          <p:cNvSpPr txBox="1"/>
          <p:nvPr/>
        </p:nvSpPr>
        <p:spPr>
          <a:xfrm>
            <a:off x="3396548" y="2718030"/>
            <a:ext cx="847909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6C2B4D59-EE78-4849-86E3-EF70ADAF5864}"/>
              </a:ext>
            </a:extLst>
          </p:cNvPr>
          <p:cNvSpPr txBox="1"/>
          <p:nvPr/>
        </p:nvSpPr>
        <p:spPr>
          <a:xfrm>
            <a:off x="5520101" y="2718030"/>
            <a:ext cx="847909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80%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6358CCBD-9800-4222-98CD-B4519C462E53}"/>
              </a:ext>
            </a:extLst>
          </p:cNvPr>
          <p:cNvSpPr txBox="1"/>
          <p:nvPr/>
        </p:nvSpPr>
        <p:spPr>
          <a:xfrm>
            <a:off x="7641610" y="2718030"/>
            <a:ext cx="847909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30%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3A689BD3-4A00-4765-B612-55C4A4AC42EA}"/>
              </a:ext>
            </a:extLst>
          </p:cNvPr>
          <p:cNvSpPr txBox="1"/>
          <p:nvPr/>
        </p:nvSpPr>
        <p:spPr>
          <a:xfrm>
            <a:off x="9763118" y="2718030"/>
            <a:ext cx="847909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50%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30" name="Group 13">
            <a:extLst>
              <a:ext uri="{FF2B5EF4-FFF2-40B4-BE49-F238E27FC236}">
                <a16:creationId xmlns:a16="http://schemas.microsoft.com/office/drawing/2014/main" id="{FB076F71-16FC-4C86-A55E-12EA9602B179}"/>
              </a:ext>
            </a:extLst>
          </p:cNvPr>
          <p:cNvGrpSpPr/>
          <p:nvPr/>
        </p:nvGrpSpPr>
        <p:grpSpPr>
          <a:xfrm>
            <a:off x="2901217" y="4758512"/>
            <a:ext cx="1838571" cy="1410489"/>
            <a:chOff x="-475010" y="1129566"/>
            <a:chExt cx="3859356" cy="1410489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11259D68-FF4C-427F-8B85-5EBF72E2DB59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26DD5ED4-0F9E-4BCB-A95D-B22E3A191AD0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" name="Group 13">
            <a:extLst>
              <a:ext uri="{FF2B5EF4-FFF2-40B4-BE49-F238E27FC236}">
                <a16:creationId xmlns:a16="http://schemas.microsoft.com/office/drawing/2014/main" id="{C6B849D1-9F54-42F7-BEE8-F0435F55240F}"/>
              </a:ext>
            </a:extLst>
          </p:cNvPr>
          <p:cNvGrpSpPr/>
          <p:nvPr/>
        </p:nvGrpSpPr>
        <p:grpSpPr>
          <a:xfrm>
            <a:off x="9267787" y="4758512"/>
            <a:ext cx="1838571" cy="1410489"/>
            <a:chOff x="-475010" y="1129566"/>
            <a:chExt cx="3859356" cy="1410489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2059949B-DA94-4E16-AE9D-7FCEFE5F409F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92963987-AE36-4B93-950F-2D16DEC9E905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6" name="Group 13">
            <a:extLst>
              <a:ext uri="{FF2B5EF4-FFF2-40B4-BE49-F238E27FC236}">
                <a16:creationId xmlns:a16="http://schemas.microsoft.com/office/drawing/2014/main" id="{3C9AEF56-D3D3-4792-9A63-17156A457DB2}"/>
              </a:ext>
            </a:extLst>
          </p:cNvPr>
          <p:cNvGrpSpPr/>
          <p:nvPr/>
        </p:nvGrpSpPr>
        <p:grpSpPr>
          <a:xfrm>
            <a:off x="7145597" y="4758512"/>
            <a:ext cx="1838571" cy="1410489"/>
            <a:chOff x="-475010" y="1129566"/>
            <a:chExt cx="3859356" cy="1410489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E9434442-C1AA-4DEB-9DA7-FB16D4963A3E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C585118B-82B1-4272-8EA6-D99B85B07E18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9" name="Group 13">
            <a:extLst>
              <a:ext uri="{FF2B5EF4-FFF2-40B4-BE49-F238E27FC236}">
                <a16:creationId xmlns:a16="http://schemas.microsoft.com/office/drawing/2014/main" id="{483A3060-1EF2-42D9-874F-542CBD41AED0}"/>
              </a:ext>
            </a:extLst>
          </p:cNvPr>
          <p:cNvGrpSpPr/>
          <p:nvPr/>
        </p:nvGrpSpPr>
        <p:grpSpPr>
          <a:xfrm>
            <a:off x="5023407" y="4758512"/>
            <a:ext cx="1838571" cy="1410489"/>
            <a:chOff x="-475010" y="1129566"/>
            <a:chExt cx="3859356" cy="1410489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31A9FE3E-D3A7-44B6-8501-DEF135F2F26A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49B099C6-A104-422C-8AFC-0DEC9D53A698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" name="그룹 241">
            <a:extLst>
              <a:ext uri="{FF2B5EF4-FFF2-40B4-BE49-F238E27FC236}">
                <a16:creationId xmlns:a16="http://schemas.microsoft.com/office/drawing/2014/main" id="{828C7F1F-E59E-45AB-A89D-0ECFEEE6D907}"/>
              </a:ext>
            </a:extLst>
          </p:cNvPr>
          <p:cNvGrpSpPr/>
          <p:nvPr/>
        </p:nvGrpSpPr>
        <p:grpSpPr>
          <a:xfrm>
            <a:off x="536808" y="1724175"/>
            <a:ext cx="2052276" cy="4705933"/>
            <a:chOff x="194438" y="673094"/>
            <a:chExt cx="2501118" cy="5735142"/>
          </a:xfrm>
        </p:grpSpPr>
        <p:sp>
          <p:nvSpPr>
            <p:cNvPr id="243" name="Freeform: Shape 39">
              <a:extLst>
                <a:ext uri="{FF2B5EF4-FFF2-40B4-BE49-F238E27FC236}">
                  <a16:creationId xmlns:a16="http://schemas.microsoft.com/office/drawing/2014/main" id="{21FEAF50-3C1E-44FF-9D8A-088A23D5A724}"/>
                </a:ext>
              </a:extLst>
            </p:cNvPr>
            <p:cNvSpPr/>
            <p:nvPr/>
          </p:nvSpPr>
          <p:spPr>
            <a:xfrm>
              <a:off x="194438" y="1489119"/>
              <a:ext cx="1705740" cy="2218581"/>
            </a:xfrm>
            <a:custGeom>
              <a:avLst/>
              <a:gdLst>
                <a:gd name="connsiteX0" fmla="*/ 1505319 w 1705740"/>
                <a:gd name="connsiteY0" fmla="*/ 1275492 h 2218581"/>
                <a:gd name="connsiteX1" fmla="*/ 1701005 w 1705740"/>
                <a:gd name="connsiteY1" fmla="*/ 1242140 h 2218581"/>
                <a:gd name="connsiteX2" fmla="*/ 1671903 w 1705740"/>
                <a:gd name="connsiteY2" fmla="*/ 1183877 h 2218581"/>
                <a:gd name="connsiteX3" fmla="*/ 1537904 w 1705740"/>
                <a:gd name="connsiteY3" fmla="*/ 978215 h 2218581"/>
                <a:gd name="connsiteX4" fmla="*/ 1379348 w 1705740"/>
                <a:gd name="connsiteY4" fmla="*/ 446469 h 2218581"/>
                <a:gd name="connsiteX5" fmla="*/ 1261346 w 1705740"/>
                <a:gd name="connsiteY5" fmla="*/ 313709 h 2218581"/>
                <a:gd name="connsiteX6" fmla="*/ 1063771 w 1705740"/>
                <a:gd name="connsiteY6" fmla="*/ 215837 h 2218581"/>
                <a:gd name="connsiteX7" fmla="*/ 1004092 w 1705740"/>
                <a:gd name="connsiteY7" fmla="*/ 132427 h 2218581"/>
                <a:gd name="connsiteX8" fmla="*/ 991577 w 1705740"/>
                <a:gd name="connsiteY8" fmla="*/ 105096 h 2218581"/>
                <a:gd name="connsiteX9" fmla="*/ 897778 w 1705740"/>
                <a:gd name="connsiteY9" fmla="*/ 29891 h 2218581"/>
                <a:gd name="connsiteX10" fmla="*/ 901320 w 1705740"/>
                <a:gd name="connsiteY10" fmla="*/ 199013 h 2218581"/>
                <a:gd name="connsiteX11" fmla="*/ 915664 w 1705740"/>
                <a:gd name="connsiteY11" fmla="*/ 349069 h 2218581"/>
                <a:gd name="connsiteX12" fmla="*/ 754393 w 1705740"/>
                <a:gd name="connsiteY12" fmla="*/ 163477 h 2218581"/>
                <a:gd name="connsiteX13" fmla="*/ 704925 w 1705740"/>
                <a:gd name="connsiteY13" fmla="*/ 91814 h 2218581"/>
                <a:gd name="connsiteX14" fmla="*/ 516382 w 1705740"/>
                <a:gd name="connsiteY14" fmla="*/ 848 h 2218581"/>
                <a:gd name="connsiteX15" fmla="*/ 457942 w 1705740"/>
                <a:gd name="connsiteY15" fmla="*/ 64424 h 2218581"/>
                <a:gd name="connsiteX16" fmla="*/ 392536 w 1705740"/>
                <a:gd name="connsiteY16" fmla="*/ 151376 h 2218581"/>
                <a:gd name="connsiteX17" fmla="*/ 67928 w 1705740"/>
                <a:gd name="connsiteY17" fmla="*/ 458983 h 2218581"/>
                <a:gd name="connsiteX18" fmla="*/ 25485 w 1705740"/>
                <a:gd name="connsiteY18" fmla="*/ 815586 h 2218581"/>
                <a:gd name="connsiteX19" fmla="*/ 41010 w 1705740"/>
                <a:gd name="connsiteY19" fmla="*/ 928924 h 2218581"/>
                <a:gd name="connsiteX20" fmla="*/ 34163 w 1705740"/>
                <a:gd name="connsiteY20" fmla="*/ 1160147 h 2218581"/>
                <a:gd name="connsiteX21" fmla="*/ 107478 w 1705740"/>
                <a:gd name="connsiteY21" fmla="*/ 1507659 h 2218581"/>
                <a:gd name="connsiteX22" fmla="*/ 308182 w 1705740"/>
                <a:gd name="connsiteY22" fmla="*/ 1623299 h 2218581"/>
                <a:gd name="connsiteX23" fmla="*/ 384921 w 1705740"/>
                <a:gd name="connsiteY23" fmla="*/ 1606121 h 2218581"/>
                <a:gd name="connsiteX24" fmla="*/ 485627 w 1705740"/>
                <a:gd name="connsiteY24" fmla="*/ 1653169 h 2218581"/>
                <a:gd name="connsiteX25" fmla="*/ 495308 w 1705740"/>
                <a:gd name="connsiteY25" fmla="*/ 1740947 h 2218581"/>
                <a:gd name="connsiteX26" fmla="*/ 468686 w 1705740"/>
                <a:gd name="connsiteY26" fmla="*/ 1901274 h 2218581"/>
                <a:gd name="connsiteX27" fmla="*/ 498024 w 1705740"/>
                <a:gd name="connsiteY27" fmla="*/ 2215198 h 2218581"/>
                <a:gd name="connsiteX28" fmla="*/ 638398 w 1705740"/>
                <a:gd name="connsiteY28" fmla="*/ 2176179 h 2218581"/>
                <a:gd name="connsiteX29" fmla="*/ 694477 w 1705740"/>
                <a:gd name="connsiteY29" fmla="*/ 2188457 h 2218581"/>
                <a:gd name="connsiteX30" fmla="*/ 1263235 w 1705740"/>
                <a:gd name="connsiteY30" fmla="*/ 2165730 h 2218581"/>
                <a:gd name="connsiteX31" fmla="*/ 1431295 w 1705740"/>
                <a:gd name="connsiteY31" fmla="*/ 2132260 h 2218581"/>
                <a:gd name="connsiteX32" fmla="*/ 1589260 w 1705740"/>
                <a:gd name="connsiteY32" fmla="*/ 2100088 h 2218581"/>
                <a:gd name="connsiteX33" fmla="*/ 1592153 w 1705740"/>
                <a:gd name="connsiteY33" fmla="*/ 2084917 h 2218581"/>
                <a:gd name="connsiteX34" fmla="*/ 1502013 w 1705740"/>
                <a:gd name="connsiteY34" fmla="*/ 1555119 h 2218581"/>
                <a:gd name="connsiteX35" fmla="*/ 1552897 w 1705740"/>
                <a:gd name="connsiteY35" fmla="*/ 1488828 h 2218581"/>
                <a:gd name="connsiteX36" fmla="*/ 1577513 w 1705740"/>
                <a:gd name="connsiteY36" fmla="*/ 1483397 h 2218581"/>
                <a:gd name="connsiteX37" fmla="*/ 1678691 w 1705740"/>
                <a:gd name="connsiteY37" fmla="*/ 1454000 h 2218581"/>
                <a:gd name="connsiteX38" fmla="*/ 1601952 w 1705740"/>
                <a:gd name="connsiteY38" fmla="*/ 1346270 h 2218581"/>
                <a:gd name="connsiteX39" fmla="*/ 1589851 w 1705740"/>
                <a:gd name="connsiteY39" fmla="*/ 1345030 h 2218581"/>
                <a:gd name="connsiteX40" fmla="*/ 1544338 w 1705740"/>
                <a:gd name="connsiteY40" fmla="*/ 1329210 h 2218581"/>
                <a:gd name="connsiteX41" fmla="*/ 1436312 w 1705740"/>
                <a:gd name="connsiteY41" fmla="*/ 1283874 h 2218581"/>
                <a:gd name="connsiteX42" fmla="*/ 1494575 w 1705740"/>
                <a:gd name="connsiteY42" fmla="*/ 1269530 h 2218581"/>
                <a:gd name="connsiteX43" fmla="*/ 1505319 w 1705740"/>
                <a:gd name="connsiteY43" fmla="*/ 1275492 h 221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705740" h="2218581">
                  <a:moveTo>
                    <a:pt x="1505319" y="1275492"/>
                  </a:moveTo>
                  <a:cubicBezTo>
                    <a:pt x="1572437" y="1275374"/>
                    <a:pt x="1640263" y="1279624"/>
                    <a:pt x="1701005" y="1242140"/>
                  </a:cubicBezTo>
                  <a:cubicBezTo>
                    <a:pt x="1716589" y="1210263"/>
                    <a:pt x="1690261" y="1191374"/>
                    <a:pt x="1671903" y="1183877"/>
                  </a:cubicBezTo>
                  <a:cubicBezTo>
                    <a:pt x="1577985" y="1145271"/>
                    <a:pt x="1559155" y="1069063"/>
                    <a:pt x="1537904" y="978215"/>
                  </a:cubicBezTo>
                  <a:cubicBezTo>
                    <a:pt x="1495815" y="798467"/>
                    <a:pt x="1433538" y="623383"/>
                    <a:pt x="1379348" y="446469"/>
                  </a:cubicBezTo>
                  <a:cubicBezTo>
                    <a:pt x="1360340" y="384310"/>
                    <a:pt x="1320790" y="341217"/>
                    <a:pt x="1261346" y="313709"/>
                  </a:cubicBezTo>
                  <a:cubicBezTo>
                    <a:pt x="1194701" y="282836"/>
                    <a:pt x="1129826" y="248067"/>
                    <a:pt x="1063771" y="215837"/>
                  </a:cubicBezTo>
                  <a:cubicBezTo>
                    <a:pt x="1028353" y="198600"/>
                    <a:pt x="991164" y="184315"/>
                    <a:pt x="1004092" y="132427"/>
                  </a:cubicBezTo>
                  <a:cubicBezTo>
                    <a:pt x="1006748" y="121801"/>
                    <a:pt x="1000727" y="111117"/>
                    <a:pt x="991577" y="105096"/>
                  </a:cubicBezTo>
                  <a:cubicBezTo>
                    <a:pt x="957930" y="82900"/>
                    <a:pt x="935557" y="46774"/>
                    <a:pt x="897778" y="29891"/>
                  </a:cubicBezTo>
                  <a:cubicBezTo>
                    <a:pt x="872631" y="87151"/>
                    <a:pt x="864780" y="154032"/>
                    <a:pt x="901320" y="199013"/>
                  </a:cubicBezTo>
                  <a:cubicBezTo>
                    <a:pt x="946950" y="255210"/>
                    <a:pt x="922334" y="299660"/>
                    <a:pt x="915664" y="349069"/>
                  </a:cubicBezTo>
                  <a:cubicBezTo>
                    <a:pt x="820448" y="318137"/>
                    <a:pt x="768501" y="257926"/>
                    <a:pt x="754393" y="163477"/>
                  </a:cubicBezTo>
                  <a:cubicBezTo>
                    <a:pt x="750143" y="134906"/>
                    <a:pt x="732847" y="106749"/>
                    <a:pt x="704925" y="91814"/>
                  </a:cubicBezTo>
                  <a:cubicBezTo>
                    <a:pt x="643416" y="58875"/>
                    <a:pt x="582083" y="25287"/>
                    <a:pt x="516382" y="848"/>
                  </a:cubicBezTo>
                  <a:cubicBezTo>
                    <a:pt x="466324" y="-6413"/>
                    <a:pt x="463727" y="34495"/>
                    <a:pt x="457942" y="64424"/>
                  </a:cubicBezTo>
                  <a:cubicBezTo>
                    <a:pt x="449973" y="105981"/>
                    <a:pt x="429371" y="130361"/>
                    <a:pt x="392536" y="151376"/>
                  </a:cubicBezTo>
                  <a:cubicBezTo>
                    <a:pt x="259659" y="227171"/>
                    <a:pt x="146084" y="324099"/>
                    <a:pt x="67928" y="458983"/>
                  </a:cubicBezTo>
                  <a:cubicBezTo>
                    <a:pt x="2109" y="572558"/>
                    <a:pt x="-23451" y="689379"/>
                    <a:pt x="25485" y="815586"/>
                  </a:cubicBezTo>
                  <a:cubicBezTo>
                    <a:pt x="39771" y="852362"/>
                    <a:pt x="46677" y="890082"/>
                    <a:pt x="41010" y="928924"/>
                  </a:cubicBezTo>
                  <a:cubicBezTo>
                    <a:pt x="29853" y="1005782"/>
                    <a:pt x="29676" y="1083348"/>
                    <a:pt x="34163" y="1160147"/>
                  </a:cubicBezTo>
                  <a:cubicBezTo>
                    <a:pt x="41128" y="1279152"/>
                    <a:pt x="59546" y="1397095"/>
                    <a:pt x="107478" y="1507659"/>
                  </a:cubicBezTo>
                  <a:cubicBezTo>
                    <a:pt x="147737" y="1600514"/>
                    <a:pt x="210368" y="1635696"/>
                    <a:pt x="308182" y="1623299"/>
                  </a:cubicBezTo>
                  <a:cubicBezTo>
                    <a:pt x="334096" y="1619994"/>
                    <a:pt x="359715" y="1613323"/>
                    <a:pt x="384921" y="1606121"/>
                  </a:cubicBezTo>
                  <a:cubicBezTo>
                    <a:pt x="443893" y="1589357"/>
                    <a:pt x="460657" y="1597267"/>
                    <a:pt x="485627" y="1653169"/>
                  </a:cubicBezTo>
                  <a:cubicBezTo>
                    <a:pt x="498378" y="1681739"/>
                    <a:pt x="499204" y="1711609"/>
                    <a:pt x="495308" y="1740947"/>
                  </a:cubicBezTo>
                  <a:cubicBezTo>
                    <a:pt x="488225" y="1794606"/>
                    <a:pt x="478721" y="1848028"/>
                    <a:pt x="468686" y="1901274"/>
                  </a:cubicBezTo>
                  <a:cubicBezTo>
                    <a:pt x="448497" y="2008827"/>
                    <a:pt x="456880" y="2113488"/>
                    <a:pt x="498024" y="2215198"/>
                  </a:cubicBezTo>
                  <a:cubicBezTo>
                    <a:pt x="534150" y="2163841"/>
                    <a:pt x="580430" y="2151622"/>
                    <a:pt x="638398" y="2176179"/>
                  </a:cubicBezTo>
                  <a:cubicBezTo>
                    <a:pt x="655694" y="2183498"/>
                    <a:pt x="675705" y="2184679"/>
                    <a:pt x="694477" y="2188457"/>
                  </a:cubicBezTo>
                  <a:cubicBezTo>
                    <a:pt x="885913" y="2227181"/>
                    <a:pt x="1076935" y="2237275"/>
                    <a:pt x="1263235" y="2165730"/>
                  </a:cubicBezTo>
                  <a:cubicBezTo>
                    <a:pt x="1318311" y="2144597"/>
                    <a:pt x="1373858" y="2133263"/>
                    <a:pt x="1431295" y="2132260"/>
                  </a:cubicBezTo>
                  <a:cubicBezTo>
                    <a:pt x="1486547" y="2131256"/>
                    <a:pt x="1538199" y="2118565"/>
                    <a:pt x="1589260" y="2100088"/>
                  </a:cubicBezTo>
                  <a:cubicBezTo>
                    <a:pt x="1590323" y="2095012"/>
                    <a:pt x="1593392" y="2089404"/>
                    <a:pt x="1592153" y="2084917"/>
                  </a:cubicBezTo>
                  <a:cubicBezTo>
                    <a:pt x="1545637" y="1911073"/>
                    <a:pt x="1521670" y="1733509"/>
                    <a:pt x="1502013" y="1555119"/>
                  </a:cubicBezTo>
                  <a:cubicBezTo>
                    <a:pt x="1497527" y="1514329"/>
                    <a:pt x="1484304" y="1472181"/>
                    <a:pt x="1552897" y="1488828"/>
                  </a:cubicBezTo>
                  <a:cubicBezTo>
                    <a:pt x="1560453" y="1490658"/>
                    <a:pt x="1573676" y="1488592"/>
                    <a:pt x="1577513" y="1483397"/>
                  </a:cubicBezTo>
                  <a:cubicBezTo>
                    <a:pt x="1604195" y="1447330"/>
                    <a:pt x="1643509" y="1458368"/>
                    <a:pt x="1678691" y="1454000"/>
                  </a:cubicBezTo>
                  <a:cubicBezTo>
                    <a:pt x="1653249" y="1417992"/>
                    <a:pt x="1618775" y="1388358"/>
                    <a:pt x="1601952" y="1346270"/>
                  </a:cubicBezTo>
                  <a:cubicBezTo>
                    <a:pt x="1597997" y="1344971"/>
                    <a:pt x="1593924" y="1344558"/>
                    <a:pt x="1589851" y="1345030"/>
                  </a:cubicBezTo>
                  <a:cubicBezTo>
                    <a:pt x="1579815" y="1327793"/>
                    <a:pt x="1562224" y="1328443"/>
                    <a:pt x="1544338" y="1329210"/>
                  </a:cubicBezTo>
                  <a:cubicBezTo>
                    <a:pt x="1502131" y="1331040"/>
                    <a:pt x="1469074" y="1312150"/>
                    <a:pt x="1436312" y="1283874"/>
                  </a:cubicBezTo>
                  <a:cubicBezTo>
                    <a:pt x="1457681" y="1275610"/>
                    <a:pt x="1479405" y="1283107"/>
                    <a:pt x="1494575" y="1269530"/>
                  </a:cubicBezTo>
                  <a:cubicBezTo>
                    <a:pt x="1498117" y="1271596"/>
                    <a:pt x="1501718" y="1273544"/>
                    <a:pt x="1505319" y="1275492"/>
                  </a:cubicBezTo>
                  <a:close/>
                </a:path>
              </a:pathLst>
            </a:custGeom>
            <a:solidFill>
              <a:srgbClr val="00AEEF"/>
            </a:solidFill>
            <a:ln w="58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40">
              <a:extLst>
                <a:ext uri="{FF2B5EF4-FFF2-40B4-BE49-F238E27FC236}">
                  <a16:creationId xmlns:a16="http://schemas.microsoft.com/office/drawing/2014/main" id="{2F9DC3E6-F303-4DCF-B255-FBD0DBFCAECD}"/>
                </a:ext>
              </a:extLst>
            </p:cNvPr>
            <p:cNvSpPr/>
            <p:nvPr/>
          </p:nvSpPr>
          <p:spPr>
            <a:xfrm>
              <a:off x="1561019" y="1832907"/>
              <a:ext cx="1134537" cy="1011918"/>
            </a:xfrm>
            <a:custGeom>
              <a:avLst/>
              <a:gdLst>
                <a:gd name="connsiteX0" fmla="*/ 131772 w 1134537"/>
                <a:gd name="connsiteY0" fmla="*/ 921787 h 1011918"/>
                <a:gd name="connsiteX1" fmla="*/ 360043 w 1134537"/>
                <a:gd name="connsiteY1" fmla="*/ 894161 h 1011918"/>
                <a:gd name="connsiteX2" fmla="*/ 500417 w 1134537"/>
                <a:gd name="connsiteY2" fmla="*/ 770374 h 1011918"/>
                <a:gd name="connsiteX3" fmla="*/ 702301 w 1134537"/>
                <a:gd name="connsiteY3" fmla="*/ 39991 h 1011918"/>
                <a:gd name="connsiteX4" fmla="*/ 760505 w 1134537"/>
                <a:gd name="connsiteY4" fmla="*/ 3628 h 1011918"/>
                <a:gd name="connsiteX5" fmla="*/ 1096979 w 1134537"/>
                <a:gd name="connsiteY5" fmla="*/ 81371 h 1011918"/>
                <a:gd name="connsiteX6" fmla="*/ 1132161 w 1134537"/>
                <a:gd name="connsiteY6" fmla="*/ 123755 h 1011918"/>
                <a:gd name="connsiteX7" fmla="*/ 914456 w 1134537"/>
                <a:gd name="connsiteY7" fmla="*/ 876157 h 1011918"/>
                <a:gd name="connsiteX8" fmla="*/ 824317 w 1134537"/>
                <a:gd name="connsiteY8" fmla="*/ 960216 h 1011918"/>
                <a:gd name="connsiteX9" fmla="*/ 102670 w 1134537"/>
                <a:gd name="connsiteY9" fmla="*/ 1011868 h 1011918"/>
                <a:gd name="connsiteX10" fmla="*/ 6746 w 1134537"/>
                <a:gd name="connsiteY10" fmla="*/ 932885 h 1011918"/>
                <a:gd name="connsiteX11" fmla="*/ 131772 w 1134537"/>
                <a:gd name="connsiteY11" fmla="*/ 921787 h 101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34537" h="1011918">
                  <a:moveTo>
                    <a:pt x="131772" y="921787"/>
                  </a:moveTo>
                  <a:cubicBezTo>
                    <a:pt x="199303" y="913995"/>
                    <a:pt x="351837" y="895400"/>
                    <a:pt x="360043" y="894161"/>
                  </a:cubicBezTo>
                  <a:cubicBezTo>
                    <a:pt x="490795" y="873913"/>
                    <a:pt x="473086" y="878341"/>
                    <a:pt x="500417" y="770374"/>
                  </a:cubicBezTo>
                  <a:cubicBezTo>
                    <a:pt x="564406" y="526047"/>
                    <a:pt x="635124" y="283491"/>
                    <a:pt x="702301" y="39991"/>
                  </a:cubicBezTo>
                  <a:cubicBezTo>
                    <a:pt x="711274" y="7524"/>
                    <a:pt x="719184" y="-7470"/>
                    <a:pt x="760505" y="3628"/>
                  </a:cubicBezTo>
                  <a:cubicBezTo>
                    <a:pt x="871600" y="33379"/>
                    <a:pt x="984821" y="55457"/>
                    <a:pt x="1096979" y="81371"/>
                  </a:cubicBezTo>
                  <a:cubicBezTo>
                    <a:pt x="1117934" y="86211"/>
                    <a:pt x="1142314" y="88986"/>
                    <a:pt x="1132161" y="123755"/>
                  </a:cubicBezTo>
                  <a:cubicBezTo>
                    <a:pt x="1059022" y="374398"/>
                    <a:pt x="986887" y="625336"/>
                    <a:pt x="914456" y="876157"/>
                  </a:cubicBezTo>
                  <a:cubicBezTo>
                    <a:pt x="897338" y="937312"/>
                    <a:pt x="889959" y="957264"/>
                    <a:pt x="824317" y="960216"/>
                  </a:cubicBezTo>
                  <a:cubicBezTo>
                    <a:pt x="786715" y="961928"/>
                    <a:pt x="140568" y="1009743"/>
                    <a:pt x="102670" y="1011868"/>
                  </a:cubicBezTo>
                  <a:cubicBezTo>
                    <a:pt x="63533" y="1014111"/>
                    <a:pt x="-25013" y="941031"/>
                    <a:pt x="6746" y="932885"/>
                  </a:cubicBezTo>
                  <a:cubicBezTo>
                    <a:pt x="56154" y="926037"/>
                    <a:pt x="97475" y="926037"/>
                    <a:pt x="131772" y="921787"/>
                  </a:cubicBezTo>
                  <a:close/>
                </a:path>
              </a:pathLst>
            </a:custGeom>
            <a:solidFill>
              <a:srgbClr val="010101"/>
            </a:solidFill>
            <a:ln w="58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41">
              <a:extLst>
                <a:ext uri="{FF2B5EF4-FFF2-40B4-BE49-F238E27FC236}">
                  <a16:creationId xmlns:a16="http://schemas.microsoft.com/office/drawing/2014/main" id="{7D996BA4-E454-4DDE-972F-E799B1D3AC2D}"/>
                </a:ext>
              </a:extLst>
            </p:cNvPr>
            <p:cNvSpPr/>
            <p:nvPr/>
          </p:nvSpPr>
          <p:spPr>
            <a:xfrm>
              <a:off x="616764" y="821115"/>
              <a:ext cx="591897" cy="1059339"/>
            </a:xfrm>
            <a:custGeom>
              <a:avLst/>
              <a:gdLst>
                <a:gd name="connsiteX0" fmla="*/ 475451 w 591897"/>
                <a:gd name="connsiteY0" fmla="*/ 697955 h 1059339"/>
                <a:gd name="connsiteX1" fmla="*/ 474920 w 591897"/>
                <a:gd name="connsiteY1" fmla="*/ 813537 h 1059339"/>
                <a:gd name="connsiteX2" fmla="*/ 511459 w 591897"/>
                <a:gd name="connsiteY2" fmla="*/ 881008 h 1059339"/>
                <a:gd name="connsiteX3" fmla="*/ 526512 w 591897"/>
                <a:gd name="connsiteY3" fmla="*/ 925813 h 1059339"/>
                <a:gd name="connsiteX4" fmla="*/ 501896 w 591897"/>
                <a:gd name="connsiteY4" fmla="*/ 1059339 h 1059339"/>
                <a:gd name="connsiteX5" fmla="*/ 383009 w 591897"/>
                <a:gd name="connsiteY5" fmla="*/ 976461 h 1059339"/>
                <a:gd name="connsiteX6" fmla="*/ 338795 w 591897"/>
                <a:gd name="connsiteY6" fmla="*/ 903617 h 1059339"/>
                <a:gd name="connsiteX7" fmla="*/ 195174 w 591897"/>
                <a:gd name="connsiteY7" fmla="*/ 730363 h 1059339"/>
                <a:gd name="connsiteX8" fmla="*/ 94055 w 591897"/>
                <a:gd name="connsiteY8" fmla="*/ 668912 h 1059339"/>
                <a:gd name="connsiteX9" fmla="*/ 84315 w 591897"/>
                <a:gd name="connsiteY9" fmla="*/ 486449 h 1059339"/>
                <a:gd name="connsiteX10" fmla="*/ 49723 w 591897"/>
                <a:gd name="connsiteY10" fmla="*/ 446781 h 1059339"/>
                <a:gd name="connsiteX11" fmla="*/ 31129 w 591897"/>
                <a:gd name="connsiteY11" fmla="*/ 267800 h 1059339"/>
                <a:gd name="connsiteX12" fmla="*/ 73690 w 591897"/>
                <a:gd name="connsiteY12" fmla="*/ 306997 h 1059339"/>
                <a:gd name="connsiteX13" fmla="*/ 92698 w 591897"/>
                <a:gd name="connsiteY13" fmla="*/ 194957 h 1059339"/>
                <a:gd name="connsiteX14" fmla="*/ 113181 w 591897"/>
                <a:gd name="connsiteY14" fmla="*/ 119693 h 1059339"/>
                <a:gd name="connsiteX15" fmla="*/ 240687 w 591897"/>
                <a:gd name="connsiteY15" fmla="*/ 2045 h 1059339"/>
                <a:gd name="connsiteX16" fmla="*/ 419018 w 591897"/>
                <a:gd name="connsiteY16" fmla="*/ 2340 h 1059339"/>
                <a:gd name="connsiteX17" fmla="*/ 563111 w 591897"/>
                <a:gd name="connsiteY17" fmla="*/ 128134 h 1059339"/>
                <a:gd name="connsiteX18" fmla="*/ 587550 w 591897"/>
                <a:gd name="connsiteY18" fmla="*/ 270398 h 1059339"/>
                <a:gd name="connsiteX19" fmla="*/ 497115 w 591897"/>
                <a:gd name="connsiteY19" fmla="*/ 651262 h 1059339"/>
                <a:gd name="connsiteX20" fmla="*/ 475451 w 591897"/>
                <a:gd name="connsiteY20" fmla="*/ 697955 h 10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91897" h="1059339">
                  <a:moveTo>
                    <a:pt x="475451" y="697955"/>
                  </a:moveTo>
                  <a:cubicBezTo>
                    <a:pt x="475333" y="736502"/>
                    <a:pt x="475923" y="774990"/>
                    <a:pt x="474920" y="813537"/>
                  </a:cubicBezTo>
                  <a:cubicBezTo>
                    <a:pt x="474152" y="843524"/>
                    <a:pt x="478107" y="869438"/>
                    <a:pt x="511459" y="881008"/>
                  </a:cubicBezTo>
                  <a:cubicBezTo>
                    <a:pt x="534658" y="889037"/>
                    <a:pt x="528932" y="909756"/>
                    <a:pt x="526512" y="925813"/>
                  </a:cubicBezTo>
                  <a:cubicBezTo>
                    <a:pt x="520137" y="968078"/>
                    <a:pt x="511164" y="1009990"/>
                    <a:pt x="501896" y="1059339"/>
                  </a:cubicBezTo>
                  <a:cubicBezTo>
                    <a:pt x="467009" y="1017428"/>
                    <a:pt x="425511" y="996000"/>
                    <a:pt x="383009" y="976461"/>
                  </a:cubicBezTo>
                  <a:cubicBezTo>
                    <a:pt x="351428" y="961939"/>
                    <a:pt x="342160" y="932660"/>
                    <a:pt x="338795" y="903617"/>
                  </a:cubicBezTo>
                  <a:cubicBezTo>
                    <a:pt x="328347" y="813773"/>
                    <a:pt x="280060" y="759170"/>
                    <a:pt x="195174" y="730363"/>
                  </a:cubicBezTo>
                  <a:cubicBezTo>
                    <a:pt x="158044" y="717789"/>
                    <a:pt x="120088" y="701969"/>
                    <a:pt x="94055" y="668912"/>
                  </a:cubicBezTo>
                  <a:cubicBezTo>
                    <a:pt x="90632" y="608111"/>
                    <a:pt x="86322" y="547309"/>
                    <a:pt x="84315" y="486449"/>
                  </a:cubicBezTo>
                  <a:cubicBezTo>
                    <a:pt x="83489" y="461715"/>
                    <a:pt x="66429" y="456875"/>
                    <a:pt x="49723" y="446781"/>
                  </a:cubicBezTo>
                  <a:cubicBezTo>
                    <a:pt x="-7595" y="412248"/>
                    <a:pt x="-17453" y="309476"/>
                    <a:pt x="31129" y="267800"/>
                  </a:cubicBezTo>
                  <a:cubicBezTo>
                    <a:pt x="60703" y="266561"/>
                    <a:pt x="67492" y="287694"/>
                    <a:pt x="73690" y="306997"/>
                  </a:cubicBezTo>
                  <a:cubicBezTo>
                    <a:pt x="65425" y="269335"/>
                    <a:pt x="73158" y="231024"/>
                    <a:pt x="92698" y="194957"/>
                  </a:cubicBezTo>
                  <a:cubicBezTo>
                    <a:pt x="105507" y="171345"/>
                    <a:pt x="109875" y="146021"/>
                    <a:pt x="113181" y="119693"/>
                  </a:cubicBezTo>
                  <a:cubicBezTo>
                    <a:pt x="123039" y="40533"/>
                    <a:pt x="160583" y="5410"/>
                    <a:pt x="240687" y="2045"/>
                  </a:cubicBezTo>
                  <a:cubicBezTo>
                    <a:pt x="300071" y="-434"/>
                    <a:pt x="359692" y="-1024"/>
                    <a:pt x="419018" y="2340"/>
                  </a:cubicBezTo>
                  <a:cubicBezTo>
                    <a:pt x="504258" y="7181"/>
                    <a:pt x="543277" y="45078"/>
                    <a:pt x="563111" y="128134"/>
                  </a:cubicBezTo>
                  <a:cubicBezTo>
                    <a:pt x="574327" y="175241"/>
                    <a:pt x="564115" y="225712"/>
                    <a:pt x="587550" y="270398"/>
                  </a:cubicBezTo>
                  <a:cubicBezTo>
                    <a:pt x="609745" y="409709"/>
                    <a:pt x="541978" y="527888"/>
                    <a:pt x="497115" y="651262"/>
                  </a:cubicBezTo>
                  <a:cubicBezTo>
                    <a:pt x="491271" y="667200"/>
                    <a:pt x="474979" y="678770"/>
                    <a:pt x="475451" y="697955"/>
                  </a:cubicBezTo>
                  <a:close/>
                </a:path>
              </a:pathLst>
            </a:custGeom>
            <a:solidFill>
              <a:srgbClr val="FCCDB7"/>
            </a:solidFill>
            <a:ln w="58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42">
              <a:extLst>
                <a:ext uri="{FF2B5EF4-FFF2-40B4-BE49-F238E27FC236}">
                  <a16:creationId xmlns:a16="http://schemas.microsoft.com/office/drawing/2014/main" id="{E0312337-1BEC-4CA5-A4C8-4521EC268D41}"/>
                </a:ext>
              </a:extLst>
            </p:cNvPr>
            <p:cNvSpPr/>
            <p:nvPr/>
          </p:nvSpPr>
          <p:spPr>
            <a:xfrm>
              <a:off x="1797065" y="2574855"/>
              <a:ext cx="745882" cy="368323"/>
            </a:xfrm>
            <a:custGeom>
              <a:avLst/>
              <a:gdLst>
                <a:gd name="connsiteX0" fmla="*/ 682 w 745882"/>
                <a:gd name="connsiteY0" fmla="*/ 262836 h 368323"/>
                <a:gd name="connsiteX1" fmla="*/ 36101 w 745882"/>
                <a:gd name="connsiteY1" fmla="*/ 223699 h 368323"/>
                <a:gd name="connsiteX2" fmla="*/ 233912 w 745882"/>
                <a:gd name="connsiteY2" fmla="*/ 201916 h 368323"/>
                <a:gd name="connsiteX3" fmla="*/ 317676 w 745882"/>
                <a:gd name="connsiteY3" fmla="*/ 169273 h 368323"/>
                <a:gd name="connsiteX4" fmla="*/ 369091 w 745882"/>
                <a:gd name="connsiteY4" fmla="*/ 173818 h 368323"/>
                <a:gd name="connsiteX5" fmla="*/ 420094 w 745882"/>
                <a:gd name="connsiteY5" fmla="*/ 220747 h 368323"/>
                <a:gd name="connsiteX6" fmla="*/ 459349 w 745882"/>
                <a:gd name="connsiteY6" fmla="*/ 129309 h 368323"/>
                <a:gd name="connsiteX7" fmla="*/ 503385 w 745882"/>
                <a:gd name="connsiteY7" fmla="*/ 218858 h 368323"/>
                <a:gd name="connsiteX8" fmla="*/ 524813 w 745882"/>
                <a:gd name="connsiteY8" fmla="*/ 59476 h 368323"/>
                <a:gd name="connsiteX9" fmla="*/ 583313 w 745882"/>
                <a:gd name="connsiteY9" fmla="*/ 209 h 368323"/>
                <a:gd name="connsiteX10" fmla="*/ 634256 w 745882"/>
                <a:gd name="connsiteY10" fmla="*/ 67799 h 368323"/>
                <a:gd name="connsiteX11" fmla="*/ 678470 w 745882"/>
                <a:gd name="connsiteY11" fmla="*/ 134386 h 368323"/>
                <a:gd name="connsiteX12" fmla="*/ 745882 w 745882"/>
                <a:gd name="connsiteY12" fmla="*/ 165200 h 368323"/>
                <a:gd name="connsiteX13" fmla="*/ 679060 w 745882"/>
                <a:gd name="connsiteY13" fmla="*/ 201621 h 368323"/>
                <a:gd name="connsiteX14" fmla="*/ 643701 w 745882"/>
                <a:gd name="connsiteY14" fmla="*/ 243120 h 368323"/>
                <a:gd name="connsiteX15" fmla="*/ 587917 w 745882"/>
                <a:gd name="connsiteY15" fmla="*/ 316908 h 368323"/>
                <a:gd name="connsiteX16" fmla="*/ 388512 w 745882"/>
                <a:gd name="connsiteY16" fmla="*/ 323342 h 368323"/>
                <a:gd name="connsiteX17" fmla="*/ 126653 w 745882"/>
                <a:gd name="connsiteY17" fmla="*/ 355454 h 368323"/>
                <a:gd name="connsiteX18" fmla="*/ 76182 w 745882"/>
                <a:gd name="connsiteY18" fmla="*/ 368323 h 368323"/>
                <a:gd name="connsiteX19" fmla="*/ 682 w 745882"/>
                <a:gd name="connsiteY19" fmla="*/ 262836 h 368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45882" h="368323">
                  <a:moveTo>
                    <a:pt x="682" y="262836"/>
                  </a:moveTo>
                  <a:cubicBezTo>
                    <a:pt x="-3391" y="235446"/>
                    <a:pt x="11072" y="226178"/>
                    <a:pt x="36101" y="223699"/>
                  </a:cubicBezTo>
                  <a:cubicBezTo>
                    <a:pt x="102096" y="217146"/>
                    <a:pt x="167974" y="209118"/>
                    <a:pt x="233912" y="201916"/>
                  </a:cubicBezTo>
                  <a:cubicBezTo>
                    <a:pt x="264607" y="198552"/>
                    <a:pt x="297192" y="207524"/>
                    <a:pt x="317676" y="169273"/>
                  </a:cubicBezTo>
                  <a:cubicBezTo>
                    <a:pt x="328242" y="149556"/>
                    <a:pt x="353743" y="162602"/>
                    <a:pt x="369091" y="173818"/>
                  </a:cubicBezTo>
                  <a:cubicBezTo>
                    <a:pt x="386859" y="186805"/>
                    <a:pt x="401794" y="203628"/>
                    <a:pt x="420094" y="220747"/>
                  </a:cubicBezTo>
                  <a:cubicBezTo>
                    <a:pt x="427945" y="184620"/>
                    <a:pt x="411003" y="130608"/>
                    <a:pt x="459349" y="129309"/>
                  </a:cubicBezTo>
                  <a:cubicBezTo>
                    <a:pt x="504979" y="128069"/>
                    <a:pt x="489454" y="182377"/>
                    <a:pt x="503385" y="218858"/>
                  </a:cubicBezTo>
                  <a:cubicBezTo>
                    <a:pt x="510941" y="161658"/>
                    <a:pt x="516667" y="110360"/>
                    <a:pt x="524813" y="59476"/>
                  </a:cubicBezTo>
                  <a:cubicBezTo>
                    <a:pt x="530008" y="27127"/>
                    <a:pt x="540516" y="-2801"/>
                    <a:pt x="583313" y="209"/>
                  </a:cubicBezTo>
                  <a:cubicBezTo>
                    <a:pt x="626582" y="3279"/>
                    <a:pt x="626936" y="37576"/>
                    <a:pt x="634256" y="67799"/>
                  </a:cubicBezTo>
                  <a:cubicBezTo>
                    <a:pt x="640808" y="94953"/>
                    <a:pt x="618318" y="142414"/>
                    <a:pt x="678470" y="134386"/>
                  </a:cubicBezTo>
                  <a:cubicBezTo>
                    <a:pt x="702200" y="143653"/>
                    <a:pt x="746060" y="125118"/>
                    <a:pt x="745882" y="165200"/>
                  </a:cubicBezTo>
                  <a:cubicBezTo>
                    <a:pt x="745764" y="198138"/>
                    <a:pt x="706096" y="198434"/>
                    <a:pt x="679060" y="201621"/>
                  </a:cubicBezTo>
                  <a:cubicBezTo>
                    <a:pt x="652614" y="204750"/>
                    <a:pt x="643406" y="217500"/>
                    <a:pt x="643701" y="243120"/>
                  </a:cubicBezTo>
                  <a:cubicBezTo>
                    <a:pt x="644114" y="281312"/>
                    <a:pt x="628294" y="300379"/>
                    <a:pt x="587917" y="316908"/>
                  </a:cubicBezTo>
                  <a:cubicBezTo>
                    <a:pt x="519147" y="345065"/>
                    <a:pt x="461592" y="347663"/>
                    <a:pt x="388512" y="323342"/>
                  </a:cubicBezTo>
                  <a:cubicBezTo>
                    <a:pt x="302977" y="294889"/>
                    <a:pt x="213487" y="337037"/>
                    <a:pt x="126653" y="355454"/>
                  </a:cubicBezTo>
                  <a:cubicBezTo>
                    <a:pt x="109652" y="359055"/>
                    <a:pt x="93006" y="364014"/>
                    <a:pt x="76182" y="368323"/>
                  </a:cubicBezTo>
                  <a:cubicBezTo>
                    <a:pt x="32795" y="346069"/>
                    <a:pt x="-3922" y="319210"/>
                    <a:pt x="682" y="262836"/>
                  </a:cubicBezTo>
                  <a:close/>
                </a:path>
              </a:pathLst>
            </a:custGeom>
            <a:solidFill>
              <a:srgbClr val="FCCDB7"/>
            </a:solidFill>
            <a:ln w="58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43">
              <a:extLst>
                <a:ext uri="{FF2B5EF4-FFF2-40B4-BE49-F238E27FC236}">
                  <a16:creationId xmlns:a16="http://schemas.microsoft.com/office/drawing/2014/main" id="{6FB64E70-53B4-438A-B07E-83C60C0B3EA5}"/>
                </a:ext>
              </a:extLst>
            </p:cNvPr>
            <p:cNvSpPr/>
            <p:nvPr/>
          </p:nvSpPr>
          <p:spPr>
            <a:xfrm>
              <a:off x="637352" y="673094"/>
              <a:ext cx="570835" cy="494685"/>
            </a:xfrm>
            <a:custGeom>
              <a:avLst/>
              <a:gdLst>
                <a:gd name="connsiteX0" fmla="*/ 566844 w 570835"/>
                <a:gd name="connsiteY0" fmla="*/ 418477 h 494685"/>
                <a:gd name="connsiteX1" fmla="*/ 540458 w 570835"/>
                <a:gd name="connsiteY1" fmla="*/ 404369 h 494685"/>
                <a:gd name="connsiteX2" fmla="*/ 520446 w 570835"/>
                <a:gd name="connsiteY2" fmla="*/ 254550 h 494685"/>
                <a:gd name="connsiteX3" fmla="*/ 413188 w 570835"/>
                <a:gd name="connsiteY3" fmla="*/ 165945 h 494685"/>
                <a:gd name="connsiteX4" fmla="*/ 208589 w 570835"/>
                <a:gd name="connsiteY4" fmla="*/ 165532 h 494685"/>
                <a:gd name="connsiteX5" fmla="*/ 109122 w 570835"/>
                <a:gd name="connsiteY5" fmla="*/ 262814 h 494685"/>
                <a:gd name="connsiteX6" fmla="*/ 81260 w 570835"/>
                <a:gd name="connsiteY6" fmla="*/ 356141 h 494685"/>
                <a:gd name="connsiteX7" fmla="*/ 65617 w 570835"/>
                <a:gd name="connsiteY7" fmla="*/ 421488 h 494685"/>
                <a:gd name="connsiteX8" fmla="*/ 65676 w 570835"/>
                <a:gd name="connsiteY8" fmla="*/ 494686 h 494685"/>
                <a:gd name="connsiteX9" fmla="*/ 10482 w 570835"/>
                <a:gd name="connsiteY9" fmla="*/ 415880 h 494685"/>
                <a:gd name="connsiteX10" fmla="*/ 110598 w 570835"/>
                <a:gd name="connsiteY10" fmla="*/ 69372 h 494685"/>
                <a:gd name="connsiteX11" fmla="*/ 528475 w 570835"/>
                <a:gd name="connsiteY11" fmla="*/ 163702 h 494685"/>
                <a:gd name="connsiteX12" fmla="*/ 566844 w 570835"/>
                <a:gd name="connsiteY12" fmla="*/ 418477 h 49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70835" h="494685">
                  <a:moveTo>
                    <a:pt x="566844" y="418477"/>
                  </a:moveTo>
                  <a:cubicBezTo>
                    <a:pt x="547837" y="432822"/>
                    <a:pt x="540517" y="428099"/>
                    <a:pt x="540458" y="404369"/>
                  </a:cubicBezTo>
                  <a:cubicBezTo>
                    <a:pt x="540340" y="353662"/>
                    <a:pt x="531249" y="304195"/>
                    <a:pt x="520446" y="254550"/>
                  </a:cubicBezTo>
                  <a:cubicBezTo>
                    <a:pt x="507401" y="194634"/>
                    <a:pt x="468204" y="168838"/>
                    <a:pt x="413188" y="165945"/>
                  </a:cubicBezTo>
                  <a:cubicBezTo>
                    <a:pt x="345126" y="162404"/>
                    <a:pt x="276651" y="162285"/>
                    <a:pt x="208589" y="165532"/>
                  </a:cubicBezTo>
                  <a:cubicBezTo>
                    <a:pt x="141766" y="168661"/>
                    <a:pt x="114494" y="196051"/>
                    <a:pt x="109122" y="262814"/>
                  </a:cubicBezTo>
                  <a:cubicBezTo>
                    <a:pt x="106407" y="296757"/>
                    <a:pt x="99973" y="327157"/>
                    <a:pt x="81260" y="356141"/>
                  </a:cubicBezTo>
                  <a:cubicBezTo>
                    <a:pt x="68982" y="375090"/>
                    <a:pt x="65440" y="398348"/>
                    <a:pt x="65617" y="421488"/>
                  </a:cubicBezTo>
                  <a:cubicBezTo>
                    <a:pt x="65794" y="444097"/>
                    <a:pt x="65676" y="466705"/>
                    <a:pt x="65676" y="494686"/>
                  </a:cubicBezTo>
                  <a:cubicBezTo>
                    <a:pt x="38227" y="471015"/>
                    <a:pt x="40470" y="431582"/>
                    <a:pt x="10482" y="415880"/>
                  </a:cubicBezTo>
                  <a:cubicBezTo>
                    <a:pt x="-12894" y="284006"/>
                    <a:pt x="-4275" y="161813"/>
                    <a:pt x="110598" y="69372"/>
                  </a:cubicBezTo>
                  <a:cubicBezTo>
                    <a:pt x="260358" y="-51228"/>
                    <a:pt x="440991" y="-11323"/>
                    <a:pt x="528475" y="163702"/>
                  </a:cubicBezTo>
                  <a:cubicBezTo>
                    <a:pt x="568674" y="244043"/>
                    <a:pt x="577116" y="330050"/>
                    <a:pt x="566844" y="418477"/>
                  </a:cubicBezTo>
                  <a:close/>
                </a:path>
              </a:pathLst>
            </a:custGeom>
            <a:solidFill>
              <a:srgbClr val="020202"/>
            </a:solidFill>
            <a:ln w="58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44">
              <a:extLst>
                <a:ext uri="{FF2B5EF4-FFF2-40B4-BE49-F238E27FC236}">
                  <a16:creationId xmlns:a16="http://schemas.microsoft.com/office/drawing/2014/main" id="{BCB66D14-D606-478E-8606-4F9E1C002683}"/>
                </a:ext>
              </a:extLst>
            </p:cNvPr>
            <p:cNvSpPr/>
            <p:nvPr/>
          </p:nvSpPr>
          <p:spPr>
            <a:xfrm>
              <a:off x="692402" y="3581976"/>
              <a:ext cx="1472640" cy="2826260"/>
            </a:xfrm>
            <a:custGeom>
              <a:avLst/>
              <a:gdLst>
                <a:gd name="connsiteX0" fmla="*/ 1424286 w 1472640"/>
                <a:gd name="connsiteY0" fmla="*/ 2432615 h 2826260"/>
                <a:gd name="connsiteX1" fmla="*/ 1179664 w 1472640"/>
                <a:gd name="connsiteY1" fmla="*/ 2302335 h 2826260"/>
                <a:gd name="connsiteX2" fmla="*/ 1086042 w 1472640"/>
                <a:gd name="connsiteY2" fmla="*/ 2236870 h 2826260"/>
                <a:gd name="connsiteX3" fmla="*/ 1043599 w 1472640"/>
                <a:gd name="connsiteY3" fmla="*/ 2100038 h 2826260"/>
                <a:gd name="connsiteX4" fmla="*/ 1289343 w 1472640"/>
                <a:gd name="connsiteY4" fmla="*/ 1441081 h 2826260"/>
                <a:gd name="connsiteX5" fmla="*/ 1343946 w 1472640"/>
                <a:gd name="connsiteY5" fmla="*/ 802608 h 2826260"/>
                <a:gd name="connsiteX6" fmla="*/ 1091295 w 1472640"/>
                <a:gd name="connsiteY6" fmla="*/ 7232 h 2826260"/>
                <a:gd name="connsiteX7" fmla="*/ 1041592 w 1472640"/>
                <a:gd name="connsiteY7" fmla="*/ 7468 h 2826260"/>
                <a:gd name="connsiteX8" fmla="*/ 958831 w 1472640"/>
                <a:gd name="connsiteY8" fmla="*/ 21281 h 2826260"/>
                <a:gd name="connsiteX9" fmla="*/ 753405 w 1472640"/>
                <a:gd name="connsiteY9" fmla="*/ 60418 h 2826260"/>
                <a:gd name="connsiteX10" fmla="*/ 495856 w 1472640"/>
                <a:gd name="connsiteY10" fmla="*/ 106462 h 2826260"/>
                <a:gd name="connsiteX11" fmla="*/ 115641 w 1472640"/>
                <a:gd name="connsiteY11" fmla="*/ 62484 h 2826260"/>
                <a:gd name="connsiteX12" fmla="*/ 0 w 1472640"/>
                <a:gd name="connsiteY12" fmla="*/ 122400 h 2826260"/>
                <a:gd name="connsiteX13" fmla="*/ 88782 w 1472640"/>
                <a:gd name="connsiteY13" fmla="*/ 775926 h 2826260"/>
                <a:gd name="connsiteX14" fmla="*/ 78392 w 1472640"/>
                <a:gd name="connsiteY14" fmla="*/ 1934162 h 2826260"/>
                <a:gd name="connsiteX15" fmla="*/ 101296 w 1472640"/>
                <a:gd name="connsiteY15" fmla="*/ 2210365 h 2826260"/>
                <a:gd name="connsiteX16" fmla="*/ 113929 w 1472640"/>
                <a:gd name="connsiteY16" fmla="*/ 2312665 h 2826260"/>
                <a:gd name="connsiteX17" fmla="*/ 136242 w 1472640"/>
                <a:gd name="connsiteY17" fmla="*/ 2508351 h 2826260"/>
                <a:gd name="connsiteX18" fmla="*/ 155899 w 1472640"/>
                <a:gd name="connsiteY18" fmla="*/ 2549909 h 2826260"/>
                <a:gd name="connsiteX19" fmla="*/ 700396 w 1472640"/>
                <a:gd name="connsiteY19" fmla="*/ 2825876 h 2826260"/>
                <a:gd name="connsiteX20" fmla="*/ 828433 w 1472640"/>
                <a:gd name="connsiteY20" fmla="*/ 2760824 h 2826260"/>
                <a:gd name="connsiteX21" fmla="*/ 777195 w 1472640"/>
                <a:gd name="connsiteY21" fmla="*/ 2644357 h 2826260"/>
                <a:gd name="connsiteX22" fmla="*/ 643668 w 1472640"/>
                <a:gd name="connsiteY22" fmla="*/ 2506639 h 2826260"/>
                <a:gd name="connsiteX23" fmla="*/ 1149027 w 1472640"/>
                <a:gd name="connsiteY23" fmla="*/ 2571632 h 2826260"/>
                <a:gd name="connsiteX24" fmla="*/ 1425526 w 1472640"/>
                <a:gd name="connsiteY24" fmla="*/ 2540051 h 2826260"/>
                <a:gd name="connsiteX25" fmla="*/ 1472573 w 1472640"/>
                <a:gd name="connsiteY25" fmla="*/ 2481374 h 2826260"/>
                <a:gd name="connsiteX26" fmla="*/ 1424286 w 1472640"/>
                <a:gd name="connsiteY26" fmla="*/ 2432615 h 2826260"/>
                <a:gd name="connsiteX27" fmla="*/ 894606 w 1472640"/>
                <a:gd name="connsiteY27" fmla="*/ 1315700 h 2826260"/>
                <a:gd name="connsiteX28" fmla="*/ 641661 w 1472640"/>
                <a:gd name="connsiteY28" fmla="*/ 2192243 h 2826260"/>
                <a:gd name="connsiteX29" fmla="*/ 609135 w 1472640"/>
                <a:gd name="connsiteY29" fmla="*/ 2302276 h 2826260"/>
                <a:gd name="connsiteX30" fmla="*/ 595558 w 1472640"/>
                <a:gd name="connsiteY30" fmla="*/ 2439935 h 2826260"/>
                <a:gd name="connsiteX31" fmla="*/ 506422 w 1472640"/>
                <a:gd name="connsiteY31" fmla="*/ 2292005 h 2826260"/>
                <a:gd name="connsiteX32" fmla="*/ 492727 w 1472640"/>
                <a:gd name="connsiteY32" fmla="*/ 2157770 h 2826260"/>
                <a:gd name="connsiteX33" fmla="*/ 471063 w 1472640"/>
                <a:gd name="connsiteY33" fmla="*/ 1875427 h 2826260"/>
                <a:gd name="connsiteX34" fmla="*/ 493317 w 1472640"/>
                <a:gd name="connsiteY34" fmla="*/ 1485118 h 2826260"/>
                <a:gd name="connsiteX35" fmla="*/ 610020 w 1472640"/>
                <a:gd name="connsiteY35" fmla="*/ 943336 h 2826260"/>
                <a:gd name="connsiteX36" fmla="*/ 664210 w 1472640"/>
                <a:gd name="connsiteY36" fmla="*/ 805028 h 2826260"/>
                <a:gd name="connsiteX37" fmla="*/ 840239 w 1472640"/>
                <a:gd name="connsiteY37" fmla="*/ 1097347 h 2826260"/>
                <a:gd name="connsiteX38" fmla="*/ 872352 w 1472640"/>
                <a:gd name="connsiteY38" fmla="*/ 1144984 h 2826260"/>
                <a:gd name="connsiteX39" fmla="*/ 894606 w 1472640"/>
                <a:gd name="connsiteY39" fmla="*/ 1315700 h 2826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472640" h="2826260">
                  <a:moveTo>
                    <a:pt x="1424286" y="2432615"/>
                  </a:moveTo>
                  <a:cubicBezTo>
                    <a:pt x="1342352" y="2389877"/>
                    <a:pt x="1255991" y="2355581"/>
                    <a:pt x="1179664" y="2302335"/>
                  </a:cubicBezTo>
                  <a:cubicBezTo>
                    <a:pt x="1143537" y="2287518"/>
                    <a:pt x="1113727" y="2263788"/>
                    <a:pt x="1086042" y="2236870"/>
                  </a:cubicBezTo>
                  <a:cubicBezTo>
                    <a:pt x="1047023" y="2198973"/>
                    <a:pt x="1027366" y="2164145"/>
                    <a:pt x="1043599" y="2100038"/>
                  </a:cubicBezTo>
                  <a:cubicBezTo>
                    <a:pt x="1101626" y="1870881"/>
                    <a:pt x="1180963" y="1649813"/>
                    <a:pt x="1289343" y="1441081"/>
                  </a:cubicBezTo>
                  <a:cubicBezTo>
                    <a:pt x="1397486" y="1232881"/>
                    <a:pt x="1406636" y="1023677"/>
                    <a:pt x="1343946" y="802608"/>
                  </a:cubicBezTo>
                  <a:cubicBezTo>
                    <a:pt x="1267974" y="534787"/>
                    <a:pt x="1182675" y="270094"/>
                    <a:pt x="1091295" y="7232"/>
                  </a:cubicBezTo>
                  <a:cubicBezTo>
                    <a:pt x="1074708" y="-6876"/>
                    <a:pt x="1057884" y="3277"/>
                    <a:pt x="1041592" y="7468"/>
                  </a:cubicBezTo>
                  <a:cubicBezTo>
                    <a:pt x="1014320" y="14433"/>
                    <a:pt x="987107" y="20160"/>
                    <a:pt x="958831" y="21281"/>
                  </a:cubicBezTo>
                  <a:cubicBezTo>
                    <a:pt x="888467" y="24115"/>
                    <a:pt x="820346" y="35921"/>
                    <a:pt x="753405" y="60418"/>
                  </a:cubicBezTo>
                  <a:cubicBezTo>
                    <a:pt x="670822" y="90642"/>
                    <a:pt x="584519" y="103511"/>
                    <a:pt x="495856" y="106462"/>
                  </a:cubicBezTo>
                  <a:cubicBezTo>
                    <a:pt x="366461" y="110771"/>
                    <a:pt x="241198" y="88104"/>
                    <a:pt x="115641" y="62484"/>
                  </a:cubicBezTo>
                  <a:cubicBezTo>
                    <a:pt x="50825" y="49262"/>
                    <a:pt x="26209" y="63547"/>
                    <a:pt x="0" y="122400"/>
                  </a:cubicBezTo>
                  <a:cubicBezTo>
                    <a:pt x="49822" y="337507"/>
                    <a:pt x="87424" y="555507"/>
                    <a:pt x="88782" y="775926"/>
                  </a:cubicBezTo>
                  <a:cubicBezTo>
                    <a:pt x="91202" y="1161926"/>
                    <a:pt x="80518" y="1548044"/>
                    <a:pt x="78392" y="1934162"/>
                  </a:cubicBezTo>
                  <a:cubicBezTo>
                    <a:pt x="77861" y="2026427"/>
                    <a:pt x="70659" y="2120639"/>
                    <a:pt x="101296" y="2210365"/>
                  </a:cubicBezTo>
                  <a:cubicBezTo>
                    <a:pt x="112866" y="2244367"/>
                    <a:pt x="120127" y="2277247"/>
                    <a:pt x="113929" y="2312665"/>
                  </a:cubicBezTo>
                  <a:cubicBezTo>
                    <a:pt x="109029" y="2379193"/>
                    <a:pt x="147576" y="2440702"/>
                    <a:pt x="136242" y="2508351"/>
                  </a:cubicBezTo>
                  <a:cubicBezTo>
                    <a:pt x="133645" y="2523994"/>
                    <a:pt x="145864" y="2537630"/>
                    <a:pt x="155899" y="2549909"/>
                  </a:cubicBezTo>
                  <a:cubicBezTo>
                    <a:pt x="296392" y="2722632"/>
                    <a:pt x="468406" y="2833668"/>
                    <a:pt x="700396" y="2825876"/>
                  </a:cubicBezTo>
                  <a:cubicBezTo>
                    <a:pt x="752874" y="2824105"/>
                    <a:pt x="805647" y="2814660"/>
                    <a:pt x="828433" y="2760824"/>
                  </a:cubicBezTo>
                  <a:cubicBezTo>
                    <a:pt x="850451" y="2708818"/>
                    <a:pt x="808540" y="2677001"/>
                    <a:pt x="777195" y="2644357"/>
                  </a:cubicBezTo>
                  <a:cubicBezTo>
                    <a:pt x="732272" y="2597546"/>
                    <a:pt x="686878" y="2551207"/>
                    <a:pt x="643668" y="2506639"/>
                  </a:cubicBezTo>
                  <a:cubicBezTo>
                    <a:pt x="819401" y="2493121"/>
                    <a:pt x="983565" y="2531255"/>
                    <a:pt x="1149027" y="2571632"/>
                  </a:cubicBezTo>
                  <a:cubicBezTo>
                    <a:pt x="1239698" y="2593768"/>
                    <a:pt x="1337748" y="2588633"/>
                    <a:pt x="1425526" y="2540051"/>
                  </a:cubicBezTo>
                  <a:cubicBezTo>
                    <a:pt x="1449374" y="2526827"/>
                    <a:pt x="1471038" y="2510122"/>
                    <a:pt x="1472573" y="2481374"/>
                  </a:cubicBezTo>
                  <a:cubicBezTo>
                    <a:pt x="1474226" y="2450560"/>
                    <a:pt x="1445124" y="2443477"/>
                    <a:pt x="1424286" y="2432615"/>
                  </a:cubicBezTo>
                  <a:close/>
                  <a:moveTo>
                    <a:pt x="894606" y="1315700"/>
                  </a:moveTo>
                  <a:cubicBezTo>
                    <a:pt x="773830" y="1597157"/>
                    <a:pt x="699924" y="1892487"/>
                    <a:pt x="641661" y="2192243"/>
                  </a:cubicBezTo>
                  <a:cubicBezTo>
                    <a:pt x="634400" y="2229609"/>
                    <a:pt x="620174" y="2265618"/>
                    <a:pt x="609135" y="2302276"/>
                  </a:cubicBezTo>
                  <a:cubicBezTo>
                    <a:pt x="603291" y="2347198"/>
                    <a:pt x="595735" y="2392002"/>
                    <a:pt x="595558" y="2439935"/>
                  </a:cubicBezTo>
                  <a:cubicBezTo>
                    <a:pt x="563741" y="2391648"/>
                    <a:pt x="507426" y="2359299"/>
                    <a:pt x="506422" y="2292005"/>
                  </a:cubicBezTo>
                  <a:cubicBezTo>
                    <a:pt x="482751" y="2249089"/>
                    <a:pt x="488949" y="2204876"/>
                    <a:pt x="492727" y="2157770"/>
                  </a:cubicBezTo>
                  <a:cubicBezTo>
                    <a:pt x="500401" y="2063321"/>
                    <a:pt x="482810" y="1968872"/>
                    <a:pt x="471063" y="1875427"/>
                  </a:cubicBezTo>
                  <a:cubicBezTo>
                    <a:pt x="454475" y="1742963"/>
                    <a:pt x="463271" y="1614571"/>
                    <a:pt x="493317" y="1485118"/>
                  </a:cubicBezTo>
                  <a:cubicBezTo>
                    <a:pt x="535111" y="1305193"/>
                    <a:pt x="558841" y="1121254"/>
                    <a:pt x="610020" y="943336"/>
                  </a:cubicBezTo>
                  <a:cubicBezTo>
                    <a:pt x="623420" y="896702"/>
                    <a:pt x="640244" y="851308"/>
                    <a:pt x="664210" y="805028"/>
                  </a:cubicBezTo>
                  <a:cubicBezTo>
                    <a:pt x="724244" y="904730"/>
                    <a:pt x="782094" y="1001127"/>
                    <a:pt x="840239" y="1097347"/>
                  </a:cubicBezTo>
                  <a:cubicBezTo>
                    <a:pt x="850156" y="1113816"/>
                    <a:pt x="858302" y="1133001"/>
                    <a:pt x="872352" y="1144984"/>
                  </a:cubicBezTo>
                  <a:cubicBezTo>
                    <a:pt x="931913" y="1196164"/>
                    <a:pt x="922527" y="1250649"/>
                    <a:pt x="894606" y="1315700"/>
                  </a:cubicBezTo>
                  <a:close/>
                </a:path>
              </a:pathLst>
            </a:custGeom>
            <a:solidFill>
              <a:srgbClr val="010101"/>
            </a:solidFill>
            <a:ln w="58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45">
              <a:extLst>
                <a:ext uri="{FF2B5EF4-FFF2-40B4-BE49-F238E27FC236}">
                  <a16:creationId xmlns:a16="http://schemas.microsoft.com/office/drawing/2014/main" id="{4329F64D-E94F-4FE9-8738-19C7A38419BB}"/>
                </a:ext>
              </a:extLst>
            </p:cNvPr>
            <p:cNvSpPr/>
            <p:nvPr/>
          </p:nvSpPr>
          <p:spPr>
            <a:xfrm>
              <a:off x="753142" y="2643233"/>
              <a:ext cx="1033566" cy="415171"/>
            </a:xfrm>
            <a:custGeom>
              <a:avLst/>
              <a:gdLst>
                <a:gd name="connsiteX0" fmla="*/ 939649 w 1033566"/>
                <a:gd name="connsiteY0" fmla="*/ 111461 h 415171"/>
                <a:gd name="connsiteX1" fmla="*/ 877608 w 1033566"/>
                <a:gd name="connsiteY1" fmla="*/ 129761 h 415171"/>
                <a:gd name="connsiteX2" fmla="*/ 985634 w 1033566"/>
                <a:gd name="connsiteY2" fmla="*/ 175096 h 415171"/>
                <a:gd name="connsiteX3" fmla="*/ 1033567 w 1033566"/>
                <a:gd name="connsiteY3" fmla="*/ 195580 h 415171"/>
                <a:gd name="connsiteX4" fmla="*/ 890477 w 1033566"/>
                <a:gd name="connsiteY4" fmla="*/ 268659 h 415171"/>
                <a:gd name="connsiteX5" fmla="*/ 782746 w 1033566"/>
                <a:gd name="connsiteY5" fmla="*/ 327159 h 415171"/>
                <a:gd name="connsiteX6" fmla="*/ 640188 w 1033566"/>
                <a:gd name="connsiteY6" fmla="*/ 361278 h 415171"/>
                <a:gd name="connsiteX7" fmla="*/ 599752 w 1033566"/>
                <a:gd name="connsiteY7" fmla="*/ 350889 h 415171"/>
                <a:gd name="connsiteX8" fmla="*/ 208321 w 1033566"/>
                <a:gd name="connsiteY8" fmla="*/ 365823 h 415171"/>
                <a:gd name="connsiteX9" fmla="*/ 79517 w 1033566"/>
                <a:gd name="connsiteY9" fmla="*/ 411218 h 415171"/>
                <a:gd name="connsiteX10" fmla="*/ 29459 w 1033566"/>
                <a:gd name="connsiteY10" fmla="*/ 396814 h 415171"/>
                <a:gd name="connsiteX11" fmla="*/ 28633 w 1033566"/>
                <a:gd name="connsiteY11" fmla="*/ 157328 h 415171"/>
                <a:gd name="connsiteX12" fmla="*/ 131995 w 1033566"/>
                <a:gd name="connsiteY12" fmla="*/ 127400 h 415171"/>
                <a:gd name="connsiteX13" fmla="*/ 662974 w 1033566"/>
                <a:gd name="connsiteY13" fmla="*/ 7036 h 415171"/>
                <a:gd name="connsiteX14" fmla="*/ 864090 w 1033566"/>
                <a:gd name="connsiteY14" fmla="*/ 58570 h 415171"/>
                <a:gd name="connsiteX15" fmla="*/ 939649 w 1033566"/>
                <a:gd name="connsiteY15" fmla="*/ 111461 h 415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33566" h="415171">
                  <a:moveTo>
                    <a:pt x="939649" y="111461"/>
                  </a:moveTo>
                  <a:cubicBezTo>
                    <a:pt x="924478" y="130528"/>
                    <a:pt x="900807" y="120788"/>
                    <a:pt x="877608" y="129761"/>
                  </a:cubicBezTo>
                  <a:cubicBezTo>
                    <a:pt x="910370" y="158036"/>
                    <a:pt x="943427" y="176926"/>
                    <a:pt x="985634" y="175096"/>
                  </a:cubicBezTo>
                  <a:cubicBezTo>
                    <a:pt x="1005055" y="174270"/>
                    <a:pt x="1024122" y="173443"/>
                    <a:pt x="1033567" y="195580"/>
                  </a:cubicBezTo>
                  <a:cubicBezTo>
                    <a:pt x="1003402" y="253488"/>
                    <a:pt x="935694" y="238436"/>
                    <a:pt x="890477" y="268659"/>
                  </a:cubicBezTo>
                  <a:cubicBezTo>
                    <a:pt x="856771" y="291150"/>
                    <a:pt x="814387" y="300004"/>
                    <a:pt x="782746" y="327159"/>
                  </a:cubicBezTo>
                  <a:cubicBezTo>
                    <a:pt x="740776" y="363167"/>
                    <a:pt x="693079" y="372376"/>
                    <a:pt x="640188" y="361278"/>
                  </a:cubicBezTo>
                  <a:cubicBezTo>
                    <a:pt x="626493" y="358386"/>
                    <a:pt x="610673" y="358209"/>
                    <a:pt x="599752" y="350889"/>
                  </a:cubicBezTo>
                  <a:cubicBezTo>
                    <a:pt x="465281" y="260454"/>
                    <a:pt x="337185" y="311988"/>
                    <a:pt x="208321" y="365823"/>
                  </a:cubicBezTo>
                  <a:cubicBezTo>
                    <a:pt x="166410" y="383355"/>
                    <a:pt x="121901" y="394689"/>
                    <a:pt x="79517" y="411218"/>
                  </a:cubicBezTo>
                  <a:cubicBezTo>
                    <a:pt x="57262" y="419895"/>
                    <a:pt x="43213" y="413933"/>
                    <a:pt x="29459" y="396814"/>
                  </a:cubicBezTo>
                  <a:cubicBezTo>
                    <a:pt x="-7789" y="350180"/>
                    <a:pt x="-11508" y="201483"/>
                    <a:pt x="28633" y="157328"/>
                  </a:cubicBezTo>
                  <a:cubicBezTo>
                    <a:pt x="54665" y="128639"/>
                    <a:pt x="96931" y="132771"/>
                    <a:pt x="131995" y="127400"/>
                  </a:cubicBezTo>
                  <a:cubicBezTo>
                    <a:pt x="311979" y="99891"/>
                    <a:pt x="488598" y="58924"/>
                    <a:pt x="662974" y="7036"/>
                  </a:cubicBezTo>
                  <a:cubicBezTo>
                    <a:pt x="739359" y="-15690"/>
                    <a:pt x="805119" y="20673"/>
                    <a:pt x="864090" y="58570"/>
                  </a:cubicBezTo>
                  <a:cubicBezTo>
                    <a:pt x="888824" y="74626"/>
                    <a:pt x="935635" y="65713"/>
                    <a:pt x="939649" y="111461"/>
                  </a:cubicBezTo>
                  <a:close/>
                </a:path>
              </a:pathLst>
            </a:custGeom>
            <a:solidFill>
              <a:srgbClr val="FCCDB7"/>
            </a:solidFill>
            <a:ln w="58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132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18</cp:revision>
  <dcterms:created xsi:type="dcterms:W3CDTF">2018-02-18T19:39:47Z</dcterms:created>
  <dcterms:modified xsi:type="dcterms:W3CDTF">2022-10-25T05:32:17Z</dcterms:modified>
</cp:coreProperties>
</file>