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32" name="직사각형 231">
            <a:extLst>
              <a:ext uri="{FF2B5EF4-FFF2-40B4-BE49-F238E27FC236}">
                <a16:creationId xmlns:a16="http://schemas.microsoft.com/office/drawing/2014/main" id="{3D73A235-D233-40E3-B405-260F4C130705}"/>
              </a:ext>
            </a:extLst>
          </p:cNvPr>
          <p:cNvSpPr/>
          <p:nvPr/>
        </p:nvSpPr>
        <p:spPr>
          <a:xfrm flipV="1">
            <a:off x="0" y="4315956"/>
            <a:ext cx="3172724" cy="1246596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chemeClr val="accent4">
                  <a:lumMod val="7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3" name="이등변 삼각형 232">
            <a:extLst>
              <a:ext uri="{FF2B5EF4-FFF2-40B4-BE49-F238E27FC236}">
                <a16:creationId xmlns:a16="http://schemas.microsoft.com/office/drawing/2014/main" id="{9C9BBC7E-AC84-4975-A2F8-6D6CBF3ABDB4}"/>
              </a:ext>
            </a:extLst>
          </p:cNvPr>
          <p:cNvSpPr/>
          <p:nvPr/>
        </p:nvSpPr>
        <p:spPr>
          <a:xfrm flipV="1">
            <a:off x="2816028" y="5255055"/>
            <a:ext cx="356696" cy="307497"/>
          </a:xfrm>
          <a:prstGeom prst="triangle">
            <a:avLst>
              <a:gd name="adj" fmla="val 100000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4" name="직사각형 233">
            <a:extLst>
              <a:ext uri="{FF2B5EF4-FFF2-40B4-BE49-F238E27FC236}">
                <a16:creationId xmlns:a16="http://schemas.microsoft.com/office/drawing/2014/main" id="{934DD9E7-78E5-48E3-9CA4-04F1E925EBBB}"/>
              </a:ext>
            </a:extLst>
          </p:cNvPr>
          <p:cNvSpPr/>
          <p:nvPr/>
        </p:nvSpPr>
        <p:spPr>
          <a:xfrm>
            <a:off x="0" y="2447974"/>
            <a:ext cx="3172724" cy="1246596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5" name="자유형: 도형 234">
            <a:extLst>
              <a:ext uri="{FF2B5EF4-FFF2-40B4-BE49-F238E27FC236}">
                <a16:creationId xmlns:a16="http://schemas.microsoft.com/office/drawing/2014/main" id="{085106E8-00D5-4F88-83DE-7BA67885CC05}"/>
              </a:ext>
            </a:extLst>
          </p:cNvPr>
          <p:cNvSpPr/>
          <p:nvPr/>
        </p:nvSpPr>
        <p:spPr>
          <a:xfrm>
            <a:off x="2824120" y="1989499"/>
            <a:ext cx="6551851" cy="2015764"/>
          </a:xfrm>
          <a:custGeom>
            <a:avLst/>
            <a:gdLst>
              <a:gd name="connsiteX0" fmla="*/ 4838168 w 6149947"/>
              <a:gd name="connsiteY0" fmla="*/ 0 h 2015764"/>
              <a:gd name="connsiteX1" fmla="*/ 6149947 w 6149947"/>
              <a:gd name="connsiteY1" fmla="*/ 2015764 h 2015764"/>
              <a:gd name="connsiteX2" fmla="*/ 0 w 6149947"/>
              <a:gd name="connsiteY2" fmla="*/ 2015764 h 2015764"/>
              <a:gd name="connsiteX3" fmla="*/ 0 w 6149947"/>
              <a:gd name="connsiteY3" fmla="*/ 765124 h 2015764"/>
              <a:gd name="connsiteX4" fmla="*/ 4838168 w 6149947"/>
              <a:gd name="connsiteY4" fmla="*/ 765124 h 201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9947" h="2015764">
                <a:moveTo>
                  <a:pt x="4838168" y="0"/>
                </a:moveTo>
                <a:lnTo>
                  <a:pt x="6149947" y="2015764"/>
                </a:lnTo>
                <a:lnTo>
                  <a:pt x="0" y="2015764"/>
                </a:lnTo>
                <a:lnTo>
                  <a:pt x="0" y="765124"/>
                </a:lnTo>
                <a:lnTo>
                  <a:pt x="4838168" y="76512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36" name="자유형: 도형 235">
            <a:extLst>
              <a:ext uri="{FF2B5EF4-FFF2-40B4-BE49-F238E27FC236}">
                <a16:creationId xmlns:a16="http://schemas.microsoft.com/office/drawing/2014/main" id="{D7C45BDA-85C1-4CB3-B1C6-78C972214150}"/>
              </a:ext>
            </a:extLst>
          </p:cNvPr>
          <p:cNvSpPr/>
          <p:nvPr/>
        </p:nvSpPr>
        <p:spPr>
          <a:xfrm flipV="1">
            <a:off x="2824120" y="4005263"/>
            <a:ext cx="6551851" cy="2015764"/>
          </a:xfrm>
          <a:custGeom>
            <a:avLst/>
            <a:gdLst>
              <a:gd name="connsiteX0" fmla="*/ 4838168 w 6149947"/>
              <a:gd name="connsiteY0" fmla="*/ 0 h 2015764"/>
              <a:gd name="connsiteX1" fmla="*/ 6149947 w 6149947"/>
              <a:gd name="connsiteY1" fmla="*/ 2015764 h 2015764"/>
              <a:gd name="connsiteX2" fmla="*/ 0 w 6149947"/>
              <a:gd name="connsiteY2" fmla="*/ 2015764 h 2015764"/>
              <a:gd name="connsiteX3" fmla="*/ 0 w 6149947"/>
              <a:gd name="connsiteY3" fmla="*/ 765124 h 2015764"/>
              <a:gd name="connsiteX4" fmla="*/ 4838168 w 6149947"/>
              <a:gd name="connsiteY4" fmla="*/ 765124 h 201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9947" h="2015764">
                <a:moveTo>
                  <a:pt x="4838168" y="0"/>
                </a:moveTo>
                <a:lnTo>
                  <a:pt x="6149947" y="2015764"/>
                </a:lnTo>
                <a:lnTo>
                  <a:pt x="0" y="2015764"/>
                </a:lnTo>
                <a:lnTo>
                  <a:pt x="0" y="765124"/>
                </a:lnTo>
                <a:lnTo>
                  <a:pt x="4838168" y="7651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7" name="이등변 삼각형 236">
            <a:extLst>
              <a:ext uri="{FF2B5EF4-FFF2-40B4-BE49-F238E27FC236}">
                <a16:creationId xmlns:a16="http://schemas.microsoft.com/office/drawing/2014/main" id="{673141C7-327E-4F2F-964F-B7395EAACAAF}"/>
              </a:ext>
            </a:extLst>
          </p:cNvPr>
          <p:cNvSpPr/>
          <p:nvPr/>
        </p:nvSpPr>
        <p:spPr>
          <a:xfrm>
            <a:off x="2816028" y="2447974"/>
            <a:ext cx="356696" cy="307497"/>
          </a:xfrm>
          <a:prstGeom prst="triangle">
            <a:avLst>
              <a:gd name="adj" fmla="val 10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8" name="그룹 237">
            <a:extLst>
              <a:ext uri="{FF2B5EF4-FFF2-40B4-BE49-F238E27FC236}">
                <a16:creationId xmlns:a16="http://schemas.microsoft.com/office/drawing/2014/main" id="{3D5FF412-A15D-4829-B2E9-FCAE45DFA736}"/>
              </a:ext>
            </a:extLst>
          </p:cNvPr>
          <p:cNvGrpSpPr/>
          <p:nvPr/>
        </p:nvGrpSpPr>
        <p:grpSpPr>
          <a:xfrm>
            <a:off x="3180816" y="2902318"/>
            <a:ext cx="4365693" cy="956099"/>
            <a:chOff x="6012160" y="2079288"/>
            <a:chExt cx="2335573" cy="956099"/>
          </a:xfrm>
        </p:grpSpPr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D3552CE6-C65F-4814-8F8E-7BF4724C57C0}"/>
                </a:ext>
              </a:extLst>
            </p:cNvPr>
            <p:cNvSpPr txBox="1"/>
            <p:nvPr/>
          </p:nvSpPr>
          <p:spPr>
            <a:xfrm>
              <a:off x="6015135" y="2079288"/>
              <a:ext cx="233259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02C7FD8E-A770-478D-8539-99E31BFEE909}"/>
                </a:ext>
              </a:extLst>
            </p:cNvPr>
            <p:cNvSpPr txBox="1"/>
            <p:nvPr/>
          </p:nvSpPr>
          <p:spPr>
            <a:xfrm>
              <a:off x="6012160" y="2389056"/>
              <a:ext cx="23325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1" name="그룹 240">
            <a:extLst>
              <a:ext uri="{FF2B5EF4-FFF2-40B4-BE49-F238E27FC236}">
                <a16:creationId xmlns:a16="http://schemas.microsoft.com/office/drawing/2014/main" id="{22082196-847C-4FBC-B651-0683118CE430}"/>
              </a:ext>
            </a:extLst>
          </p:cNvPr>
          <p:cNvGrpSpPr/>
          <p:nvPr/>
        </p:nvGrpSpPr>
        <p:grpSpPr>
          <a:xfrm>
            <a:off x="3180816" y="4143011"/>
            <a:ext cx="4365693" cy="956099"/>
            <a:chOff x="6012160" y="2079288"/>
            <a:chExt cx="2335573" cy="956099"/>
          </a:xfrm>
        </p:grpSpPr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06410D6B-F0ED-4EB2-B490-07273133A5BE}"/>
                </a:ext>
              </a:extLst>
            </p:cNvPr>
            <p:cNvSpPr txBox="1"/>
            <p:nvPr/>
          </p:nvSpPr>
          <p:spPr>
            <a:xfrm>
              <a:off x="6015135" y="2079288"/>
              <a:ext cx="233259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E81A22ED-F631-4D6D-A897-FBBA99CC1F62}"/>
                </a:ext>
              </a:extLst>
            </p:cNvPr>
            <p:cNvSpPr txBox="1"/>
            <p:nvPr/>
          </p:nvSpPr>
          <p:spPr>
            <a:xfrm>
              <a:off x="6012160" y="2389056"/>
              <a:ext cx="23325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44" name="TextBox 243">
            <a:extLst>
              <a:ext uri="{FF2B5EF4-FFF2-40B4-BE49-F238E27FC236}">
                <a16:creationId xmlns:a16="http://schemas.microsoft.com/office/drawing/2014/main" id="{69041594-ADAE-4544-8197-210246BB042B}"/>
              </a:ext>
            </a:extLst>
          </p:cNvPr>
          <p:cNvSpPr txBox="1"/>
          <p:nvPr/>
        </p:nvSpPr>
        <p:spPr>
          <a:xfrm>
            <a:off x="7813139" y="3026424"/>
            <a:ext cx="78765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</a:rPr>
              <a:t>A</a:t>
            </a:r>
            <a:endParaRPr lang="ko-KR" altLang="en-US" sz="4000" b="1" dirty="0">
              <a:solidFill>
                <a:schemeClr val="bg1"/>
              </a:solidFill>
            </a:endParaRP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09F71706-6B50-4B5B-AEB9-BA04A6D5EE9A}"/>
              </a:ext>
            </a:extLst>
          </p:cNvPr>
          <p:cNvSpPr txBox="1"/>
          <p:nvPr/>
        </p:nvSpPr>
        <p:spPr>
          <a:xfrm>
            <a:off x="7813139" y="4267117"/>
            <a:ext cx="787652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</a:rPr>
              <a:t>B</a:t>
            </a:r>
            <a:endParaRPr lang="ko-KR" altLang="en-US" sz="4000" b="1" dirty="0">
              <a:solidFill>
                <a:schemeClr val="bg1"/>
              </a:solidFill>
            </a:endParaRPr>
          </a:p>
        </p:txBody>
      </p:sp>
      <p:sp>
        <p:nvSpPr>
          <p:cNvPr id="246" name="Oval 22">
            <a:extLst>
              <a:ext uri="{FF2B5EF4-FFF2-40B4-BE49-F238E27FC236}">
                <a16:creationId xmlns:a16="http://schemas.microsoft.com/office/drawing/2014/main" id="{4FD0E9AA-9161-4F57-8354-DB7D4A79E3EB}"/>
              </a:ext>
            </a:extLst>
          </p:cNvPr>
          <p:cNvSpPr/>
          <p:nvPr/>
        </p:nvSpPr>
        <p:spPr>
          <a:xfrm>
            <a:off x="9642601" y="2997160"/>
            <a:ext cx="1984982" cy="198498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C90A4EE4-94D6-438E-9020-FFA978578EFE}"/>
              </a:ext>
            </a:extLst>
          </p:cNvPr>
          <p:cNvSpPr txBox="1"/>
          <p:nvPr/>
        </p:nvSpPr>
        <p:spPr>
          <a:xfrm>
            <a:off x="9884378" y="4318908"/>
            <a:ext cx="150142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  Here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sp>
        <p:nvSpPr>
          <p:cNvPr id="248" name="Oval 1">
            <a:extLst>
              <a:ext uri="{FF2B5EF4-FFF2-40B4-BE49-F238E27FC236}">
                <a16:creationId xmlns:a16="http://schemas.microsoft.com/office/drawing/2014/main" id="{4174D32B-53FA-4925-B988-397793C97337}"/>
              </a:ext>
            </a:extLst>
          </p:cNvPr>
          <p:cNvSpPr/>
          <p:nvPr/>
        </p:nvSpPr>
        <p:spPr>
          <a:xfrm>
            <a:off x="10307186" y="3276305"/>
            <a:ext cx="655813" cy="794869"/>
          </a:xfrm>
          <a:custGeom>
            <a:avLst/>
            <a:gdLst/>
            <a:ahLst/>
            <a:cxnLst/>
            <a:rect l="l" t="t" r="r" b="b"/>
            <a:pathLst>
              <a:path w="3254409" h="3944462">
                <a:moveTo>
                  <a:pt x="1259449" y="3654708"/>
                </a:moveTo>
                <a:lnTo>
                  <a:pt x="2056275" y="3654708"/>
                </a:lnTo>
                <a:lnTo>
                  <a:pt x="2056275" y="3799585"/>
                </a:lnTo>
                <a:cubicBezTo>
                  <a:pt x="2056275" y="3879598"/>
                  <a:pt x="1877900" y="3944462"/>
                  <a:pt x="1657862" y="3944462"/>
                </a:cubicBezTo>
                <a:cubicBezTo>
                  <a:pt x="1437825" y="3944462"/>
                  <a:pt x="1259449" y="3879598"/>
                  <a:pt x="1259449" y="3799585"/>
                </a:cubicBezTo>
                <a:close/>
                <a:moveTo>
                  <a:pt x="1261196" y="3409579"/>
                </a:moveTo>
                <a:lnTo>
                  <a:pt x="2054529" y="3409579"/>
                </a:lnTo>
                <a:cubicBezTo>
                  <a:pt x="2095500" y="3409579"/>
                  <a:pt x="2128714" y="3442793"/>
                  <a:pt x="2128714" y="3483764"/>
                </a:cubicBezTo>
                <a:lnTo>
                  <a:pt x="2128714" y="3516511"/>
                </a:lnTo>
                <a:cubicBezTo>
                  <a:pt x="2128714" y="3557481"/>
                  <a:pt x="2095500" y="3590696"/>
                  <a:pt x="2054529" y="3590696"/>
                </a:cubicBezTo>
                <a:lnTo>
                  <a:pt x="1261196" y="3590696"/>
                </a:lnTo>
                <a:cubicBezTo>
                  <a:pt x="1220225" y="3590696"/>
                  <a:pt x="1187011" y="3557481"/>
                  <a:pt x="1187011" y="3516511"/>
                </a:cubicBezTo>
                <a:lnTo>
                  <a:pt x="1187011" y="3483764"/>
                </a:lnTo>
                <a:cubicBezTo>
                  <a:pt x="1187011" y="3442793"/>
                  <a:pt x="1220225" y="3409579"/>
                  <a:pt x="1261196" y="3409579"/>
                </a:cubicBezTo>
                <a:close/>
                <a:moveTo>
                  <a:pt x="1224976" y="3164451"/>
                </a:moveTo>
                <a:lnTo>
                  <a:pt x="2090747" y="3164451"/>
                </a:lnTo>
                <a:cubicBezTo>
                  <a:pt x="2131719" y="3164451"/>
                  <a:pt x="2164933" y="3197665"/>
                  <a:pt x="2164933" y="3238636"/>
                </a:cubicBezTo>
                <a:lnTo>
                  <a:pt x="2164933" y="3271382"/>
                </a:lnTo>
                <a:cubicBezTo>
                  <a:pt x="2164933" y="3312353"/>
                  <a:pt x="2131719" y="3345567"/>
                  <a:pt x="2090747" y="3345567"/>
                </a:cubicBezTo>
                <a:lnTo>
                  <a:pt x="1224976" y="3345567"/>
                </a:lnTo>
                <a:cubicBezTo>
                  <a:pt x="1184005" y="3345567"/>
                  <a:pt x="1150791" y="3312353"/>
                  <a:pt x="1150791" y="3271382"/>
                </a:cubicBezTo>
                <a:lnTo>
                  <a:pt x="1150791" y="3238636"/>
                </a:lnTo>
                <a:cubicBezTo>
                  <a:pt x="1150791" y="3197665"/>
                  <a:pt x="1184005" y="3164451"/>
                  <a:pt x="1224976" y="3164451"/>
                </a:cubicBezTo>
                <a:close/>
                <a:moveTo>
                  <a:pt x="1188757" y="2919322"/>
                </a:moveTo>
                <a:lnTo>
                  <a:pt x="2126967" y="2919322"/>
                </a:lnTo>
                <a:cubicBezTo>
                  <a:pt x="2167938" y="2919322"/>
                  <a:pt x="2201152" y="2952536"/>
                  <a:pt x="2201152" y="2993507"/>
                </a:cubicBezTo>
                <a:lnTo>
                  <a:pt x="2201152" y="3026254"/>
                </a:lnTo>
                <a:cubicBezTo>
                  <a:pt x="2201152" y="3067224"/>
                  <a:pt x="2167938" y="3100439"/>
                  <a:pt x="2126967" y="3100439"/>
                </a:cubicBezTo>
                <a:lnTo>
                  <a:pt x="1188757" y="3100439"/>
                </a:lnTo>
                <a:cubicBezTo>
                  <a:pt x="1147785" y="3100439"/>
                  <a:pt x="1114571" y="3067224"/>
                  <a:pt x="1114571" y="3026254"/>
                </a:cubicBezTo>
                <a:lnTo>
                  <a:pt x="1114571" y="2993507"/>
                </a:lnTo>
                <a:cubicBezTo>
                  <a:pt x="1114571" y="2952536"/>
                  <a:pt x="1147785" y="2919322"/>
                  <a:pt x="1188757" y="2919322"/>
                </a:cubicBezTo>
                <a:close/>
                <a:moveTo>
                  <a:pt x="1574533" y="1620510"/>
                </a:moveTo>
                <a:cubicBezTo>
                  <a:pt x="1552384" y="1644018"/>
                  <a:pt x="1521864" y="1658080"/>
                  <a:pt x="1488300" y="1658080"/>
                </a:cubicBezTo>
                <a:cubicBezTo>
                  <a:pt x="1460798" y="1658080"/>
                  <a:pt x="1435338" y="1648638"/>
                  <a:pt x="1416032" y="1630675"/>
                </a:cubicBezTo>
                <a:lnTo>
                  <a:pt x="1584647" y="2695264"/>
                </a:lnTo>
                <a:lnTo>
                  <a:pt x="1650915" y="2694732"/>
                </a:lnTo>
                <a:lnTo>
                  <a:pt x="1650915" y="2694695"/>
                </a:lnTo>
                <a:lnTo>
                  <a:pt x="1653298" y="2694714"/>
                </a:lnTo>
                <a:lnTo>
                  <a:pt x="1655679" y="2694695"/>
                </a:lnTo>
                <a:lnTo>
                  <a:pt x="1655679" y="2694732"/>
                </a:lnTo>
                <a:lnTo>
                  <a:pt x="1721162" y="2695258"/>
                </a:lnTo>
                <a:lnTo>
                  <a:pt x="1887727" y="1643609"/>
                </a:lnTo>
                <a:cubicBezTo>
                  <a:pt x="1871593" y="1653234"/>
                  <a:pt x="1852936" y="1658080"/>
                  <a:pt x="1833231" y="1658080"/>
                </a:cubicBezTo>
                <a:cubicBezTo>
                  <a:pt x="1799667" y="1658080"/>
                  <a:pt x="1769147" y="1644018"/>
                  <a:pt x="1746999" y="1620510"/>
                </a:cubicBezTo>
                <a:cubicBezTo>
                  <a:pt x="1724849" y="1644018"/>
                  <a:pt x="1694329" y="1658080"/>
                  <a:pt x="1660766" y="1658080"/>
                </a:cubicBezTo>
                <a:cubicBezTo>
                  <a:pt x="1627202" y="1658080"/>
                  <a:pt x="1596682" y="1644018"/>
                  <a:pt x="1574533" y="1620510"/>
                </a:cubicBezTo>
                <a:close/>
                <a:moveTo>
                  <a:pt x="3254409" y="1194373"/>
                </a:moveTo>
                <a:lnTo>
                  <a:pt x="3254409" y="1446373"/>
                </a:lnTo>
                <a:lnTo>
                  <a:pt x="2894409" y="1395973"/>
                </a:lnTo>
                <a:lnTo>
                  <a:pt x="2894409" y="1244773"/>
                </a:lnTo>
                <a:close/>
                <a:moveTo>
                  <a:pt x="0" y="1194373"/>
                </a:moveTo>
                <a:lnTo>
                  <a:pt x="360000" y="1244773"/>
                </a:lnTo>
                <a:lnTo>
                  <a:pt x="360000" y="1395973"/>
                </a:lnTo>
                <a:lnTo>
                  <a:pt x="0" y="1446373"/>
                </a:lnTo>
                <a:close/>
                <a:moveTo>
                  <a:pt x="1650915" y="686852"/>
                </a:moveTo>
                <a:cubicBezTo>
                  <a:pt x="1164505" y="687423"/>
                  <a:pt x="770387" y="1081929"/>
                  <a:pt x="770387" y="1568485"/>
                </a:cubicBezTo>
                <a:cubicBezTo>
                  <a:pt x="770387" y="1897865"/>
                  <a:pt x="1005466" y="2222947"/>
                  <a:pt x="1190556" y="2371462"/>
                </a:cubicBezTo>
                <a:cubicBezTo>
                  <a:pt x="1274950" y="2469103"/>
                  <a:pt x="1268259" y="2471104"/>
                  <a:pt x="1302554" y="2596072"/>
                </a:cubicBezTo>
                <a:cubicBezTo>
                  <a:pt x="1316217" y="2683697"/>
                  <a:pt x="1288538" y="2692455"/>
                  <a:pt x="1367056" y="2697010"/>
                </a:cubicBezTo>
                <a:lnTo>
                  <a:pt x="1424224" y="2696551"/>
                </a:lnTo>
                <a:lnTo>
                  <a:pt x="1231891" y="1482210"/>
                </a:lnTo>
                <a:cubicBezTo>
                  <a:pt x="1225156" y="1439688"/>
                  <a:pt x="1254167" y="1399758"/>
                  <a:pt x="1296689" y="1393023"/>
                </a:cubicBezTo>
                <a:lnTo>
                  <a:pt x="1299400" y="1392594"/>
                </a:lnTo>
                <a:cubicBezTo>
                  <a:pt x="1338047" y="1386473"/>
                  <a:pt x="1374553" y="1409880"/>
                  <a:pt x="1384555" y="1446557"/>
                </a:cubicBezTo>
                <a:cubicBezTo>
                  <a:pt x="1405249" y="1408365"/>
                  <a:pt x="1444141" y="1384022"/>
                  <a:pt x="1488300" y="1384022"/>
                </a:cubicBezTo>
                <a:cubicBezTo>
                  <a:pt x="1521864" y="1384022"/>
                  <a:pt x="1552384" y="1398085"/>
                  <a:pt x="1574533" y="1421593"/>
                </a:cubicBezTo>
                <a:cubicBezTo>
                  <a:pt x="1596682" y="1398085"/>
                  <a:pt x="1627202" y="1384022"/>
                  <a:pt x="1660766" y="1384022"/>
                </a:cubicBezTo>
                <a:cubicBezTo>
                  <a:pt x="1694329" y="1384022"/>
                  <a:pt x="1724849" y="1398085"/>
                  <a:pt x="1746999" y="1421593"/>
                </a:cubicBezTo>
                <a:cubicBezTo>
                  <a:pt x="1769147" y="1398085"/>
                  <a:pt x="1799667" y="1384022"/>
                  <a:pt x="1833231" y="1384022"/>
                </a:cubicBezTo>
                <a:cubicBezTo>
                  <a:pt x="1870523" y="1384022"/>
                  <a:pt x="1904060" y="1401383"/>
                  <a:pt x="1926459" y="1429718"/>
                </a:cubicBezTo>
                <a:cubicBezTo>
                  <a:pt x="1940429" y="1399945"/>
                  <a:pt x="1972972" y="1382212"/>
                  <a:pt x="2007193" y="1387633"/>
                </a:cubicBezTo>
                <a:lnTo>
                  <a:pt x="2009904" y="1388062"/>
                </a:lnTo>
                <a:cubicBezTo>
                  <a:pt x="2052427" y="1394797"/>
                  <a:pt x="2081437" y="1434727"/>
                  <a:pt x="2074703" y="1477248"/>
                </a:cubicBezTo>
                <a:lnTo>
                  <a:pt x="1881585" y="2696545"/>
                </a:lnTo>
                <a:lnTo>
                  <a:pt x="1939537" y="2697010"/>
                </a:lnTo>
                <a:cubicBezTo>
                  <a:pt x="2018055" y="2692455"/>
                  <a:pt x="1990377" y="2683697"/>
                  <a:pt x="2004039" y="2596072"/>
                </a:cubicBezTo>
                <a:cubicBezTo>
                  <a:pt x="2038334" y="2471104"/>
                  <a:pt x="2031644" y="2469103"/>
                  <a:pt x="2116037" y="2371462"/>
                </a:cubicBezTo>
                <a:cubicBezTo>
                  <a:pt x="2301127" y="2222947"/>
                  <a:pt x="2536206" y="1897865"/>
                  <a:pt x="2536206" y="1568485"/>
                </a:cubicBezTo>
                <a:cubicBezTo>
                  <a:pt x="2536206" y="1081929"/>
                  <a:pt x="2142089" y="687423"/>
                  <a:pt x="1655679" y="686852"/>
                </a:cubicBezTo>
                <a:lnTo>
                  <a:pt x="1655679" y="687071"/>
                </a:lnTo>
                <a:lnTo>
                  <a:pt x="1653298" y="686887"/>
                </a:lnTo>
                <a:lnTo>
                  <a:pt x="1650915" y="687071"/>
                </a:lnTo>
                <a:close/>
                <a:moveTo>
                  <a:pt x="1651270" y="468000"/>
                </a:moveTo>
                <a:lnTo>
                  <a:pt x="1653298" y="468156"/>
                </a:lnTo>
                <a:lnTo>
                  <a:pt x="1655324" y="468000"/>
                </a:lnTo>
                <a:cubicBezTo>
                  <a:pt x="2251596" y="468000"/>
                  <a:pt x="2734970" y="951374"/>
                  <a:pt x="2734970" y="1547647"/>
                </a:cubicBezTo>
                <a:cubicBezTo>
                  <a:pt x="2734970" y="1951147"/>
                  <a:pt x="2446871" y="2349377"/>
                  <a:pt x="2220195" y="2531148"/>
                </a:cubicBezTo>
                <a:cubicBezTo>
                  <a:pt x="2152664" y="2608950"/>
                  <a:pt x="2182466" y="2649832"/>
                  <a:pt x="2167955" y="2751256"/>
                </a:cubicBezTo>
                <a:cubicBezTo>
                  <a:pt x="2130228" y="2829553"/>
                  <a:pt x="2096483" y="2854590"/>
                  <a:pt x="2029795" y="2854590"/>
                </a:cubicBezTo>
                <a:lnTo>
                  <a:pt x="1653298" y="2853242"/>
                </a:lnTo>
                <a:lnTo>
                  <a:pt x="1276798" y="2854590"/>
                </a:lnTo>
                <a:cubicBezTo>
                  <a:pt x="1210112" y="2854590"/>
                  <a:pt x="1176366" y="2829553"/>
                  <a:pt x="1138638" y="2751256"/>
                </a:cubicBezTo>
                <a:cubicBezTo>
                  <a:pt x="1124127" y="2649832"/>
                  <a:pt x="1153930" y="2608950"/>
                  <a:pt x="1086399" y="2531148"/>
                </a:cubicBezTo>
                <a:cubicBezTo>
                  <a:pt x="859722" y="2349377"/>
                  <a:pt x="571623" y="1951147"/>
                  <a:pt x="571623" y="1547647"/>
                </a:cubicBezTo>
                <a:cubicBezTo>
                  <a:pt x="571623" y="951374"/>
                  <a:pt x="1054998" y="468000"/>
                  <a:pt x="1651270" y="468000"/>
                </a:cubicBezTo>
                <a:close/>
                <a:moveTo>
                  <a:pt x="2572549" y="249121"/>
                </a:moveTo>
                <a:lnTo>
                  <a:pt x="2765592" y="411103"/>
                </a:lnTo>
                <a:lnTo>
                  <a:pt x="2495580" y="654483"/>
                </a:lnTo>
                <a:lnTo>
                  <a:pt x="2379754" y="557293"/>
                </a:lnTo>
                <a:close/>
                <a:moveTo>
                  <a:pt x="663986" y="249121"/>
                </a:moveTo>
                <a:lnTo>
                  <a:pt x="856781" y="557293"/>
                </a:lnTo>
                <a:lnTo>
                  <a:pt x="740955" y="654483"/>
                </a:lnTo>
                <a:lnTo>
                  <a:pt x="470943" y="411103"/>
                </a:lnTo>
                <a:close/>
                <a:moveTo>
                  <a:pt x="1527296" y="0"/>
                </a:moveTo>
                <a:lnTo>
                  <a:pt x="1779296" y="0"/>
                </a:lnTo>
                <a:lnTo>
                  <a:pt x="1728896" y="360000"/>
                </a:lnTo>
                <a:lnTo>
                  <a:pt x="1577696" y="36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49" name="Group 43">
            <a:extLst>
              <a:ext uri="{FF2B5EF4-FFF2-40B4-BE49-F238E27FC236}">
                <a16:creationId xmlns:a16="http://schemas.microsoft.com/office/drawing/2014/main" id="{CB07712E-D9A5-41EA-8E3D-3BC430B1A324}"/>
              </a:ext>
            </a:extLst>
          </p:cNvPr>
          <p:cNvGrpSpPr/>
          <p:nvPr/>
        </p:nvGrpSpPr>
        <p:grpSpPr>
          <a:xfrm>
            <a:off x="806193" y="2676168"/>
            <a:ext cx="1746423" cy="790209"/>
            <a:chOff x="536782" y="1558672"/>
            <a:chExt cx="1746423" cy="790209"/>
          </a:xfrm>
        </p:grpSpPr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1B995CAC-9866-489E-BB5E-5C6FB6D9DA07}"/>
                </a:ext>
              </a:extLst>
            </p:cNvPr>
            <p:cNvSpPr txBox="1"/>
            <p:nvPr/>
          </p:nvSpPr>
          <p:spPr>
            <a:xfrm>
              <a:off x="536782" y="1558672"/>
              <a:ext cx="1746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AEB32159-4AF4-4BA5-976D-04C4955F7258}"/>
                </a:ext>
              </a:extLst>
            </p:cNvPr>
            <p:cNvSpPr txBox="1"/>
            <p:nvPr/>
          </p:nvSpPr>
          <p:spPr>
            <a:xfrm>
              <a:off x="536782" y="1823778"/>
              <a:ext cx="1746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90870C79-343C-4F5A-9E66-FF0E98745218}"/>
                </a:ext>
              </a:extLst>
            </p:cNvPr>
            <p:cNvSpPr txBox="1"/>
            <p:nvPr/>
          </p:nvSpPr>
          <p:spPr>
            <a:xfrm>
              <a:off x="536782" y="2071882"/>
              <a:ext cx="1746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3" name="Group 43">
            <a:extLst>
              <a:ext uri="{FF2B5EF4-FFF2-40B4-BE49-F238E27FC236}">
                <a16:creationId xmlns:a16="http://schemas.microsoft.com/office/drawing/2014/main" id="{7EBF5D91-6068-4AC2-8451-F60721E5FE3D}"/>
              </a:ext>
            </a:extLst>
          </p:cNvPr>
          <p:cNvGrpSpPr/>
          <p:nvPr/>
        </p:nvGrpSpPr>
        <p:grpSpPr>
          <a:xfrm>
            <a:off x="806193" y="4544150"/>
            <a:ext cx="1746423" cy="790209"/>
            <a:chOff x="536782" y="1558672"/>
            <a:chExt cx="1746423" cy="790209"/>
          </a:xfrm>
        </p:grpSpPr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0C276224-5D8F-4D64-A20A-3A299D3119A9}"/>
                </a:ext>
              </a:extLst>
            </p:cNvPr>
            <p:cNvSpPr txBox="1"/>
            <p:nvPr/>
          </p:nvSpPr>
          <p:spPr>
            <a:xfrm>
              <a:off x="536782" y="1558672"/>
              <a:ext cx="1746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C894D252-33F1-42A2-9933-FF3C21B4DF03}"/>
                </a:ext>
              </a:extLst>
            </p:cNvPr>
            <p:cNvSpPr txBox="1"/>
            <p:nvPr/>
          </p:nvSpPr>
          <p:spPr>
            <a:xfrm>
              <a:off x="536782" y="1823778"/>
              <a:ext cx="1746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D9065EBA-3DE6-470A-B122-073933EAC171}"/>
                </a:ext>
              </a:extLst>
            </p:cNvPr>
            <p:cNvSpPr txBox="1"/>
            <p:nvPr/>
          </p:nvSpPr>
          <p:spPr>
            <a:xfrm>
              <a:off x="536782" y="2071882"/>
              <a:ext cx="1746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FBE034"/>
      </a:accent2>
      <a:accent3>
        <a:srgbClr val="96C8E9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11197</TotalTime>
  <Words>94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23</cp:revision>
  <dcterms:created xsi:type="dcterms:W3CDTF">2018-02-18T19:39:47Z</dcterms:created>
  <dcterms:modified xsi:type="dcterms:W3CDTF">2022-11-01T02:13:03Z</dcterms:modified>
</cp:coreProperties>
</file>