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7" name="그룹 206">
            <a:extLst>
              <a:ext uri="{FF2B5EF4-FFF2-40B4-BE49-F238E27FC236}">
                <a16:creationId xmlns:a16="http://schemas.microsoft.com/office/drawing/2014/main" id="{29F1A251-6CEF-42B0-9191-C24719B7D52F}"/>
              </a:ext>
            </a:extLst>
          </p:cNvPr>
          <p:cNvGrpSpPr/>
          <p:nvPr/>
        </p:nvGrpSpPr>
        <p:grpSpPr>
          <a:xfrm>
            <a:off x="5648601" y="1882357"/>
            <a:ext cx="6543401" cy="962387"/>
            <a:chOff x="5648600" y="827115"/>
            <a:chExt cx="6543401" cy="962387"/>
          </a:xfrm>
        </p:grpSpPr>
        <p:sp>
          <p:nvSpPr>
            <p:cNvPr id="208" name="Freeform: Shape 1">
              <a:extLst>
                <a:ext uri="{FF2B5EF4-FFF2-40B4-BE49-F238E27FC236}">
                  <a16:creationId xmlns:a16="http://schemas.microsoft.com/office/drawing/2014/main" id="{58AB9425-FC0D-46F4-9D3F-CDA0228BE4C2}"/>
                </a:ext>
              </a:extLst>
            </p:cNvPr>
            <p:cNvSpPr/>
            <p:nvPr/>
          </p:nvSpPr>
          <p:spPr>
            <a:xfrm>
              <a:off x="7061816" y="827115"/>
              <a:ext cx="5130185" cy="962387"/>
            </a:xfrm>
            <a:custGeom>
              <a:avLst/>
              <a:gdLst>
                <a:gd name="connsiteX0" fmla="*/ 160401 w 5130185"/>
                <a:gd name="connsiteY0" fmla="*/ 0 h 962387"/>
                <a:gd name="connsiteX1" fmla="*/ 5130185 w 5130185"/>
                <a:gd name="connsiteY1" fmla="*/ 0 h 962387"/>
                <a:gd name="connsiteX2" fmla="*/ 5130185 w 5130185"/>
                <a:gd name="connsiteY2" fmla="*/ 962387 h 962387"/>
                <a:gd name="connsiteX3" fmla="*/ 160401 w 5130185"/>
                <a:gd name="connsiteY3" fmla="*/ 962387 h 962387"/>
                <a:gd name="connsiteX4" fmla="*/ 0 w 5130185"/>
                <a:gd name="connsiteY4" fmla="*/ 801986 h 962387"/>
                <a:gd name="connsiteX5" fmla="*/ 0 w 5130185"/>
                <a:gd name="connsiteY5" fmla="*/ 160401 h 962387"/>
                <a:gd name="connsiteX6" fmla="*/ 160401 w 5130185"/>
                <a:gd name="connsiteY6" fmla="*/ 0 h 96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30185" h="962387">
                  <a:moveTo>
                    <a:pt x="160401" y="0"/>
                  </a:moveTo>
                  <a:lnTo>
                    <a:pt x="5130185" y="0"/>
                  </a:lnTo>
                  <a:lnTo>
                    <a:pt x="5130185" y="962387"/>
                  </a:lnTo>
                  <a:lnTo>
                    <a:pt x="160401" y="962387"/>
                  </a:lnTo>
                  <a:cubicBezTo>
                    <a:pt x="71814" y="962387"/>
                    <a:pt x="0" y="890573"/>
                    <a:pt x="0" y="801986"/>
                  </a:cubicBezTo>
                  <a:lnTo>
                    <a:pt x="0" y="160401"/>
                  </a:lnTo>
                  <a:cubicBezTo>
                    <a:pt x="0" y="71814"/>
                    <a:pt x="71814" y="0"/>
                    <a:pt x="160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09" name="Group 3">
              <a:extLst>
                <a:ext uri="{FF2B5EF4-FFF2-40B4-BE49-F238E27FC236}">
                  <a16:creationId xmlns:a16="http://schemas.microsoft.com/office/drawing/2014/main" id="{4E030182-6FF8-46AD-B264-886AAE7E0D1E}"/>
                </a:ext>
              </a:extLst>
            </p:cNvPr>
            <p:cNvGrpSpPr/>
            <p:nvPr/>
          </p:nvGrpSpPr>
          <p:grpSpPr>
            <a:xfrm>
              <a:off x="8011561" y="953067"/>
              <a:ext cx="3625632" cy="710483"/>
              <a:chOff x="6210998" y="1433695"/>
              <a:chExt cx="2688349" cy="710483"/>
            </a:xfrm>
          </p:grpSpPr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27953BF9-83EE-44AE-ABBB-E0BE91002854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26883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C7AFEFF-3864-4CFC-923D-13B11899B875}"/>
                  </a:ext>
                </a:extLst>
              </p:cNvPr>
              <p:cNvSpPr txBox="1"/>
              <p:nvPr/>
            </p:nvSpPr>
            <p:spPr>
              <a:xfrm>
                <a:off x="6210998" y="1682513"/>
                <a:ext cx="26883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10" name="Rounded Rectangle 27">
              <a:extLst>
                <a:ext uri="{FF2B5EF4-FFF2-40B4-BE49-F238E27FC236}">
                  <a16:creationId xmlns:a16="http://schemas.microsoft.com/office/drawing/2014/main" id="{D3331D5B-0D3F-4119-B76C-531CD3F98C1C}"/>
                </a:ext>
              </a:extLst>
            </p:cNvPr>
            <p:cNvSpPr/>
            <p:nvPr/>
          </p:nvSpPr>
          <p:spPr>
            <a:xfrm>
              <a:off x="7432535" y="1175269"/>
              <a:ext cx="346396" cy="266079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11" name="Group 11">
              <a:extLst>
                <a:ext uri="{FF2B5EF4-FFF2-40B4-BE49-F238E27FC236}">
                  <a16:creationId xmlns:a16="http://schemas.microsoft.com/office/drawing/2014/main" id="{DF6E0850-F308-4C20-9C79-78B4A3F15592}"/>
                </a:ext>
              </a:extLst>
            </p:cNvPr>
            <p:cNvGrpSpPr/>
            <p:nvPr/>
          </p:nvGrpSpPr>
          <p:grpSpPr>
            <a:xfrm>
              <a:off x="5648600" y="856283"/>
              <a:ext cx="1497698" cy="904051"/>
              <a:chOff x="5648600" y="1612040"/>
              <a:chExt cx="1497698" cy="904051"/>
            </a:xfrm>
          </p:grpSpPr>
          <p:sp>
            <p:nvSpPr>
              <p:cNvPr id="212" name="Freeform 53">
                <a:extLst>
                  <a:ext uri="{FF2B5EF4-FFF2-40B4-BE49-F238E27FC236}">
                    <a16:creationId xmlns:a16="http://schemas.microsoft.com/office/drawing/2014/main" id="{D5B090A3-A8E0-4453-96AE-435209EB575C}"/>
                  </a:ext>
                </a:extLst>
              </p:cNvPr>
              <p:cNvSpPr/>
              <p:nvPr/>
            </p:nvSpPr>
            <p:spPr>
              <a:xfrm rot="18900000">
                <a:off x="5648600" y="1612040"/>
                <a:ext cx="881736" cy="904051"/>
              </a:xfrm>
              <a:custGeom>
                <a:avLst/>
                <a:gdLst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38125 w 2305050"/>
                  <a:gd name="connsiteY16" fmla="*/ 217170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60071 w 2305050"/>
                  <a:gd name="connsiteY16" fmla="*/ 2087575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6647 w 2305050"/>
                  <a:gd name="connsiteY16" fmla="*/ 209489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81480 w 2305050"/>
                  <a:gd name="connsiteY2" fmla="*/ 476174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04671 w 2305050"/>
                  <a:gd name="connsiteY2" fmla="*/ 468859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70609 w 2305050"/>
                  <a:gd name="connsiteY3" fmla="*/ 649910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82725 w 2305050"/>
                  <a:gd name="connsiteY2" fmla="*/ 494463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294077"/>
                  <a:gd name="connsiteY0" fmla="*/ 0 h 2363647"/>
                  <a:gd name="connsiteX1" fmla="*/ 760552 w 2294077"/>
                  <a:gd name="connsiteY1" fmla="*/ 572947 h 2363647"/>
                  <a:gd name="connsiteX2" fmla="*/ 2030273 w 2294077"/>
                  <a:gd name="connsiteY2" fmla="*/ 509092 h 2363647"/>
                  <a:gd name="connsiteX3" fmla="*/ 2285239 w 2294077"/>
                  <a:gd name="connsiteY3" fmla="*/ 657224 h 2363647"/>
                  <a:gd name="connsiteX4" fmla="*/ 1132027 w 2294077"/>
                  <a:gd name="connsiteY4" fmla="*/ 1020622 h 2363647"/>
                  <a:gd name="connsiteX5" fmla="*/ 1617802 w 2294077"/>
                  <a:gd name="connsiteY5" fmla="*/ 1544497 h 2363647"/>
                  <a:gd name="connsiteX6" fmla="*/ 2065477 w 2294077"/>
                  <a:gd name="connsiteY6" fmla="*/ 1544497 h 2363647"/>
                  <a:gd name="connsiteX7" fmla="*/ 2294077 w 2294077"/>
                  <a:gd name="connsiteY7" fmla="*/ 1734997 h 2363647"/>
                  <a:gd name="connsiteX8" fmla="*/ 1827352 w 2294077"/>
                  <a:gd name="connsiteY8" fmla="*/ 1868347 h 2363647"/>
                  <a:gd name="connsiteX9" fmla="*/ 1998802 w 2294077"/>
                  <a:gd name="connsiteY9" fmla="*/ 2115997 h 2363647"/>
                  <a:gd name="connsiteX10" fmla="*/ 1722577 w 2294077"/>
                  <a:gd name="connsiteY10" fmla="*/ 1982647 h 2363647"/>
                  <a:gd name="connsiteX11" fmla="*/ 1532077 w 2294077"/>
                  <a:gd name="connsiteY11" fmla="*/ 2363647 h 2363647"/>
                  <a:gd name="connsiteX12" fmla="*/ 1303477 w 2294077"/>
                  <a:gd name="connsiteY12" fmla="*/ 2144572 h 2363647"/>
                  <a:gd name="connsiteX13" fmla="*/ 1436827 w 2294077"/>
                  <a:gd name="connsiteY13" fmla="*/ 1782622 h 2363647"/>
                  <a:gd name="connsiteX14" fmla="*/ 912952 w 2294077"/>
                  <a:gd name="connsiteY14" fmla="*/ 1201597 h 2363647"/>
                  <a:gd name="connsiteX15" fmla="*/ 403784 w 2294077"/>
                  <a:gd name="connsiteY15" fmla="*/ 2316707 h 2363647"/>
                  <a:gd name="connsiteX16" fmla="*/ 282017 w 2294077"/>
                  <a:gd name="connsiteY16" fmla="*/ 2047340 h 2363647"/>
                  <a:gd name="connsiteX17" fmla="*/ 509244 w 2294077"/>
                  <a:gd name="connsiteY17" fmla="*/ 761923 h 2363647"/>
                  <a:gd name="connsiteX18" fmla="*/ 0 w 2294077"/>
                  <a:gd name="connsiteY18" fmla="*/ 0 h 2363647"/>
                  <a:gd name="connsiteX0" fmla="*/ 6569 w 2300646"/>
                  <a:gd name="connsiteY0" fmla="*/ 0 h 2363647"/>
                  <a:gd name="connsiteX1" fmla="*/ 767121 w 2300646"/>
                  <a:gd name="connsiteY1" fmla="*/ 572947 h 2363647"/>
                  <a:gd name="connsiteX2" fmla="*/ 2036842 w 2300646"/>
                  <a:gd name="connsiteY2" fmla="*/ 509092 h 2363647"/>
                  <a:gd name="connsiteX3" fmla="*/ 2291808 w 2300646"/>
                  <a:gd name="connsiteY3" fmla="*/ 657224 h 2363647"/>
                  <a:gd name="connsiteX4" fmla="*/ 1138596 w 2300646"/>
                  <a:gd name="connsiteY4" fmla="*/ 1020622 h 2363647"/>
                  <a:gd name="connsiteX5" fmla="*/ 1624371 w 2300646"/>
                  <a:gd name="connsiteY5" fmla="*/ 1544497 h 2363647"/>
                  <a:gd name="connsiteX6" fmla="*/ 2072046 w 2300646"/>
                  <a:gd name="connsiteY6" fmla="*/ 1544497 h 2363647"/>
                  <a:gd name="connsiteX7" fmla="*/ 2300646 w 2300646"/>
                  <a:gd name="connsiteY7" fmla="*/ 1734997 h 2363647"/>
                  <a:gd name="connsiteX8" fmla="*/ 1833921 w 2300646"/>
                  <a:gd name="connsiteY8" fmla="*/ 1868347 h 2363647"/>
                  <a:gd name="connsiteX9" fmla="*/ 2005371 w 2300646"/>
                  <a:gd name="connsiteY9" fmla="*/ 2115997 h 2363647"/>
                  <a:gd name="connsiteX10" fmla="*/ 1729146 w 2300646"/>
                  <a:gd name="connsiteY10" fmla="*/ 1982647 h 2363647"/>
                  <a:gd name="connsiteX11" fmla="*/ 1538646 w 2300646"/>
                  <a:gd name="connsiteY11" fmla="*/ 2363647 h 2363647"/>
                  <a:gd name="connsiteX12" fmla="*/ 1310046 w 2300646"/>
                  <a:gd name="connsiteY12" fmla="*/ 2144572 h 2363647"/>
                  <a:gd name="connsiteX13" fmla="*/ 1443396 w 2300646"/>
                  <a:gd name="connsiteY13" fmla="*/ 1782622 h 2363647"/>
                  <a:gd name="connsiteX14" fmla="*/ 919521 w 2300646"/>
                  <a:gd name="connsiteY14" fmla="*/ 1201597 h 2363647"/>
                  <a:gd name="connsiteX15" fmla="*/ 410353 w 2300646"/>
                  <a:gd name="connsiteY15" fmla="*/ 2316707 h 2363647"/>
                  <a:gd name="connsiteX16" fmla="*/ 288586 w 2300646"/>
                  <a:gd name="connsiteY16" fmla="*/ 2047340 h 2363647"/>
                  <a:gd name="connsiteX17" fmla="*/ 515813 w 2300646"/>
                  <a:gd name="connsiteY17" fmla="*/ 761923 h 2363647"/>
                  <a:gd name="connsiteX18" fmla="*/ 6569 w 2300646"/>
                  <a:gd name="connsiteY18" fmla="*/ 0 h 2363647"/>
                  <a:gd name="connsiteX0" fmla="*/ 6569 w 2300646"/>
                  <a:gd name="connsiteY0" fmla="*/ 5505 h 2369152"/>
                  <a:gd name="connsiteX1" fmla="*/ 767121 w 2300646"/>
                  <a:gd name="connsiteY1" fmla="*/ 578452 h 2369152"/>
                  <a:gd name="connsiteX2" fmla="*/ 2036842 w 2300646"/>
                  <a:gd name="connsiteY2" fmla="*/ 514597 h 2369152"/>
                  <a:gd name="connsiteX3" fmla="*/ 2291808 w 2300646"/>
                  <a:gd name="connsiteY3" fmla="*/ 662729 h 2369152"/>
                  <a:gd name="connsiteX4" fmla="*/ 1138596 w 2300646"/>
                  <a:gd name="connsiteY4" fmla="*/ 1026127 h 2369152"/>
                  <a:gd name="connsiteX5" fmla="*/ 1624371 w 2300646"/>
                  <a:gd name="connsiteY5" fmla="*/ 1550002 h 2369152"/>
                  <a:gd name="connsiteX6" fmla="*/ 2072046 w 2300646"/>
                  <a:gd name="connsiteY6" fmla="*/ 1550002 h 2369152"/>
                  <a:gd name="connsiteX7" fmla="*/ 2300646 w 2300646"/>
                  <a:gd name="connsiteY7" fmla="*/ 1740502 h 2369152"/>
                  <a:gd name="connsiteX8" fmla="*/ 1833921 w 2300646"/>
                  <a:gd name="connsiteY8" fmla="*/ 1873852 h 2369152"/>
                  <a:gd name="connsiteX9" fmla="*/ 2005371 w 2300646"/>
                  <a:gd name="connsiteY9" fmla="*/ 2121502 h 2369152"/>
                  <a:gd name="connsiteX10" fmla="*/ 1729146 w 2300646"/>
                  <a:gd name="connsiteY10" fmla="*/ 1988152 h 2369152"/>
                  <a:gd name="connsiteX11" fmla="*/ 1538646 w 2300646"/>
                  <a:gd name="connsiteY11" fmla="*/ 2369152 h 2369152"/>
                  <a:gd name="connsiteX12" fmla="*/ 1310046 w 2300646"/>
                  <a:gd name="connsiteY12" fmla="*/ 2150077 h 2369152"/>
                  <a:gd name="connsiteX13" fmla="*/ 1443396 w 2300646"/>
                  <a:gd name="connsiteY13" fmla="*/ 1788127 h 2369152"/>
                  <a:gd name="connsiteX14" fmla="*/ 919521 w 2300646"/>
                  <a:gd name="connsiteY14" fmla="*/ 1207102 h 2369152"/>
                  <a:gd name="connsiteX15" fmla="*/ 410353 w 2300646"/>
                  <a:gd name="connsiteY15" fmla="*/ 2322212 h 2369152"/>
                  <a:gd name="connsiteX16" fmla="*/ 288586 w 2300646"/>
                  <a:gd name="connsiteY16" fmla="*/ 2052845 h 2369152"/>
                  <a:gd name="connsiteX17" fmla="*/ 515813 w 2300646"/>
                  <a:gd name="connsiteY17" fmla="*/ 767428 h 2369152"/>
                  <a:gd name="connsiteX18" fmla="*/ 6569 w 2300646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24119 w 2305244"/>
                  <a:gd name="connsiteY14" fmla="*/ 1207102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73597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513830 w 2305244"/>
                  <a:gd name="connsiteY13" fmla="*/ 1784469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50914 w 2305244"/>
                  <a:gd name="connsiteY5" fmla="*/ 1597551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32752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24192 w 2305244"/>
                  <a:gd name="connsiteY17" fmla="*/ 1641442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02246 w 2305244"/>
                  <a:gd name="connsiteY17" fmla="*/ 1579262 h 2369152"/>
                  <a:gd name="connsiteX0" fmla="*/ 2275983 w 2296406"/>
                  <a:gd name="connsiteY0" fmla="*/ 1747817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7707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57695 w 2296406"/>
                  <a:gd name="connsiteY0" fmla="*/ 1755133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9145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80482 w 2296406"/>
                  <a:gd name="connsiteY5" fmla="*/ 2120816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733744 w 2296406"/>
                  <a:gd name="connsiteY3" fmla="*/ 1988152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91681 w 2296406"/>
                  <a:gd name="connsiteY2" fmla="*/ 2136133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42887 w 2296406"/>
                  <a:gd name="connsiteY2" fmla="*/ 2194655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3889 w 2296406"/>
                  <a:gd name="connsiteY1" fmla="*/ 183727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3 w 2296406"/>
                  <a:gd name="connsiteY2" fmla="*/ 2095901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682537 w 2296406"/>
                  <a:gd name="connsiteY2" fmla="*/ 1962549 h 2354521"/>
                  <a:gd name="connsiteX3" fmla="*/ 1528613 w 2296406"/>
                  <a:gd name="connsiteY3" fmla="*/ 2354521 h 2354521"/>
                  <a:gd name="connsiteX4" fmla="*/ 1380482 w 2296406"/>
                  <a:gd name="connsiteY4" fmla="*/ 2120816 h 2354521"/>
                  <a:gd name="connsiteX5" fmla="*/ 1495542 w 2296406"/>
                  <a:gd name="connsiteY5" fmla="*/ 1788127 h 2354521"/>
                  <a:gd name="connsiteX6" fmla="*/ 909489 w 2296406"/>
                  <a:gd name="connsiteY6" fmla="*/ 1225390 h 2354521"/>
                  <a:gd name="connsiteX7" fmla="*/ 414951 w 2296406"/>
                  <a:gd name="connsiteY7" fmla="*/ 2322212 h 2354521"/>
                  <a:gd name="connsiteX8" fmla="*/ 293184 w 2296406"/>
                  <a:gd name="connsiteY8" fmla="*/ 2052845 h 2354521"/>
                  <a:gd name="connsiteX9" fmla="*/ 520411 w 2296406"/>
                  <a:gd name="connsiteY9" fmla="*/ 767428 h 2354521"/>
                  <a:gd name="connsiteX10" fmla="*/ 11167 w 2296406"/>
                  <a:gd name="connsiteY10" fmla="*/ 5505 h 2354521"/>
                  <a:gd name="connsiteX11" fmla="*/ 771719 w 2296406"/>
                  <a:gd name="connsiteY11" fmla="*/ 578452 h 2354521"/>
                  <a:gd name="connsiteX12" fmla="*/ 2041440 w 2296406"/>
                  <a:gd name="connsiteY12" fmla="*/ 514597 h 2354521"/>
                  <a:gd name="connsiteX13" fmla="*/ 2296406 w 2296406"/>
                  <a:gd name="connsiteY13" fmla="*/ 662729 h 2354521"/>
                  <a:gd name="connsiteX14" fmla="*/ 1124906 w 2296406"/>
                  <a:gd name="connsiteY14" fmla="*/ 1004182 h 2354521"/>
                  <a:gd name="connsiteX15" fmla="*/ 1676517 w 2296406"/>
                  <a:gd name="connsiteY15" fmla="*/ 1608523 h 2354521"/>
                  <a:gd name="connsiteX16" fmla="*/ 2094931 w 2296406"/>
                  <a:gd name="connsiteY16" fmla="*/ 1557316 h 2354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296406" h="2354521">
                    <a:moveTo>
                      <a:pt x="2279640" y="1747818"/>
                    </a:moveTo>
                    <a:lnTo>
                      <a:pt x="1827546" y="1826304"/>
                    </a:lnTo>
                    <a:cubicBezTo>
                      <a:pt x="1728029" y="1862093"/>
                      <a:pt x="1732359" y="1874513"/>
                      <a:pt x="1682537" y="1962549"/>
                    </a:cubicBezTo>
                    <a:lnTo>
                      <a:pt x="1528613" y="2354521"/>
                    </a:lnTo>
                    <a:lnTo>
                      <a:pt x="1380482" y="2120816"/>
                    </a:lnTo>
                    <a:lnTo>
                      <a:pt x="1495542" y="1788127"/>
                    </a:lnTo>
                    <a:lnTo>
                      <a:pt x="909489" y="1225390"/>
                    </a:lnTo>
                    <a:lnTo>
                      <a:pt x="414951" y="2322212"/>
                    </a:lnTo>
                    <a:lnTo>
                      <a:pt x="293184" y="2052845"/>
                    </a:lnTo>
                    <a:lnTo>
                      <a:pt x="520411" y="767428"/>
                    </a:lnTo>
                    <a:cubicBezTo>
                      <a:pt x="325060" y="542715"/>
                      <a:pt x="-71458" y="102202"/>
                      <a:pt x="11167" y="5505"/>
                    </a:cubicBezTo>
                    <a:cubicBezTo>
                      <a:pt x="111065" y="-52229"/>
                      <a:pt x="554777" y="358209"/>
                      <a:pt x="771719" y="578452"/>
                    </a:cubicBezTo>
                    <a:lnTo>
                      <a:pt x="2041440" y="514597"/>
                    </a:lnTo>
                    <a:lnTo>
                      <a:pt x="2296406" y="662729"/>
                    </a:lnTo>
                    <a:lnTo>
                      <a:pt x="1124906" y="1004182"/>
                    </a:lnTo>
                    <a:lnTo>
                      <a:pt x="1676517" y="1608523"/>
                    </a:lnTo>
                    <a:cubicBezTo>
                      <a:pt x="1795262" y="1589016"/>
                      <a:pt x="2094931" y="1557316"/>
                      <a:pt x="2094931" y="1557316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3" name="Freeform: Shape 13">
                <a:extLst>
                  <a:ext uri="{FF2B5EF4-FFF2-40B4-BE49-F238E27FC236}">
                    <a16:creationId xmlns:a16="http://schemas.microsoft.com/office/drawing/2014/main" id="{4A35A50C-A26E-4A61-9AA5-C01946D58307}"/>
                  </a:ext>
                </a:extLst>
              </p:cNvPr>
              <p:cNvSpPr/>
              <p:nvPr/>
            </p:nvSpPr>
            <p:spPr>
              <a:xfrm>
                <a:off x="6432833" y="1924899"/>
                <a:ext cx="713465" cy="320332"/>
              </a:xfrm>
              <a:custGeom>
                <a:avLst/>
                <a:gdLst>
                  <a:gd name="connsiteX0" fmla="*/ 713465 w 713465"/>
                  <a:gd name="connsiteY0" fmla="*/ 0 h 320332"/>
                  <a:gd name="connsiteX1" fmla="*/ 0 w 713465"/>
                  <a:gd name="connsiteY1" fmla="*/ 165990 h 320332"/>
                  <a:gd name="connsiteX2" fmla="*/ 713465 w 713465"/>
                  <a:gd name="connsiteY2" fmla="*/ 320332 h 320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3465" h="320332">
                    <a:moveTo>
                      <a:pt x="713465" y="0"/>
                    </a:moveTo>
                    <a:lnTo>
                      <a:pt x="0" y="165990"/>
                    </a:lnTo>
                    <a:lnTo>
                      <a:pt x="713465" y="320332"/>
                    </a:ln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16" name="Group 14">
            <a:extLst>
              <a:ext uri="{FF2B5EF4-FFF2-40B4-BE49-F238E27FC236}">
                <a16:creationId xmlns:a16="http://schemas.microsoft.com/office/drawing/2014/main" id="{A274FD19-41CA-4840-8462-1D2768059391}"/>
              </a:ext>
            </a:extLst>
          </p:cNvPr>
          <p:cNvGrpSpPr/>
          <p:nvPr/>
        </p:nvGrpSpPr>
        <p:grpSpPr>
          <a:xfrm>
            <a:off x="4897727" y="2990908"/>
            <a:ext cx="7294275" cy="962387"/>
            <a:chOff x="4897725" y="2726964"/>
            <a:chExt cx="7294275" cy="962387"/>
          </a:xfrm>
        </p:grpSpPr>
        <p:sp>
          <p:nvSpPr>
            <p:cNvPr id="217" name="Freeform: Shape 15">
              <a:extLst>
                <a:ext uri="{FF2B5EF4-FFF2-40B4-BE49-F238E27FC236}">
                  <a16:creationId xmlns:a16="http://schemas.microsoft.com/office/drawing/2014/main" id="{5D68D287-FCEB-46D7-88CA-1BC95BDF8BDF}"/>
                </a:ext>
              </a:extLst>
            </p:cNvPr>
            <p:cNvSpPr/>
            <p:nvPr/>
          </p:nvSpPr>
          <p:spPr>
            <a:xfrm>
              <a:off x="6314468" y="2726964"/>
              <a:ext cx="5877532" cy="962387"/>
            </a:xfrm>
            <a:custGeom>
              <a:avLst/>
              <a:gdLst>
                <a:gd name="connsiteX0" fmla="*/ 160401 w 5877532"/>
                <a:gd name="connsiteY0" fmla="*/ 0 h 962387"/>
                <a:gd name="connsiteX1" fmla="*/ 5877532 w 5877532"/>
                <a:gd name="connsiteY1" fmla="*/ 0 h 962387"/>
                <a:gd name="connsiteX2" fmla="*/ 5877532 w 5877532"/>
                <a:gd name="connsiteY2" fmla="*/ 962387 h 962387"/>
                <a:gd name="connsiteX3" fmla="*/ 160401 w 5877532"/>
                <a:gd name="connsiteY3" fmla="*/ 962387 h 962387"/>
                <a:gd name="connsiteX4" fmla="*/ 0 w 5877532"/>
                <a:gd name="connsiteY4" fmla="*/ 801986 h 962387"/>
                <a:gd name="connsiteX5" fmla="*/ 0 w 5877532"/>
                <a:gd name="connsiteY5" fmla="*/ 160401 h 962387"/>
                <a:gd name="connsiteX6" fmla="*/ 160401 w 5877532"/>
                <a:gd name="connsiteY6" fmla="*/ 0 h 96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77532" h="962387">
                  <a:moveTo>
                    <a:pt x="160401" y="0"/>
                  </a:moveTo>
                  <a:lnTo>
                    <a:pt x="5877532" y="0"/>
                  </a:lnTo>
                  <a:lnTo>
                    <a:pt x="5877532" y="962387"/>
                  </a:lnTo>
                  <a:lnTo>
                    <a:pt x="160401" y="962387"/>
                  </a:lnTo>
                  <a:cubicBezTo>
                    <a:pt x="71814" y="962387"/>
                    <a:pt x="0" y="890573"/>
                    <a:pt x="0" y="801986"/>
                  </a:cubicBezTo>
                  <a:lnTo>
                    <a:pt x="0" y="160401"/>
                  </a:lnTo>
                  <a:cubicBezTo>
                    <a:pt x="0" y="71814"/>
                    <a:pt x="71814" y="0"/>
                    <a:pt x="1604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18" name="Group 16">
              <a:extLst>
                <a:ext uri="{FF2B5EF4-FFF2-40B4-BE49-F238E27FC236}">
                  <a16:creationId xmlns:a16="http://schemas.microsoft.com/office/drawing/2014/main" id="{C50B5219-22F0-46AC-B35F-B9595F4CBBFF}"/>
                </a:ext>
              </a:extLst>
            </p:cNvPr>
            <p:cNvGrpSpPr/>
            <p:nvPr/>
          </p:nvGrpSpPr>
          <p:grpSpPr>
            <a:xfrm>
              <a:off x="7264214" y="2852916"/>
              <a:ext cx="3648296" cy="710483"/>
              <a:chOff x="6210998" y="1433695"/>
              <a:chExt cx="2688349" cy="710483"/>
            </a:xfrm>
          </p:grpSpPr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8D983321-C6FB-4363-A172-75631E9167E1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26883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BED380E1-32E7-4B0E-818C-CAD19842A920}"/>
                  </a:ext>
                </a:extLst>
              </p:cNvPr>
              <p:cNvSpPr txBox="1"/>
              <p:nvPr/>
            </p:nvSpPr>
            <p:spPr>
              <a:xfrm>
                <a:off x="6210998" y="1682513"/>
                <a:ext cx="26883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19" name="Round Same Side Corner Rectangle 11">
              <a:extLst>
                <a:ext uri="{FF2B5EF4-FFF2-40B4-BE49-F238E27FC236}">
                  <a16:creationId xmlns:a16="http://schemas.microsoft.com/office/drawing/2014/main" id="{0D1D7F39-674A-4442-85BA-9B181BE55713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6660386" y="3039994"/>
              <a:ext cx="396000" cy="336326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20" name="Group 18">
              <a:extLst>
                <a:ext uri="{FF2B5EF4-FFF2-40B4-BE49-F238E27FC236}">
                  <a16:creationId xmlns:a16="http://schemas.microsoft.com/office/drawing/2014/main" id="{55B66118-DA7B-4CB6-800E-091F89DC1926}"/>
                </a:ext>
              </a:extLst>
            </p:cNvPr>
            <p:cNvGrpSpPr/>
            <p:nvPr/>
          </p:nvGrpSpPr>
          <p:grpSpPr>
            <a:xfrm>
              <a:off x="4897725" y="2756132"/>
              <a:ext cx="1495309" cy="904051"/>
              <a:chOff x="4888989" y="2756131"/>
              <a:chExt cx="1495309" cy="904051"/>
            </a:xfrm>
          </p:grpSpPr>
          <p:sp>
            <p:nvSpPr>
              <p:cNvPr id="221" name="Freeform 53">
                <a:extLst>
                  <a:ext uri="{FF2B5EF4-FFF2-40B4-BE49-F238E27FC236}">
                    <a16:creationId xmlns:a16="http://schemas.microsoft.com/office/drawing/2014/main" id="{A867A194-3A74-41D5-9546-5F58F8E5DCCD}"/>
                  </a:ext>
                </a:extLst>
              </p:cNvPr>
              <p:cNvSpPr/>
              <p:nvPr/>
            </p:nvSpPr>
            <p:spPr>
              <a:xfrm rot="18900000">
                <a:off x="4888989" y="2756131"/>
                <a:ext cx="881736" cy="904051"/>
              </a:xfrm>
              <a:custGeom>
                <a:avLst/>
                <a:gdLst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38125 w 2305050"/>
                  <a:gd name="connsiteY16" fmla="*/ 217170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60071 w 2305050"/>
                  <a:gd name="connsiteY16" fmla="*/ 2087575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6647 w 2305050"/>
                  <a:gd name="connsiteY16" fmla="*/ 209489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81480 w 2305050"/>
                  <a:gd name="connsiteY2" fmla="*/ 476174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04671 w 2305050"/>
                  <a:gd name="connsiteY2" fmla="*/ 468859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70609 w 2305050"/>
                  <a:gd name="connsiteY3" fmla="*/ 649910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82725 w 2305050"/>
                  <a:gd name="connsiteY2" fmla="*/ 494463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294077"/>
                  <a:gd name="connsiteY0" fmla="*/ 0 h 2363647"/>
                  <a:gd name="connsiteX1" fmla="*/ 760552 w 2294077"/>
                  <a:gd name="connsiteY1" fmla="*/ 572947 h 2363647"/>
                  <a:gd name="connsiteX2" fmla="*/ 2030273 w 2294077"/>
                  <a:gd name="connsiteY2" fmla="*/ 509092 h 2363647"/>
                  <a:gd name="connsiteX3" fmla="*/ 2285239 w 2294077"/>
                  <a:gd name="connsiteY3" fmla="*/ 657224 h 2363647"/>
                  <a:gd name="connsiteX4" fmla="*/ 1132027 w 2294077"/>
                  <a:gd name="connsiteY4" fmla="*/ 1020622 h 2363647"/>
                  <a:gd name="connsiteX5" fmla="*/ 1617802 w 2294077"/>
                  <a:gd name="connsiteY5" fmla="*/ 1544497 h 2363647"/>
                  <a:gd name="connsiteX6" fmla="*/ 2065477 w 2294077"/>
                  <a:gd name="connsiteY6" fmla="*/ 1544497 h 2363647"/>
                  <a:gd name="connsiteX7" fmla="*/ 2294077 w 2294077"/>
                  <a:gd name="connsiteY7" fmla="*/ 1734997 h 2363647"/>
                  <a:gd name="connsiteX8" fmla="*/ 1827352 w 2294077"/>
                  <a:gd name="connsiteY8" fmla="*/ 1868347 h 2363647"/>
                  <a:gd name="connsiteX9" fmla="*/ 1998802 w 2294077"/>
                  <a:gd name="connsiteY9" fmla="*/ 2115997 h 2363647"/>
                  <a:gd name="connsiteX10" fmla="*/ 1722577 w 2294077"/>
                  <a:gd name="connsiteY10" fmla="*/ 1982647 h 2363647"/>
                  <a:gd name="connsiteX11" fmla="*/ 1532077 w 2294077"/>
                  <a:gd name="connsiteY11" fmla="*/ 2363647 h 2363647"/>
                  <a:gd name="connsiteX12" fmla="*/ 1303477 w 2294077"/>
                  <a:gd name="connsiteY12" fmla="*/ 2144572 h 2363647"/>
                  <a:gd name="connsiteX13" fmla="*/ 1436827 w 2294077"/>
                  <a:gd name="connsiteY13" fmla="*/ 1782622 h 2363647"/>
                  <a:gd name="connsiteX14" fmla="*/ 912952 w 2294077"/>
                  <a:gd name="connsiteY14" fmla="*/ 1201597 h 2363647"/>
                  <a:gd name="connsiteX15" fmla="*/ 403784 w 2294077"/>
                  <a:gd name="connsiteY15" fmla="*/ 2316707 h 2363647"/>
                  <a:gd name="connsiteX16" fmla="*/ 282017 w 2294077"/>
                  <a:gd name="connsiteY16" fmla="*/ 2047340 h 2363647"/>
                  <a:gd name="connsiteX17" fmla="*/ 509244 w 2294077"/>
                  <a:gd name="connsiteY17" fmla="*/ 761923 h 2363647"/>
                  <a:gd name="connsiteX18" fmla="*/ 0 w 2294077"/>
                  <a:gd name="connsiteY18" fmla="*/ 0 h 2363647"/>
                  <a:gd name="connsiteX0" fmla="*/ 6569 w 2300646"/>
                  <a:gd name="connsiteY0" fmla="*/ 0 h 2363647"/>
                  <a:gd name="connsiteX1" fmla="*/ 767121 w 2300646"/>
                  <a:gd name="connsiteY1" fmla="*/ 572947 h 2363647"/>
                  <a:gd name="connsiteX2" fmla="*/ 2036842 w 2300646"/>
                  <a:gd name="connsiteY2" fmla="*/ 509092 h 2363647"/>
                  <a:gd name="connsiteX3" fmla="*/ 2291808 w 2300646"/>
                  <a:gd name="connsiteY3" fmla="*/ 657224 h 2363647"/>
                  <a:gd name="connsiteX4" fmla="*/ 1138596 w 2300646"/>
                  <a:gd name="connsiteY4" fmla="*/ 1020622 h 2363647"/>
                  <a:gd name="connsiteX5" fmla="*/ 1624371 w 2300646"/>
                  <a:gd name="connsiteY5" fmla="*/ 1544497 h 2363647"/>
                  <a:gd name="connsiteX6" fmla="*/ 2072046 w 2300646"/>
                  <a:gd name="connsiteY6" fmla="*/ 1544497 h 2363647"/>
                  <a:gd name="connsiteX7" fmla="*/ 2300646 w 2300646"/>
                  <a:gd name="connsiteY7" fmla="*/ 1734997 h 2363647"/>
                  <a:gd name="connsiteX8" fmla="*/ 1833921 w 2300646"/>
                  <a:gd name="connsiteY8" fmla="*/ 1868347 h 2363647"/>
                  <a:gd name="connsiteX9" fmla="*/ 2005371 w 2300646"/>
                  <a:gd name="connsiteY9" fmla="*/ 2115997 h 2363647"/>
                  <a:gd name="connsiteX10" fmla="*/ 1729146 w 2300646"/>
                  <a:gd name="connsiteY10" fmla="*/ 1982647 h 2363647"/>
                  <a:gd name="connsiteX11" fmla="*/ 1538646 w 2300646"/>
                  <a:gd name="connsiteY11" fmla="*/ 2363647 h 2363647"/>
                  <a:gd name="connsiteX12" fmla="*/ 1310046 w 2300646"/>
                  <a:gd name="connsiteY12" fmla="*/ 2144572 h 2363647"/>
                  <a:gd name="connsiteX13" fmla="*/ 1443396 w 2300646"/>
                  <a:gd name="connsiteY13" fmla="*/ 1782622 h 2363647"/>
                  <a:gd name="connsiteX14" fmla="*/ 919521 w 2300646"/>
                  <a:gd name="connsiteY14" fmla="*/ 1201597 h 2363647"/>
                  <a:gd name="connsiteX15" fmla="*/ 410353 w 2300646"/>
                  <a:gd name="connsiteY15" fmla="*/ 2316707 h 2363647"/>
                  <a:gd name="connsiteX16" fmla="*/ 288586 w 2300646"/>
                  <a:gd name="connsiteY16" fmla="*/ 2047340 h 2363647"/>
                  <a:gd name="connsiteX17" fmla="*/ 515813 w 2300646"/>
                  <a:gd name="connsiteY17" fmla="*/ 761923 h 2363647"/>
                  <a:gd name="connsiteX18" fmla="*/ 6569 w 2300646"/>
                  <a:gd name="connsiteY18" fmla="*/ 0 h 2363647"/>
                  <a:gd name="connsiteX0" fmla="*/ 6569 w 2300646"/>
                  <a:gd name="connsiteY0" fmla="*/ 5505 h 2369152"/>
                  <a:gd name="connsiteX1" fmla="*/ 767121 w 2300646"/>
                  <a:gd name="connsiteY1" fmla="*/ 578452 h 2369152"/>
                  <a:gd name="connsiteX2" fmla="*/ 2036842 w 2300646"/>
                  <a:gd name="connsiteY2" fmla="*/ 514597 h 2369152"/>
                  <a:gd name="connsiteX3" fmla="*/ 2291808 w 2300646"/>
                  <a:gd name="connsiteY3" fmla="*/ 662729 h 2369152"/>
                  <a:gd name="connsiteX4" fmla="*/ 1138596 w 2300646"/>
                  <a:gd name="connsiteY4" fmla="*/ 1026127 h 2369152"/>
                  <a:gd name="connsiteX5" fmla="*/ 1624371 w 2300646"/>
                  <a:gd name="connsiteY5" fmla="*/ 1550002 h 2369152"/>
                  <a:gd name="connsiteX6" fmla="*/ 2072046 w 2300646"/>
                  <a:gd name="connsiteY6" fmla="*/ 1550002 h 2369152"/>
                  <a:gd name="connsiteX7" fmla="*/ 2300646 w 2300646"/>
                  <a:gd name="connsiteY7" fmla="*/ 1740502 h 2369152"/>
                  <a:gd name="connsiteX8" fmla="*/ 1833921 w 2300646"/>
                  <a:gd name="connsiteY8" fmla="*/ 1873852 h 2369152"/>
                  <a:gd name="connsiteX9" fmla="*/ 2005371 w 2300646"/>
                  <a:gd name="connsiteY9" fmla="*/ 2121502 h 2369152"/>
                  <a:gd name="connsiteX10" fmla="*/ 1729146 w 2300646"/>
                  <a:gd name="connsiteY10" fmla="*/ 1988152 h 2369152"/>
                  <a:gd name="connsiteX11" fmla="*/ 1538646 w 2300646"/>
                  <a:gd name="connsiteY11" fmla="*/ 2369152 h 2369152"/>
                  <a:gd name="connsiteX12" fmla="*/ 1310046 w 2300646"/>
                  <a:gd name="connsiteY12" fmla="*/ 2150077 h 2369152"/>
                  <a:gd name="connsiteX13" fmla="*/ 1443396 w 2300646"/>
                  <a:gd name="connsiteY13" fmla="*/ 1788127 h 2369152"/>
                  <a:gd name="connsiteX14" fmla="*/ 919521 w 2300646"/>
                  <a:gd name="connsiteY14" fmla="*/ 1207102 h 2369152"/>
                  <a:gd name="connsiteX15" fmla="*/ 410353 w 2300646"/>
                  <a:gd name="connsiteY15" fmla="*/ 2322212 h 2369152"/>
                  <a:gd name="connsiteX16" fmla="*/ 288586 w 2300646"/>
                  <a:gd name="connsiteY16" fmla="*/ 2052845 h 2369152"/>
                  <a:gd name="connsiteX17" fmla="*/ 515813 w 2300646"/>
                  <a:gd name="connsiteY17" fmla="*/ 767428 h 2369152"/>
                  <a:gd name="connsiteX18" fmla="*/ 6569 w 2300646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24119 w 2305244"/>
                  <a:gd name="connsiteY14" fmla="*/ 1207102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73597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513830 w 2305244"/>
                  <a:gd name="connsiteY13" fmla="*/ 1784469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50914 w 2305244"/>
                  <a:gd name="connsiteY5" fmla="*/ 1597551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32752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24192 w 2305244"/>
                  <a:gd name="connsiteY17" fmla="*/ 1641442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02246 w 2305244"/>
                  <a:gd name="connsiteY17" fmla="*/ 1579262 h 2369152"/>
                  <a:gd name="connsiteX0" fmla="*/ 2275983 w 2296406"/>
                  <a:gd name="connsiteY0" fmla="*/ 1747817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7707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57695 w 2296406"/>
                  <a:gd name="connsiteY0" fmla="*/ 1755133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9145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80482 w 2296406"/>
                  <a:gd name="connsiteY5" fmla="*/ 2120816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733744 w 2296406"/>
                  <a:gd name="connsiteY3" fmla="*/ 1988152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91681 w 2296406"/>
                  <a:gd name="connsiteY2" fmla="*/ 2136133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42887 w 2296406"/>
                  <a:gd name="connsiteY2" fmla="*/ 2194655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3889 w 2296406"/>
                  <a:gd name="connsiteY1" fmla="*/ 183727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3 w 2296406"/>
                  <a:gd name="connsiteY2" fmla="*/ 2095901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682537 w 2296406"/>
                  <a:gd name="connsiteY2" fmla="*/ 1962549 h 2354521"/>
                  <a:gd name="connsiteX3" fmla="*/ 1528613 w 2296406"/>
                  <a:gd name="connsiteY3" fmla="*/ 2354521 h 2354521"/>
                  <a:gd name="connsiteX4" fmla="*/ 1380482 w 2296406"/>
                  <a:gd name="connsiteY4" fmla="*/ 2120816 h 2354521"/>
                  <a:gd name="connsiteX5" fmla="*/ 1495542 w 2296406"/>
                  <a:gd name="connsiteY5" fmla="*/ 1788127 h 2354521"/>
                  <a:gd name="connsiteX6" fmla="*/ 909489 w 2296406"/>
                  <a:gd name="connsiteY6" fmla="*/ 1225390 h 2354521"/>
                  <a:gd name="connsiteX7" fmla="*/ 414951 w 2296406"/>
                  <a:gd name="connsiteY7" fmla="*/ 2322212 h 2354521"/>
                  <a:gd name="connsiteX8" fmla="*/ 293184 w 2296406"/>
                  <a:gd name="connsiteY8" fmla="*/ 2052845 h 2354521"/>
                  <a:gd name="connsiteX9" fmla="*/ 520411 w 2296406"/>
                  <a:gd name="connsiteY9" fmla="*/ 767428 h 2354521"/>
                  <a:gd name="connsiteX10" fmla="*/ 11167 w 2296406"/>
                  <a:gd name="connsiteY10" fmla="*/ 5505 h 2354521"/>
                  <a:gd name="connsiteX11" fmla="*/ 771719 w 2296406"/>
                  <a:gd name="connsiteY11" fmla="*/ 578452 h 2354521"/>
                  <a:gd name="connsiteX12" fmla="*/ 2041440 w 2296406"/>
                  <a:gd name="connsiteY12" fmla="*/ 514597 h 2354521"/>
                  <a:gd name="connsiteX13" fmla="*/ 2296406 w 2296406"/>
                  <a:gd name="connsiteY13" fmla="*/ 662729 h 2354521"/>
                  <a:gd name="connsiteX14" fmla="*/ 1124906 w 2296406"/>
                  <a:gd name="connsiteY14" fmla="*/ 1004182 h 2354521"/>
                  <a:gd name="connsiteX15" fmla="*/ 1676517 w 2296406"/>
                  <a:gd name="connsiteY15" fmla="*/ 1608523 h 2354521"/>
                  <a:gd name="connsiteX16" fmla="*/ 2094931 w 2296406"/>
                  <a:gd name="connsiteY16" fmla="*/ 1557316 h 2354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296406" h="2354521">
                    <a:moveTo>
                      <a:pt x="2279640" y="1747818"/>
                    </a:moveTo>
                    <a:lnTo>
                      <a:pt x="1827546" y="1826304"/>
                    </a:lnTo>
                    <a:cubicBezTo>
                      <a:pt x="1728029" y="1862093"/>
                      <a:pt x="1732359" y="1874513"/>
                      <a:pt x="1682537" y="1962549"/>
                    </a:cubicBezTo>
                    <a:lnTo>
                      <a:pt x="1528613" y="2354521"/>
                    </a:lnTo>
                    <a:lnTo>
                      <a:pt x="1380482" y="2120816"/>
                    </a:lnTo>
                    <a:lnTo>
                      <a:pt x="1495542" y="1788127"/>
                    </a:lnTo>
                    <a:lnTo>
                      <a:pt x="909489" y="1225390"/>
                    </a:lnTo>
                    <a:lnTo>
                      <a:pt x="414951" y="2322212"/>
                    </a:lnTo>
                    <a:lnTo>
                      <a:pt x="293184" y="2052845"/>
                    </a:lnTo>
                    <a:lnTo>
                      <a:pt x="520411" y="767428"/>
                    </a:lnTo>
                    <a:cubicBezTo>
                      <a:pt x="325060" y="542715"/>
                      <a:pt x="-71458" y="102202"/>
                      <a:pt x="11167" y="5505"/>
                    </a:cubicBezTo>
                    <a:cubicBezTo>
                      <a:pt x="111065" y="-52229"/>
                      <a:pt x="554777" y="358209"/>
                      <a:pt x="771719" y="578452"/>
                    </a:cubicBezTo>
                    <a:lnTo>
                      <a:pt x="2041440" y="514597"/>
                    </a:lnTo>
                    <a:lnTo>
                      <a:pt x="2296406" y="662729"/>
                    </a:lnTo>
                    <a:lnTo>
                      <a:pt x="1124906" y="1004182"/>
                    </a:lnTo>
                    <a:lnTo>
                      <a:pt x="1676517" y="1608523"/>
                    </a:lnTo>
                    <a:cubicBezTo>
                      <a:pt x="1795262" y="1589016"/>
                      <a:pt x="2094931" y="1557316"/>
                      <a:pt x="2094931" y="15573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" name="Freeform: Shape 20">
                <a:extLst>
                  <a:ext uri="{FF2B5EF4-FFF2-40B4-BE49-F238E27FC236}">
                    <a16:creationId xmlns:a16="http://schemas.microsoft.com/office/drawing/2014/main" id="{C8B2215A-F78C-4837-89F3-90B11A612E28}"/>
                  </a:ext>
                </a:extLst>
              </p:cNvPr>
              <p:cNvSpPr/>
              <p:nvPr/>
            </p:nvSpPr>
            <p:spPr>
              <a:xfrm>
                <a:off x="5670833" y="3064375"/>
                <a:ext cx="713465" cy="320332"/>
              </a:xfrm>
              <a:custGeom>
                <a:avLst/>
                <a:gdLst>
                  <a:gd name="connsiteX0" fmla="*/ 713465 w 713465"/>
                  <a:gd name="connsiteY0" fmla="*/ 0 h 320332"/>
                  <a:gd name="connsiteX1" fmla="*/ 0 w 713465"/>
                  <a:gd name="connsiteY1" fmla="*/ 165990 h 320332"/>
                  <a:gd name="connsiteX2" fmla="*/ 713465 w 713465"/>
                  <a:gd name="connsiteY2" fmla="*/ 320332 h 320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3465" h="320332">
                    <a:moveTo>
                      <a:pt x="713465" y="0"/>
                    </a:moveTo>
                    <a:lnTo>
                      <a:pt x="0" y="165990"/>
                    </a:lnTo>
                    <a:lnTo>
                      <a:pt x="713465" y="320332"/>
                    </a:lnTo>
                  </a:path>
                </a:pathLst>
              </a:cu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5" name="Group 23">
            <a:extLst>
              <a:ext uri="{FF2B5EF4-FFF2-40B4-BE49-F238E27FC236}">
                <a16:creationId xmlns:a16="http://schemas.microsoft.com/office/drawing/2014/main" id="{5E178602-FF0F-4033-94C5-0D9E42BE08F0}"/>
              </a:ext>
            </a:extLst>
          </p:cNvPr>
          <p:cNvGrpSpPr/>
          <p:nvPr/>
        </p:nvGrpSpPr>
        <p:grpSpPr>
          <a:xfrm>
            <a:off x="6102478" y="4099459"/>
            <a:ext cx="6089524" cy="962387"/>
            <a:chOff x="6102476" y="3873187"/>
            <a:chExt cx="6089524" cy="962387"/>
          </a:xfrm>
        </p:grpSpPr>
        <p:sp>
          <p:nvSpPr>
            <p:cNvPr id="226" name="Freeform: Shape 24">
              <a:extLst>
                <a:ext uri="{FF2B5EF4-FFF2-40B4-BE49-F238E27FC236}">
                  <a16:creationId xmlns:a16="http://schemas.microsoft.com/office/drawing/2014/main" id="{ABFC5160-8EFD-42BD-9C98-A7505E59E933}"/>
                </a:ext>
              </a:extLst>
            </p:cNvPr>
            <p:cNvSpPr/>
            <p:nvPr/>
          </p:nvSpPr>
          <p:spPr>
            <a:xfrm>
              <a:off x="7483843" y="3873187"/>
              <a:ext cx="4708157" cy="962387"/>
            </a:xfrm>
            <a:custGeom>
              <a:avLst/>
              <a:gdLst>
                <a:gd name="connsiteX0" fmla="*/ 160401 w 4708157"/>
                <a:gd name="connsiteY0" fmla="*/ 0 h 962387"/>
                <a:gd name="connsiteX1" fmla="*/ 4708157 w 4708157"/>
                <a:gd name="connsiteY1" fmla="*/ 0 h 962387"/>
                <a:gd name="connsiteX2" fmla="*/ 4708157 w 4708157"/>
                <a:gd name="connsiteY2" fmla="*/ 962387 h 962387"/>
                <a:gd name="connsiteX3" fmla="*/ 160401 w 4708157"/>
                <a:gd name="connsiteY3" fmla="*/ 962387 h 962387"/>
                <a:gd name="connsiteX4" fmla="*/ 0 w 4708157"/>
                <a:gd name="connsiteY4" fmla="*/ 801986 h 962387"/>
                <a:gd name="connsiteX5" fmla="*/ 0 w 4708157"/>
                <a:gd name="connsiteY5" fmla="*/ 160401 h 962387"/>
                <a:gd name="connsiteX6" fmla="*/ 160401 w 4708157"/>
                <a:gd name="connsiteY6" fmla="*/ 0 h 96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08157" h="962387">
                  <a:moveTo>
                    <a:pt x="160401" y="0"/>
                  </a:moveTo>
                  <a:lnTo>
                    <a:pt x="4708157" y="0"/>
                  </a:lnTo>
                  <a:lnTo>
                    <a:pt x="4708157" y="962387"/>
                  </a:lnTo>
                  <a:lnTo>
                    <a:pt x="160401" y="962387"/>
                  </a:lnTo>
                  <a:cubicBezTo>
                    <a:pt x="71814" y="962387"/>
                    <a:pt x="0" y="890573"/>
                    <a:pt x="0" y="801986"/>
                  </a:cubicBezTo>
                  <a:lnTo>
                    <a:pt x="0" y="160401"/>
                  </a:lnTo>
                  <a:cubicBezTo>
                    <a:pt x="0" y="71814"/>
                    <a:pt x="71814" y="0"/>
                    <a:pt x="1604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27" name="Group 25">
              <a:extLst>
                <a:ext uri="{FF2B5EF4-FFF2-40B4-BE49-F238E27FC236}">
                  <a16:creationId xmlns:a16="http://schemas.microsoft.com/office/drawing/2014/main" id="{31A554B9-41D4-4869-82C1-0171E72C0BBA}"/>
                </a:ext>
              </a:extLst>
            </p:cNvPr>
            <p:cNvGrpSpPr/>
            <p:nvPr/>
          </p:nvGrpSpPr>
          <p:grpSpPr>
            <a:xfrm>
              <a:off x="8433589" y="3999139"/>
              <a:ext cx="3292837" cy="710483"/>
              <a:chOff x="6210998" y="1433695"/>
              <a:chExt cx="2688349" cy="710483"/>
            </a:xfrm>
          </p:grpSpPr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C0F4510C-55D6-42AE-A9DD-08CA1915CA1D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26883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92253BEB-F023-4185-8E0C-DA4A5FE28347}"/>
                  </a:ext>
                </a:extLst>
              </p:cNvPr>
              <p:cNvSpPr txBox="1"/>
              <p:nvPr/>
            </p:nvSpPr>
            <p:spPr>
              <a:xfrm>
                <a:off x="6210998" y="1682513"/>
                <a:ext cx="26883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You can simply impress your audience and add a unique zin.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28" name="Rounded Rectangle 5">
              <a:extLst>
                <a:ext uri="{FF2B5EF4-FFF2-40B4-BE49-F238E27FC236}">
                  <a16:creationId xmlns:a16="http://schemas.microsoft.com/office/drawing/2014/main" id="{A1F8CB61-48FF-477B-A2BD-9163769461B1}"/>
                </a:ext>
              </a:extLst>
            </p:cNvPr>
            <p:cNvSpPr/>
            <p:nvPr/>
          </p:nvSpPr>
          <p:spPr>
            <a:xfrm flipH="1">
              <a:off x="7831921" y="4192823"/>
              <a:ext cx="391682" cy="323114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29" name="Group 27">
              <a:extLst>
                <a:ext uri="{FF2B5EF4-FFF2-40B4-BE49-F238E27FC236}">
                  <a16:creationId xmlns:a16="http://schemas.microsoft.com/office/drawing/2014/main" id="{60B59C89-9A5F-47A9-9EBE-FD3C640A5965}"/>
                </a:ext>
              </a:extLst>
            </p:cNvPr>
            <p:cNvGrpSpPr/>
            <p:nvPr/>
          </p:nvGrpSpPr>
          <p:grpSpPr>
            <a:xfrm>
              <a:off x="6102476" y="3902355"/>
              <a:ext cx="1491342" cy="904051"/>
              <a:chOff x="6166540" y="3907304"/>
              <a:chExt cx="1491342" cy="904051"/>
            </a:xfrm>
          </p:grpSpPr>
          <p:sp>
            <p:nvSpPr>
              <p:cNvPr id="230" name="Freeform 53">
                <a:extLst>
                  <a:ext uri="{FF2B5EF4-FFF2-40B4-BE49-F238E27FC236}">
                    <a16:creationId xmlns:a16="http://schemas.microsoft.com/office/drawing/2014/main" id="{65243C62-5F85-406A-9659-4C5AB150CF8A}"/>
                  </a:ext>
                </a:extLst>
              </p:cNvPr>
              <p:cNvSpPr/>
              <p:nvPr/>
            </p:nvSpPr>
            <p:spPr>
              <a:xfrm rot="18900000">
                <a:off x="6166540" y="3907304"/>
                <a:ext cx="881736" cy="904051"/>
              </a:xfrm>
              <a:custGeom>
                <a:avLst/>
                <a:gdLst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38125 w 2305050"/>
                  <a:gd name="connsiteY16" fmla="*/ 217170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60071 w 2305050"/>
                  <a:gd name="connsiteY16" fmla="*/ 2087575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6647 w 2305050"/>
                  <a:gd name="connsiteY16" fmla="*/ 209489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81480 w 2305050"/>
                  <a:gd name="connsiteY2" fmla="*/ 476174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04671 w 2305050"/>
                  <a:gd name="connsiteY2" fmla="*/ 468859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70609 w 2305050"/>
                  <a:gd name="connsiteY3" fmla="*/ 649910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82725 w 2305050"/>
                  <a:gd name="connsiteY2" fmla="*/ 494463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294077"/>
                  <a:gd name="connsiteY0" fmla="*/ 0 h 2363647"/>
                  <a:gd name="connsiteX1" fmla="*/ 760552 w 2294077"/>
                  <a:gd name="connsiteY1" fmla="*/ 572947 h 2363647"/>
                  <a:gd name="connsiteX2" fmla="*/ 2030273 w 2294077"/>
                  <a:gd name="connsiteY2" fmla="*/ 509092 h 2363647"/>
                  <a:gd name="connsiteX3" fmla="*/ 2285239 w 2294077"/>
                  <a:gd name="connsiteY3" fmla="*/ 657224 h 2363647"/>
                  <a:gd name="connsiteX4" fmla="*/ 1132027 w 2294077"/>
                  <a:gd name="connsiteY4" fmla="*/ 1020622 h 2363647"/>
                  <a:gd name="connsiteX5" fmla="*/ 1617802 w 2294077"/>
                  <a:gd name="connsiteY5" fmla="*/ 1544497 h 2363647"/>
                  <a:gd name="connsiteX6" fmla="*/ 2065477 w 2294077"/>
                  <a:gd name="connsiteY6" fmla="*/ 1544497 h 2363647"/>
                  <a:gd name="connsiteX7" fmla="*/ 2294077 w 2294077"/>
                  <a:gd name="connsiteY7" fmla="*/ 1734997 h 2363647"/>
                  <a:gd name="connsiteX8" fmla="*/ 1827352 w 2294077"/>
                  <a:gd name="connsiteY8" fmla="*/ 1868347 h 2363647"/>
                  <a:gd name="connsiteX9" fmla="*/ 1998802 w 2294077"/>
                  <a:gd name="connsiteY9" fmla="*/ 2115997 h 2363647"/>
                  <a:gd name="connsiteX10" fmla="*/ 1722577 w 2294077"/>
                  <a:gd name="connsiteY10" fmla="*/ 1982647 h 2363647"/>
                  <a:gd name="connsiteX11" fmla="*/ 1532077 w 2294077"/>
                  <a:gd name="connsiteY11" fmla="*/ 2363647 h 2363647"/>
                  <a:gd name="connsiteX12" fmla="*/ 1303477 w 2294077"/>
                  <a:gd name="connsiteY12" fmla="*/ 2144572 h 2363647"/>
                  <a:gd name="connsiteX13" fmla="*/ 1436827 w 2294077"/>
                  <a:gd name="connsiteY13" fmla="*/ 1782622 h 2363647"/>
                  <a:gd name="connsiteX14" fmla="*/ 912952 w 2294077"/>
                  <a:gd name="connsiteY14" fmla="*/ 1201597 h 2363647"/>
                  <a:gd name="connsiteX15" fmla="*/ 403784 w 2294077"/>
                  <a:gd name="connsiteY15" fmla="*/ 2316707 h 2363647"/>
                  <a:gd name="connsiteX16" fmla="*/ 282017 w 2294077"/>
                  <a:gd name="connsiteY16" fmla="*/ 2047340 h 2363647"/>
                  <a:gd name="connsiteX17" fmla="*/ 509244 w 2294077"/>
                  <a:gd name="connsiteY17" fmla="*/ 761923 h 2363647"/>
                  <a:gd name="connsiteX18" fmla="*/ 0 w 2294077"/>
                  <a:gd name="connsiteY18" fmla="*/ 0 h 2363647"/>
                  <a:gd name="connsiteX0" fmla="*/ 6569 w 2300646"/>
                  <a:gd name="connsiteY0" fmla="*/ 0 h 2363647"/>
                  <a:gd name="connsiteX1" fmla="*/ 767121 w 2300646"/>
                  <a:gd name="connsiteY1" fmla="*/ 572947 h 2363647"/>
                  <a:gd name="connsiteX2" fmla="*/ 2036842 w 2300646"/>
                  <a:gd name="connsiteY2" fmla="*/ 509092 h 2363647"/>
                  <a:gd name="connsiteX3" fmla="*/ 2291808 w 2300646"/>
                  <a:gd name="connsiteY3" fmla="*/ 657224 h 2363647"/>
                  <a:gd name="connsiteX4" fmla="*/ 1138596 w 2300646"/>
                  <a:gd name="connsiteY4" fmla="*/ 1020622 h 2363647"/>
                  <a:gd name="connsiteX5" fmla="*/ 1624371 w 2300646"/>
                  <a:gd name="connsiteY5" fmla="*/ 1544497 h 2363647"/>
                  <a:gd name="connsiteX6" fmla="*/ 2072046 w 2300646"/>
                  <a:gd name="connsiteY6" fmla="*/ 1544497 h 2363647"/>
                  <a:gd name="connsiteX7" fmla="*/ 2300646 w 2300646"/>
                  <a:gd name="connsiteY7" fmla="*/ 1734997 h 2363647"/>
                  <a:gd name="connsiteX8" fmla="*/ 1833921 w 2300646"/>
                  <a:gd name="connsiteY8" fmla="*/ 1868347 h 2363647"/>
                  <a:gd name="connsiteX9" fmla="*/ 2005371 w 2300646"/>
                  <a:gd name="connsiteY9" fmla="*/ 2115997 h 2363647"/>
                  <a:gd name="connsiteX10" fmla="*/ 1729146 w 2300646"/>
                  <a:gd name="connsiteY10" fmla="*/ 1982647 h 2363647"/>
                  <a:gd name="connsiteX11" fmla="*/ 1538646 w 2300646"/>
                  <a:gd name="connsiteY11" fmla="*/ 2363647 h 2363647"/>
                  <a:gd name="connsiteX12" fmla="*/ 1310046 w 2300646"/>
                  <a:gd name="connsiteY12" fmla="*/ 2144572 h 2363647"/>
                  <a:gd name="connsiteX13" fmla="*/ 1443396 w 2300646"/>
                  <a:gd name="connsiteY13" fmla="*/ 1782622 h 2363647"/>
                  <a:gd name="connsiteX14" fmla="*/ 919521 w 2300646"/>
                  <a:gd name="connsiteY14" fmla="*/ 1201597 h 2363647"/>
                  <a:gd name="connsiteX15" fmla="*/ 410353 w 2300646"/>
                  <a:gd name="connsiteY15" fmla="*/ 2316707 h 2363647"/>
                  <a:gd name="connsiteX16" fmla="*/ 288586 w 2300646"/>
                  <a:gd name="connsiteY16" fmla="*/ 2047340 h 2363647"/>
                  <a:gd name="connsiteX17" fmla="*/ 515813 w 2300646"/>
                  <a:gd name="connsiteY17" fmla="*/ 761923 h 2363647"/>
                  <a:gd name="connsiteX18" fmla="*/ 6569 w 2300646"/>
                  <a:gd name="connsiteY18" fmla="*/ 0 h 2363647"/>
                  <a:gd name="connsiteX0" fmla="*/ 6569 w 2300646"/>
                  <a:gd name="connsiteY0" fmla="*/ 5505 h 2369152"/>
                  <a:gd name="connsiteX1" fmla="*/ 767121 w 2300646"/>
                  <a:gd name="connsiteY1" fmla="*/ 578452 h 2369152"/>
                  <a:gd name="connsiteX2" fmla="*/ 2036842 w 2300646"/>
                  <a:gd name="connsiteY2" fmla="*/ 514597 h 2369152"/>
                  <a:gd name="connsiteX3" fmla="*/ 2291808 w 2300646"/>
                  <a:gd name="connsiteY3" fmla="*/ 662729 h 2369152"/>
                  <a:gd name="connsiteX4" fmla="*/ 1138596 w 2300646"/>
                  <a:gd name="connsiteY4" fmla="*/ 1026127 h 2369152"/>
                  <a:gd name="connsiteX5" fmla="*/ 1624371 w 2300646"/>
                  <a:gd name="connsiteY5" fmla="*/ 1550002 h 2369152"/>
                  <a:gd name="connsiteX6" fmla="*/ 2072046 w 2300646"/>
                  <a:gd name="connsiteY6" fmla="*/ 1550002 h 2369152"/>
                  <a:gd name="connsiteX7" fmla="*/ 2300646 w 2300646"/>
                  <a:gd name="connsiteY7" fmla="*/ 1740502 h 2369152"/>
                  <a:gd name="connsiteX8" fmla="*/ 1833921 w 2300646"/>
                  <a:gd name="connsiteY8" fmla="*/ 1873852 h 2369152"/>
                  <a:gd name="connsiteX9" fmla="*/ 2005371 w 2300646"/>
                  <a:gd name="connsiteY9" fmla="*/ 2121502 h 2369152"/>
                  <a:gd name="connsiteX10" fmla="*/ 1729146 w 2300646"/>
                  <a:gd name="connsiteY10" fmla="*/ 1988152 h 2369152"/>
                  <a:gd name="connsiteX11" fmla="*/ 1538646 w 2300646"/>
                  <a:gd name="connsiteY11" fmla="*/ 2369152 h 2369152"/>
                  <a:gd name="connsiteX12" fmla="*/ 1310046 w 2300646"/>
                  <a:gd name="connsiteY12" fmla="*/ 2150077 h 2369152"/>
                  <a:gd name="connsiteX13" fmla="*/ 1443396 w 2300646"/>
                  <a:gd name="connsiteY13" fmla="*/ 1788127 h 2369152"/>
                  <a:gd name="connsiteX14" fmla="*/ 919521 w 2300646"/>
                  <a:gd name="connsiteY14" fmla="*/ 1207102 h 2369152"/>
                  <a:gd name="connsiteX15" fmla="*/ 410353 w 2300646"/>
                  <a:gd name="connsiteY15" fmla="*/ 2322212 h 2369152"/>
                  <a:gd name="connsiteX16" fmla="*/ 288586 w 2300646"/>
                  <a:gd name="connsiteY16" fmla="*/ 2052845 h 2369152"/>
                  <a:gd name="connsiteX17" fmla="*/ 515813 w 2300646"/>
                  <a:gd name="connsiteY17" fmla="*/ 767428 h 2369152"/>
                  <a:gd name="connsiteX18" fmla="*/ 6569 w 2300646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24119 w 2305244"/>
                  <a:gd name="connsiteY14" fmla="*/ 1207102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73597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513830 w 2305244"/>
                  <a:gd name="connsiteY13" fmla="*/ 1784469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50914 w 2305244"/>
                  <a:gd name="connsiteY5" fmla="*/ 1597551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32752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24192 w 2305244"/>
                  <a:gd name="connsiteY17" fmla="*/ 1641442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02246 w 2305244"/>
                  <a:gd name="connsiteY17" fmla="*/ 1579262 h 2369152"/>
                  <a:gd name="connsiteX0" fmla="*/ 2275983 w 2296406"/>
                  <a:gd name="connsiteY0" fmla="*/ 1747817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7707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57695 w 2296406"/>
                  <a:gd name="connsiteY0" fmla="*/ 1755133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9145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80482 w 2296406"/>
                  <a:gd name="connsiteY5" fmla="*/ 2120816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733744 w 2296406"/>
                  <a:gd name="connsiteY3" fmla="*/ 1988152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91681 w 2296406"/>
                  <a:gd name="connsiteY2" fmla="*/ 2136133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42887 w 2296406"/>
                  <a:gd name="connsiteY2" fmla="*/ 2194655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3889 w 2296406"/>
                  <a:gd name="connsiteY1" fmla="*/ 183727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3 w 2296406"/>
                  <a:gd name="connsiteY2" fmla="*/ 2095901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682537 w 2296406"/>
                  <a:gd name="connsiteY2" fmla="*/ 1962549 h 2354521"/>
                  <a:gd name="connsiteX3" fmla="*/ 1528613 w 2296406"/>
                  <a:gd name="connsiteY3" fmla="*/ 2354521 h 2354521"/>
                  <a:gd name="connsiteX4" fmla="*/ 1380482 w 2296406"/>
                  <a:gd name="connsiteY4" fmla="*/ 2120816 h 2354521"/>
                  <a:gd name="connsiteX5" fmla="*/ 1495542 w 2296406"/>
                  <a:gd name="connsiteY5" fmla="*/ 1788127 h 2354521"/>
                  <a:gd name="connsiteX6" fmla="*/ 909489 w 2296406"/>
                  <a:gd name="connsiteY6" fmla="*/ 1225390 h 2354521"/>
                  <a:gd name="connsiteX7" fmla="*/ 414951 w 2296406"/>
                  <a:gd name="connsiteY7" fmla="*/ 2322212 h 2354521"/>
                  <a:gd name="connsiteX8" fmla="*/ 293184 w 2296406"/>
                  <a:gd name="connsiteY8" fmla="*/ 2052845 h 2354521"/>
                  <a:gd name="connsiteX9" fmla="*/ 520411 w 2296406"/>
                  <a:gd name="connsiteY9" fmla="*/ 767428 h 2354521"/>
                  <a:gd name="connsiteX10" fmla="*/ 11167 w 2296406"/>
                  <a:gd name="connsiteY10" fmla="*/ 5505 h 2354521"/>
                  <a:gd name="connsiteX11" fmla="*/ 771719 w 2296406"/>
                  <a:gd name="connsiteY11" fmla="*/ 578452 h 2354521"/>
                  <a:gd name="connsiteX12" fmla="*/ 2041440 w 2296406"/>
                  <a:gd name="connsiteY12" fmla="*/ 514597 h 2354521"/>
                  <a:gd name="connsiteX13" fmla="*/ 2296406 w 2296406"/>
                  <a:gd name="connsiteY13" fmla="*/ 662729 h 2354521"/>
                  <a:gd name="connsiteX14" fmla="*/ 1124906 w 2296406"/>
                  <a:gd name="connsiteY14" fmla="*/ 1004182 h 2354521"/>
                  <a:gd name="connsiteX15" fmla="*/ 1676517 w 2296406"/>
                  <a:gd name="connsiteY15" fmla="*/ 1608523 h 2354521"/>
                  <a:gd name="connsiteX16" fmla="*/ 2094931 w 2296406"/>
                  <a:gd name="connsiteY16" fmla="*/ 1557316 h 2354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296406" h="2354521">
                    <a:moveTo>
                      <a:pt x="2279640" y="1747818"/>
                    </a:moveTo>
                    <a:lnTo>
                      <a:pt x="1827546" y="1826304"/>
                    </a:lnTo>
                    <a:cubicBezTo>
                      <a:pt x="1728029" y="1862093"/>
                      <a:pt x="1732359" y="1874513"/>
                      <a:pt x="1682537" y="1962549"/>
                    </a:cubicBezTo>
                    <a:lnTo>
                      <a:pt x="1528613" y="2354521"/>
                    </a:lnTo>
                    <a:lnTo>
                      <a:pt x="1380482" y="2120816"/>
                    </a:lnTo>
                    <a:lnTo>
                      <a:pt x="1495542" y="1788127"/>
                    </a:lnTo>
                    <a:lnTo>
                      <a:pt x="909489" y="1225390"/>
                    </a:lnTo>
                    <a:lnTo>
                      <a:pt x="414951" y="2322212"/>
                    </a:lnTo>
                    <a:lnTo>
                      <a:pt x="293184" y="2052845"/>
                    </a:lnTo>
                    <a:lnTo>
                      <a:pt x="520411" y="767428"/>
                    </a:lnTo>
                    <a:cubicBezTo>
                      <a:pt x="325060" y="542715"/>
                      <a:pt x="-71458" y="102202"/>
                      <a:pt x="11167" y="5505"/>
                    </a:cubicBezTo>
                    <a:cubicBezTo>
                      <a:pt x="111065" y="-52229"/>
                      <a:pt x="554777" y="358209"/>
                      <a:pt x="771719" y="578452"/>
                    </a:cubicBezTo>
                    <a:lnTo>
                      <a:pt x="2041440" y="514597"/>
                    </a:lnTo>
                    <a:lnTo>
                      <a:pt x="2296406" y="662729"/>
                    </a:lnTo>
                    <a:lnTo>
                      <a:pt x="1124906" y="1004182"/>
                    </a:lnTo>
                    <a:lnTo>
                      <a:pt x="1676517" y="1608523"/>
                    </a:lnTo>
                    <a:cubicBezTo>
                      <a:pt x="1795262" y="1589016"/>
                      <a:pt x="2094931" y="1557316"/>
                      <a:pt x="2094931" y="1557316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31" name="Freeform: Shape 29">
                <a:extLst>
                  <a:ext uri="{FF2B5EF4-FFF2-40B4-BE49-F238E27FC236}">
                    <a16:creationId xmlns:a16="http://schemas.microsoft.com/office/drawing/2014/main" id="{B0916795-0524-442B-B36B-B58EA4D9DD81}"/>
                  </a:ext>
                </a:extLst>
              </p:cNvPr>
              <p:cNvSpPr/>
              <p:nvPr/>
            </p:nvSpPr>
            <p:spPr>
              <a:xfrm>
                <a:off x="6944417" y="4226135"/>
                <a:ext cx="713465" cy="320332"/>
              </a:xfrm>
              <a:custGeom>
                <a:avLst/>
                <a:gdLst>
                  <a:gd name="connsiteX0" fmla="*/ 713465 w 713465"/>
                  <a:gd name="connsiteY0" fmla="*/ 0 h 320332"/>
                  <a:gd name="connsiteX1" fmla="*/ 0 w 713465"/>
                  <a:gd name="connsiteY1" fmla="*/ 165990 h 320332"/>
                  <a:gd name="connsiteX2" fmla="*/ 713465 w 713465"/>
                  <a:gd name="connsiteY2" fmla="*/ 320332 h 320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3465" h="320332">
                    <a:moveTo>
                      <a:pt x="713465" y="0"/>
                    </a:moveTo>
                    <a:lnTo>
                      <a:pt x="0" y="165990"/>
                    </a:lnTo>
                    <a:lnTo>
                      <a:pt x="713465" y="320332"/>
                    </a:lnTo>
                  </a:path>
                </a:pathLst>
              </a:custGeom>
              <a:noFill/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4" name="그룹 233">
            <a:extLst>
              <a:ext uri="{FF2B5EF4-FFF2-40B4-BE49-F238E27FC236}">
                <a16:creationId xmlns:a16="http://schemas.microsoft.com/office/drawing/2014/main" id="{B5D0EF2B-1833-4D13-B374-50A6EE8EA480}"/>
              </a:ext>
            </a:extLst>
          </p:cNvPr>
          <p:cNvGrpSpPr/>
          <p:nvPr/>
        </p:nvGrpSpPr>
        <p:grpSpPr>
          <a:xfrm>
            <a:off x="6566297" y="5208009"/>
            <a:ext cx="5625705" cy="962387"/>
            <a:chOff x="6566295" y="5019410"/>
            <a:chExt cx="5625705" cy="962387"/>
          </a:xfrm>
        </p:grpSpPr>
        <p:sp>
          <p:nvSpPr>
            <p:cNvPr id="235" name="Freeform: Shape 2">
              <a:extLst>
                <a:ext uri="{FF2B5EF4-FFF2-40B4-BE49-F238E27FC236}">
                  <a16:creationId xmlns:a16="http://schemas.microsoft.com/office/drawing/2014/main" id="{A45C96EF-DBBE-40F9-9322-6171075F95F5}"/>
                </a:ext>
              </a:extLst>
            </p:cNvPr>
            <p:cNvSpPr/>
            <p:nvPr/>
          </p:nvSpPr>
          <p:spPr>
            <a:xfrm>
              <a:off x="8015146" y="5019410"/>
              <a:ext cx="4176854" cy="962387"/>
            </a:xfrm>
            <a:custGeom>
              <a:avLst/>
              <a:gdLst>
                <a:gd name="connsiteX0" fmla="*/ 160401 w 4176854"/>
                <a:gd name="connsiteY0" fmla="*/ 0 h 962387"/>
                <a:gd name="connsiteX1" fmla="*/ 4176854 w 4176854"/>
                <a:gd name="connsiteY1" fmla="*/ 0 h 962387"/>
                <a:gd name="connsiteX2" fmla="*/ 4176854 w 4176854"/>
                <a:gd name="connsiteY2" fmla="*/ 962387 h 962387"/>
                <a:gd name="connsiteX3" fmla="*/ 160401 w 4176854"/>
                <a:gd name="connsiteY3" fmla="*/ 962387 h 962387"/>
                <a:gd name="connsiteX4" fmla="*/ 0 w 4176854"/>
                <a:gd name="connsiteY4" fmla="*/ 801986 h 962387"/>
                <a:gd name="connsiteX5" fmla="*/ 0 w 4176854"/>
                <a:gd name="connsiteY5" fmla="*/ 160401 h 962387"/>
                <a:gd name="connsiteX6" fmla="*/ 160401 w 4176854"/>
                <a:gd name="connsiteY6" fmla="*/ 0 h 96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76854" h="962387">
                  <a:moveTo>
                    <a:pt x="160401" y="0"/>
                  </a:moveTo>
                  <a:lnTo>
                    <a:pt x="4176854" y="0"/>
                  </a:lnTo>
                  <a:lnTo>
                    <a:pt x="4176854" y="962387"/>
                  </a:lnTo>
                  <a:lnTo>
                    <a:pt x="160401" y="962387"/>
                  </a:lnTo>
                  <a:cubicBezTo>
                    <a:pt x="71814" y="962387"/>
                    <a:pt x="0" y="890573"/>
                    <a:pt x="0" y="801986"/>
                  </a:cubicBezTo>
                  <a:lnTo>
                    <a:pt x="0" y="160401"/>
                  </a:lnTo>
                  <a:cubicBezTo>
                    <a:pt x="0" y="71814"/>
                    <a:pt x="71814" y="0"/>
                    <a:pt x="1604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36" name="Group 6">
              <a:extLst>
                <a:ext uri="{FF2B5EF4-FFF2-40B4-BE49-F238E27FC236}">
                  <a16:creationId xmlns:a16="http://schemas.microsoft.com/office/drawing/2014/main" id="{38B68CAA-B294-4C1A-8FB0-38895FD2CCF2}"/>
                </a:ext>
              </a:extLst>
            </p:cNvPr>
            <p:cNvGrpSpPr/>
            <p:nvPr/>
          </p:nvGrpSpPr>
          <p:grpSpPr>
            <a:xfrm>
              <a:off x="8914650" y="5145362"/>
              <a:ext cx="3022792" cy="710483"/>
              <a:chOff x="6210998" y="1433695"/>
              <a:chExt cx="2688349" cy="710483"/>
            </a:xfrm>
          </p:grpSpPr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80908A1A-78F1-41F2-901B-026009CA80D0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268834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736F361C-5E73-4CAF-ACB9-8030E0E03F09}"/>
                  </a:ext>
                </a:extLst>
              </p:cNvPr>
              <p:cNvSpPr txBox="1"/>
              <p:nvPr/>
            </p:nvSpPr>
            <p:spPr>
              <a:xfrm>
                <a:off x="6210998" y="1682513"/>
                <a:ext cx="26883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</p:grpSp>
        <p:sp>
          <p:nvSpPr>
            <p:cNvPr id="237" name="Rectangle 9">
              <a:extLst>
                <a:ext uri="{FF2B5EF4-FFF2-40B4-BE49-F238E27FC236}">
                  <a16:creationId xmlns:a16="http://schemas.microsoft.com/office/drawing/2014/main" id="{EA5B7EB3-B48B-4F66-B667-EAF6315F5F14}"/>
                </a:ext>
              </a:extLst>
            </p:cNvPr>
            <p:cNvSpPr/>
            <p:nvPr/>
          </p:nvSpPr>
          <p:spPr>
            <a:xfrm>
              <a:off x="8344092" y="5346400"/>
              <a:ext cx="329463" cy="30840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238" name="Group 32">
              <a:extLst>
                <a:ext uri="{FF2B5EF4-FFF2-40B4-BE49-F238E27FC236}">
                  <a16:creationId xmlns:a16="http://schemas.microsoft.com/office/drawing/2014/main" id="{2D727C69-4357-475A-B297-4EB71A42AD2A}"/>
                </a:ext>
              </a:extLst>
            </p:cNvPr>
            <p:cNvGrpSpPr/>
            <p:nvPr/>
          </p:nvGrpSpPr>
          <p:grpSpPr>
            <a:xfrm>
              <a:off x="6566295" y="5048578"/>
              <a:ext cx="1505746" cy="904051"/>
              <a:chOff x="5378708" y="5060226"/>
              <a:chExt cx="1505746" cy="904051"/>
            </a:xfrm>
          </p:grpSpPr>
          <p:sp>
            <p:nvSpPr>
              <p:cNvPr id="239" name="Freeform 53">
                <a:extLst>
                  <a:ext uri="{FF2B5EF4-FFF2-40B4-BE49-F238E27FC236}">
                    <a16:creationId xmlns:a16="http://schemas.microsoft.com/office/drawing/2014/main" id="{B04599A7-9542-41D0-A3AA-1AA23F1C3956}"/>
                  </a:ext>
                </a:extLst>
              </p:cNvPr>
              <p:cNvSpPr/>
              <p:nvPr/>
            </p:nvSpPr>
            <p:spPr>
              <a:xfrm rot="18900000">
                <a:off x="5378708" y="5060226"/>
                <a:ext cx="881736" cy="904051"/>
              </a:xfrm>
              <a:custGeom>
                <a:avLst/>
                <a:gdLst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38125 w 2305050"/>
                  <a:gd name="connsiteY16" fmla="*/ 217170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60071 w 2305050"/>
                  <a:gd name="connsiteY16" fmla="*/ 2087575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6647 w 2305050"/>
                  <a:gd name="connsiteY16" fmla="*/ 2094890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47675 w 2305050"/>
                  <a:gd name="connsiteY15" fmla="*/ 227647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66950 w 2305050"/>
                  <a:gd name="connsiteY3" fmla="*/ 657225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19300 w 2305050"/>
                  <a:gd name="connsiteY2" fmla="*/ 428625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81480 w 2305050"/>
                  <a:gd name="connsiteY2" fmla="*/ 476174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04671 w 2305050"/>
                  <a:gd name="connsiteY2" fmla="*/ 468859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2554 w 2305050"/>
                  <a:gd name="connsiteY3" fmla="*/ 627964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70609 w 2305050"/>
                  <a:gd name="connsiteY3" fmla="*/ 649910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60779 w 2305050"/>
                  <a:gd name="connsiteY2" fmla="*/ 472517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1982725 w 2305050"/>
                  <a:gd name="connsiteY2" fmla="*/ 494463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3875 w 2305050"/>
                  <a:gd name="connsiteY17" fmla="*/ 714375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305050"/>
                  <a:gd name="connsiteY0" fmla="*/ 0 h 2352675"/>
                  <a:gd name="connsiteX1" fmla="*/ 771525 w 2305050"/>
                  <a:gd name="connsiteY1" fmla="*/ 561975 h 2352675"/>
                  <a:gd name="connsiteX2" fmla="*/ 2041246 w 2305050"/>
                  <a:gd name="connsiteY2" fmla="*/ 498120 h 2352675"/>
                  <a:gd name="connsiteX3" fmla="*/ 2296212 w 2305050"/>
                  <a:gd name="connsiteY3" fmla="*/ 646252 h 2352675"/>
                  <a:gd name="connsiteX4" fmla="*/ 1143000 w 2305050"/>
                  <a:gd name="connsiteY4" fmla="*/ 1009650 h 2352675"/>
                  <a:gd name="connsiteX5" fmla="*/ 1628775 w 2305050"/>
                  <a:gd name="connsiteY5" fmla="*/ 1533525 h 2352675"/>
                  <a:gd name="connsiteX6" fmla="*/ 2076450 w 2305050"/>
                  <a:gd name="connsiteY6" fmla="*/ 1533525 h 2352675"/>
                  <a:gd name="connsiteX7" fmla="*/ 2305050 w 2305050"/>
                  <a:gd name="connsiteY7" fmla="*/ 1724025 h 2352675"/>
                  <a:gd name="connsiteX8" fmla="*/ 1838325 w 2305050"/>
                  <a:gd name="connsiteY8" fmla="*/ 1857375 h 2352675"/>
                  <a:gd name="connsiteX9" fmla="*/ 2009775 w 2305050"/>
                  <a:gd name="connsiteY9" fmla="*/ 2105025 h 2352675"/>
                  <a:gd name="connsiteX10" fmla="*/ 1733550 w 2305050"/>
                  <a:gd name="connsiteY10" fmla="*/ 1971675 h 2352675"/>
                  <a:gd name="connsiteX11" fmla="*/ 1543050 w 2305050"/>
                  <a:gd name="connsiteY11" fmla="*/ 2352675 h 2352675"/>
                  <a:gd name="connsiteX12" fmla="*/ 1314450 w 2305050"/>
                  <a:gd name="connsiteY12" fmla="*/ 2133600 h 2352675"/>
                  <a:gd name="connsiteX13" fmla="*/ 1447800 w 2305050"/>
                  <a:gd name="connsiteY13" fmla="*/ 1771650 h 2352675"/>
                  <a:gd name="connsiteX14" fmla="*/ 923925 w 2305050"/>
                  <a:gd name="connsiteY14" fmla="*/ 1190625 h 2352675"/>
                  <a:gd name="connsiteX15" fmla="*/ 414757 w 2305050"/>
                  <a:gd name="connsiteY15" fmla="*/ 2305735 h 2352675"/>
                  <a:gd name="connsiteX16" fmla="*/ 292990 w 2305050"/>
                  <a:gd name="connsiteY16" fmla="*/ 2036368 h 2352675"/>
                  <a:gd name="connsiteX17" fmla="*/ 520217 w 2305050"/>
                  <a:gd name="connsiteY17" fmla="*/ 750951 h 2352675"/>
                  <a:gd name="connsiteX18" fmla="*/ 0 w 2305050"/>
                  <a:gd name="connsiteY18" fmla="*/ 0 h 2352675"/>
                  <a:gd name="connsiteX0" fmla="*/ 0 w 2294077"/>
                  <a:gd name="connsiteY0" fmla="*/ 0 h 2363647"/>
                  <a:gd name="connsiteX1" fmla="*/ 760552 w 2294077"/>
                  <a:gd name="connsiteY1" fmla="*/ 572947 h 2363647"/>
                  <a:gd name="connsiteX2" fmla="*/ 2030273 w 2294077"/>
                  <a:gd name="connsiteY2" fmla="*/ 509092 h 2363647"/>
                  <a:gd name="connsiteX3" fmla="*/ 2285239 w 2294077"/>
                  <a:gd name="connsiteY3" fmla="*/ 657224 h 2363647"/>
                  <a:gd name="connsiteX4" fmla="*/ 1132027 w 2294077"/>
                  <a:gd name="connsiteY4" fmla="*/ 1020622 h 2363647"/>
                  <a:gd name="connsiteX5" fmla="*/ 1617802 w 2294077"/>
                  <a:gd name="connsiteY5" fmla="*/ 1544497 h 2363647"/>
                  <a:gd name="connsiteX6" fmla="*/ 2065477 w 2294077"/>
                  <a:gd name="connsiteY6" fmla="*/ 1544497 h 2363647"/>
                  <a:gd name="connsiteX7" fmla="*/ 2294077 w 2294077"/>
                  <a:gd name="connsiteY7" fmla="*/ 1734997 h 2363647"/>
                  <a:gd name="connsiteX8" fmla="*/ 1827352 w 2294077"/>
                  <a:gd name="connsiteY8" fmla="*/ 1868347 h 2363647"/>
                  <a:gd name="connsiteX9" fmla="*/ 1998802 w 2294077"/>
                  <a:gd name="connsiteY9" fmla="*/ 2115997 h 2363647"/>
                  <a:gd name="connsiteX10" fmla="*/ 1722577 w 2294077"/>
                  <a:gd name="connsiteY10" fmla="*/ 1982647 h 2363647"/>
                  <a:gd name="connsiteX11" fmla="*/ 1532077 w 2294077"/>
                  <a:gd name="connsiteY11" fmla="*/ 2363647 h 2363647"/>
                  <a:gd name="connsiteX12" fmla="*/ 1303477 w 2294077"/>
                  <a:gd name="connsiteY12" fmla="*/ 2144572 h 2363647"/>
                  <a:gd name="connsiteX13" fmla="*/ 1436827 w 2294077"/>
                  <a:gd name="connsiteY13" fmla="*/ 1782622 h 2363647"/>
                  <a:gd name="connsiteX14" fmla="*/ 912952 w 2294077"/>
                  <a:gd name="connsiteY14" fmla="*/ 1201597 h 2363647"/>
                  <a:gd name="connsiteX15" fmla="*/ 403784 w 2294077"/>
                  <a:gd name="connsiteY15" fmla="*/ 2316707 h 2363647"/>
                  <a:gd name="connsiteX16" fmla="*/ 282017 w 2294077"/>
                  <a:gd name="connsiteY16" fmla="*/ 2047340 h 2363647"/>
                  <a:gd name="connsiteX17" fmla="*/ 509244 w 2294077"/>
                  <a:gd name="connsiteY17" fmla="*/ 761923 h 2363647"/>
                  <a:gd name="connsiteX18" fmla="*/ 0 w 2294077"/>
                  <a:gd name="connsiteY18" fmla="*/ 0 h 2363647"/>
                  <a:gd name="connsiteX0" fmla="*/ 6569 w 2300646"/>
                  <a:gd name="connsiteY0" fmla="*/ 0 h 2363647"/>
                  <a:gd name="connsiteX1" fmla="*/ 767121 w 2300646"/>
                  <a:gd name="connsiteY1" fmla="*/ 572947 h 2363647"/>
                  <a:gd name="connsiteX2" fmla="*/ 2036842 w 2300646"/>
                  <a:gd name="connsiteY2" fmla="*/ 509092 h 2363647"/>
                  <a:gd name="connsiteX3" fmla="*/ 2291808 w 2300646"/>
                  <a:gd name="connsiteY3" fmla="*/ 657224 h 2363647"/>
                  <a:gd name="connsiteX4" fmla="*/ 1138596 w 2300646"/>
                  <a:gd name="connsiteY4" fmla="*/ 1020622 h 2363647"/>
                  <a:gd name="connsiteX5" fmla="*/ 1624371 w 2300646"/>
                  <a:gd name="connsiteY5" fmla="*/ 1544497 h 2363647"/>
                  <a:gd name="connsiteX6" fmla="*/ 2072046 w 2300646"/>
                  <a:gd name="connsiteY6" fmla="*/ 1544497 h 2363647"/>
                  <a:gd name="connsiteX7" fmla="*/ 2300646 w 2300646"/>
                  <a:gd name="connsiteY7" fmla="*/ 1734997 h 2363647"/>
                  <a:gd name="connsiteX8" fmla="*/ 1833921 w 2300646"/>
                  <a:gd name="connsiteY8" fmla="*/ 1868347 h 2363647"/>
                  <a:gd name="connsiteX9" fmla="*/ 2005371 w 2300646"/>
                  <a:gd name="connsiteY9" fmla="*/ 2115997 h 2363647"/>
                  <a:gd name="connsiteX10" fmla="*/ 1729146 w 2300646"/>
                  <a:gd name="connsiteY10" fmla="*/ 1982647 h 2363647"/>
                  <a:gd name="connsiteX11" fmla="*/ 1538646 w 2300646"/>
                  <a:gd name="connsiteY11" fmla="*/ 2363647 h 2363647"/>
                  <a:gd name="connsiteX12" fmla="*/ 1310046 w 2300646"/>
                  <a:gd name="connsiteY12" fmla="*/ 2144572 h 2363647"/>
                  <a:gd name="connsiteX13" fmla="*/ 1443396 w 2300646"/>
                  <a:gd name="connsiteY13" fmla="*/ 1782622 h 2363647"/>
                  <a:gd name="connsiteX14" fmla="*/ 919521 w 2300646"/>
                  <a:gd name="connsiteY14" fmla="*/ 1201597 h 2363647"/>
                  <a:gd name="connsiteX15" fmla="*/ 410353 w 2300646"/>
                  <a:gd name="connsiteY15" fmla="*/ 2316707 h 2363647"/>
                  <a:gd name="connsiteX16" fmla="*/ 288586 w 2300646"/>
                  <a:gd name="connsiteY16" fmla="*/ 2047340 h 2363647"/>
                  <a:gd name="connsiteX17" fmla="*/ 515813 w 2300646"/>
                  <a:gd name="connsiteY17" fmla="*/ 761923 h 2363647"/>
                  <a:gd name="connsiteX18" fmla="*/ 6569 w 2300646"/>
                  <a:gd name="connsiteY18" fmla="*/ 0 h 2363647"/>
                  <a:gd name="connsiteX0" fmla="*/ 6569 w 2300646"/>
                  <a:gd name="connsiteY0" fmla="*/ 5505 h 2369152"/>
                  <a:gd name="connsiteX1" fmla="*/ 767121 w 2300646"/>
                  <a:gd name="connsiteY1" fmla="*/ 578452 h 2369152"/>
                  <a:gd name="connsiteX2" fmla="*/ 2036842 w 2300646"/>
                  <a:gd name="connsiteY2" fmla="*/ 514597 h 2369152"/>
                  <a:gd name="connsiteX3" fmla="*/ 2291808 w 2300646"/>
                  <a:gd name="connsiteY3" fmla="*/ 662729 h 2369152"/>
                  <a:gd name="connsiteX4" fmla="*/ 1138596 w 2300646"/>
                  <a:gd name="connsiteY4" fmla="*/ 1026127 h 2369152"/>
                  <a:gd name="connsiteX5" fmla="*/ 1624371 w 2300646"/>
                  <a:gd name="connsiteY5" fmla="*/ 1550002 h 2369152"/>
                  <a:gd name="connsiteX6" fmla="*/ 2072046 w 2300646"/>
                  <a:gd name="connsiteY6" fmla="*/ 1550002 h 2369152"/>
                  <a:gd name="connsiteX7" fmla="*/ 2300646 w 2300646"/>
                  <a:gd name="connsiteY7" fmla="*/ 1740502 h 2369152"/>
                  <a:gd name="connsiteX8" fmla="*/ 1833921 w 2300646"/>
                  <a:gd name="connsiteY8" fmla="*/ 1873852 h 2369152"/>
                  <a:gd name="connsiteX9" fmla="*/ 2005371 w 2300646"/>
                  <a:gd name="connsiteY9" fmla="*/ 2121502 h 2369152"/>
                  <a:gd name="connsiteX10" fmla="*/ 1729146 w 2300646"/>
                  <a:gd name="connsiteY10" fmla="*/ 1988152 h 2369152"/>
                  <a:gd name="connsiteX11" fmla="*/ 1538646 w 2300646"/>
                  <a:gd name="connsiteY11" fmla="*/ 2369152 h 2369152"/>
                  <a:gd name="connsiteX12" fmla="*/ 1310046 w 2300646"/>
                  <a:gd name="connsiteY12" fmla="*/ 2150077 h 2369152"/>
                  <a:gd name="connsiteX13" fmla="*/ 1443396 w 2300646"/>
                  <a:gd name="connsiteY13" fmla="*/ 1788127 h 2369152"/>
                  <a:gd name="connsiteX14" fmla="*/ 919521 w 2300646"/>
                  <a:gd name="connsiteY14" fmla="*/ 1207102 h 2369152"/>
                  <a:gd name="connsiteX15" fmla="*/ 410353 w 2300646"/>
                  <a:gd name="connsiteY15" fmla="*/ 2322212 h 2369152"/>
                  <a:gd name="connsiteX16" fmla="*/ 288586 w 2300646"/>
                  <a:gd name="connsiteY16" fmla="*/ 2052845 h 2369152"/>
                  <a:gd name="connsiteX17" fmla="*/ 515813 w 2300646"/>
                  <a:gd name="connsiteY17" fmla="*/ 767428 h 2369152"/>
                  <a:gd name="connsiteX18" fmla="*/ 6569 w 2300646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24119 w 2305244"/>
                  <a:gd name="connsiteY14" fmla="*/ 1207102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43194 w 2305244"/>
                  <a:gd name="connsiteY4" fmla="*/ 1026127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185156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06618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898516 w 2305244"/>
                  <a:gd name="connsiteY14" fmla="*/ 1196129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47994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73597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513830 w 2305244"/>
                  <a:gd name="connsiteY13" fmla="*/ 1784469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28969 w 2305244"/>
                  <a:gd name="connsiteY5" fmla="*/ 1550002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50914 w 2305244"/>
                  <a:gd name="connsiteY5" fmla="*/ 1597551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76644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11167 w 2305244"/>
                  <a:gd name="connsiteY0" fmla="*/ 5505 h 2369152"/>
                  <a:gd name="connsiteX1" fmla="*/ 771719 w 2305244"/>
                  <a:gd name="connsiteY1" fmla="*/ 578452 h 2369152"/>
                  <a:gd name="connsiteX2" fmla="*/ 2041440 w 2305244"/>
                  <a:gd name="connsiteY2" fmla="*/ 514597 h 2369152"/>
                  <a:gd name="connsiteX3" fmla="*/ 2296406 w 2305244"/>
                  <a:gd name="connsiteY3" fmla="*/ 662729 h 2369152"/>
                  <a:gd name="connsiteX4" fmla="*/ 1124906 w 2305244"/>
                  <a:gd name="connsiteY4" fmla="*/ 1004182 h 2369152"/>
                  <a:gd name="connsiteX5" fmla="*/ 1676517 w 2305244"/>
                  <a:gd name="connsiteY5" fmla="*/ 1608523 h 2369152"/>
                  <a:gd name="connsiteX6" fmla="*/ 2032752 w 2305244"/>
                  <a:gd name="connsiteY6" fmla="*/ 1550002 h 2369152"/>
                  <a:gd name="connsiteX7" fmla="*/ 2305244 w 2305244"/>
                  <a:gd name="connsiteY7" fmla="*/ 1740502 h 2369152"/>
                  <a:gd name="connsiteX8" fmla="*/ 1838519 w 2305244"/>
                  <a:gd name="connsiteY8" fmla="*/ 1873852 h 2369152"/>
                  <a:gd name="connsiteX9" fmla="*/ 2009969 w 2305244"/>
                  <a:gd name="connsiteY9" fmla="*/ 2121502 h 2369152"/>
                  <a:gd name="connsiteX10" fmla="*/ 1733744 w 2305244"/>
                  <a:gd name="connsiteY10" fmla="*/ 1988152 h 2369152"/>
                  <a:gd name="connsiteX11" fmla="*/ 1543244 w 2305244"/>
                  <a:gd name="connsiteY11" fmla="*/ 2369152 h 2369152"/>
                  <a:gd name="connsiteX12" fmla="*/ 1314644 w 2305244"/>
                  <a:gd name="connsiteY12" fmla="*/ 2150077 h 2369152"/>
                  <a:gd name="connsiteX13" fmla="*/ 1495542 w 2305244"/>
                  <a:gd name="connsiteY13" fmla="*/ 1788127 h 2369152"/>
                  <a:gd name="connsiteX14" fmla="*/ 909489 w 2305244"/>
                  <a:gd name="connsiteY14" fmla="*/ 1225390 h 2369152"/>
                  <a:gd name="connsiteX15" fmla="*/ 414951 w 2305244"/>
                  <a:gd name="connsiteY15" fmla="*/ 2322212 h 2369152"/>
                  <a:gd name="connsiteX16" fmla="*/ 293184 w 2305244"/>
                  <a:gd name="connsiteY16" fmla="*/ 2052845 h 2369152"/>
                  <a:gd name="connsiteX17" fmla="*/ 520411 w 2305244"/>
                  <a:gd name="connsiteY17" fmla="*/ 767428 h 2369152"/>
                  <a:gd name="connsiteX18" fmla="*/ 11167 w 2305244"/>
                  <a:gd name="connsiteY18" fmla="*/ 5505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24192 w 2305244"/>
                  <a:gd name="connsiteY17" fmla="*/ 1641442 h 2369152"/>
                  <a:gd name="connsiteX0" fmla="*/ 2305244 w 2305244"/>
                  <a:gd name="connsiteY0" fmla="*/ 1740502 h 2369152"/>
                  <a:gd name="connsiteX1" fmla="*/ 1838519 w 2305244"/>
                  <a:gd name="connsiteY1" fmla="*/ 1873852 h 2369152"/>
                  <a:gd name="connsiteX2" fmla="*/ 2009969 w 2305244"/>
                  <a:gd name="connsiteY2" fmla="*/ 2121502 h 2369152"/>
                  <a:gd name="connsiteX3" fmla="*/ 1733744 w 2305244"/>
                  <a:gd name="connsiteY3" fmla="*/ 1988152 h 2369152"/>
                  <a:gd name="connsiteX4" fmla="*/ 1543244 w 2305244"/>
                  <a:gd name="connsiteY4" fmla="*/ 2369152 h 2369152"/>
                  <a:gd name="connsiteX5" fmla="*/ 1314644 w 2305244"/>
                  <a:gd name="connsiteY5" fmla="*/ 2150077 h 2369152"/>
                  <a:gd name="connsiteX6" fmla="*/ 1495542 w 2305244"/>
                  <a:gd name="connsiteY6" fmla="*/ 1788127 h 2369152"/>
                  <a:gd name="connsiteX7" fmla="*/ 909489 w 2305244"/>
                  <a:gd name="connsiteY7" fmla="*/ 1225390 h 2369152"/>
                  <a:gd name="connsiteX8" fmla="*/ 414951 w 2305244"/>
                  <a:gd name="connsiteY8" fmla="*/ 2322212 h 2369152"/>
                  <a:gd name="connsiteX9" fmla="*/ 293184 w 2305244"/>
                  <a:gd name="connsiteY9" fmla="*/ 2052845 h 2369152"/>
                  <a:gd name="connsiteX10" fmla="*/ 520411 w 2305244"/>
                  <a:gd name="connsiteY10" fmla="*/ 767428 h 2369152"/>
                  <a:gd name="connsiteX11" fmla="*/ 11167 w 2305244"/>
                  <a:gd name="connsiteY11" fmla="*/ 5505 h 2369152"/>
                  <a:gd name="connsiteX12" fmla="*/ 771719 w 2305244"/>
                  <a:gd name="connsiteY12" fmla="*/ 578452 h 2369152"/>
                  <a:gd name="connsiteX13" fmla="*/ 2041440 w 2305244"/>
                  <a:gd name="connsiteY13" fmla="*/ 514597 h 2369152"/>
                  <a:gd name="connsiteX14" fmla="*/ 2296406 w 2305244"/>
                  <a:gd name="connsiteY14" fmla="*/ 662729 h 2369152"/>
                  <a:gd name="connsiteX15" fmla="*/ 1124906 w 2305244"/>
                  <a:gd name="connsiteY15" fmla="*/ 1004182 h 2369152"/>
                  <a:gd name="connsiteX16" fmla="*/ 1676517 w 2305244"/>
                  <a:gd name="connsiteY16" fmla="*/ 1608523 h 2369152"/>
                  <a:gd name="connsiteX17" fmla="*/ 2102246 w 2305244"/>
                  <a:gd name="connsiteY17" fmla="*/ 1579262 h 2369152"/>
                  <a:gd name="connsiteX0" fmla="*/ 2275983 w 2296406"/>
                  <a:gd name="connsiteY0" fmla="*/ 1747817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7707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102246 w 2296406"/>
                  <a:gd name="connsiteY17" fmla="*/ 1579262 h 2369152"/>
                  <a:gd name="connsiteX0" fmla="*/ 2290614 w 2296406"/>
                  <a:gd name="connsiteY0" fmla="*/ 1740502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57695 w 2296406"/>
                  <a:gd name="connsiteY0" fmla="*/ 1755133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62012 w 2296406"/>
                  <a:gd name="connsiteY17" fmla="*/ 1560974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1464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91454 w 2296406"/>
                  <a:gd name="connsiteY5" fmla="*/ 2150077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69152"/>
                  <a:gd name="connsiteX1" fmla="*/ 1838519 w 2296406"/>
                  <a:gd name="connsiteY1" fmla="*/ 1873852 h 2369152"/>
                  <a:gd name="connsiteX2" fmla="*/ 2009969 w 2296406"/>
                  <a:gd name="connsiteY2" fmla="*/ 2121502 h 2369152"/>
                  <a:gd name="connsiteX3" fmla="*/ 1733744 w 2296406"/>
                  <a:gd name="connsiteY3" fmla="*/ 1988152 h 2369152"/>
                  <a:gd name="connsiteX4" fmla="*/ 1543244 w 2296406"/>
                  <a:gd name="connsiteY4" fmla="*/ 2369152 h 2369152"/>
                  <a:gd name="connsiteX5" fmla="*/ 1380482 w 2296406"/>
                  <a:gd name="connsiteY5" fmla="*/ 2120816 h 2369152"/>
                  <a:gd name="connsiteX6" fmla="*/ 1495542 w 2296406"/>
                  <a:gd name="connsiteY6" fmla="*/ 1788127 h 2369152"/>
                  <a:gd name="connsiteX7" fmla="*/ 909489 w 2296406"/>
                  <a:gd name="connsiteY7" fmla="*/ 1225390 h 2369152"/>
                  <a:gd name="connsiteX8" fmla="*/ 414951 w 2296406"/>
                  <a:gd name="connsiteY8" fmla="*/ 2322212 h 2369152"/>
                  <a:gd name="connsiteX9" fmla="*/ 293184 w 2296406"/>
                  <a:gd name="connsiteY9" fmla="*/ 2052845 h 2369152"/>
                  <a:gd name="connsiteX10" fmla="*/ 520411 w 2296406"/>
                  <a:gd name="connsiteY10" fmla="*/ 767428 h 2369152"/>
                  <a:gd name="connsiteX11" fmla="*/ 11167 w 2296406"/>
                  <a:gd name="connsiteY11" fmla="*/ 5505 h 2369152"/>
                  <a:gd name="connsiteX12" fmla="*/ 771719 w 2296406"/>
                  <a:gd name="connsiteY12" fmla="*/ 578452 h 2369152"/>
                  <a:gd name="connsiteX13" fmla="*/ 2041440 w 2296406"/>
                  <a:gd name="connsiteY13" fmla="*/ 514597 h 2369152"/>
                  <a:gd name="connsiteX14" fmla="*/ 2296406 w 2296406"/>
                  <a:gd name="connsiteY14" fmla="*/ 662729 h 2369152"/>
                  <a:gd name="connsiteX15" fmla="*/ 1124906 w 2296406"/>
                  <a:gd name="connsiteY15" fmla="*/ 1004182 h 2369152"/>
                  <a:gd name="connsiteX16" fmla="*/ 1676517 w 2296406"/>
                  <a:gd name="connsiteY16" fmla="*/ 1608523 h 2369152"/>
                  <a:gd name="connsiteX17" fmla="*/ 2094931 w 2296406"/>
                  <a:gd name="connsiteY17" fmla="*/ 1557316 h 2369152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733744 w 2296406"/>
                  <a:gd name="connsiteY3" fmla="*/ 1988152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38519 w 2296406"/>
                  <a:gd name="connsiteY1" fmla="*/ 1873852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09969 w 2296406"/>
                  <a:gd name="connsiteY2" fmla="*/ 2121502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91681 w 2296406"/>
                  <a:gd name="connsiteY2" fmla="*/ 2136133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2042887 w 2296406"/>
                  <a:gd name="connsiteY2" fmla="*/ 2194655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16574 w 2296406"/>
                  <a:gd name="connsiteY1" fmla="*/ 185190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3889 w 2296406"/>
                  <a:gd name="connsiteY1" fmla="*/ 1837277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4 w 2296406"/>
                  <a:gd name="connsiteY2" fmla="*/ 2095900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955103 w 2296406"/>
                  <a:gd name="connsiteY2" fmla="*/ 2095901 h 2354521"/>
                  <a:gd name="connsiteX3" fmla="*/ 1682537 w 2296406"/>
                  <a:gd name="connsiteY3" fmla="*/ 1962549 h 2354521"/>
                  <a:gd name="connsiteX4" fmla="*/ 1528613 w 2296406"/>
                  <a:gd name="connsiteY4" fmla="*/ 2354521 h 2354521"/>
                  <a:gd name="connsiteX5" fmla="*/ 1380482 w 2296406"/>
                  <a:gd name="connsiteY5" fmla="*/ 2120816 h 2354521"/>
                  <a:gd name="connsiteX6" fmla="*/ 1495542 w 2296406"/>
                  <a:gd name="connsiteY6" fmla="*/ 1788127 h 2354521"/>
                  <a:gd name="connsiteX7" fmla="*/ 909489 w 2296406"/>
                  <a:gd name="connsiteY7" fmla="*/ 1225390 h 2354521"/>
                  <a:gd name="connsiteX8" fmla="*/ 414951 w 2296406"/>
                  <a:gd name="connsiteY8" fmla="*/ 2322212 h 2354521"/>
                  <a:gd name="connsiteX9" fmla="*/ 293184 w 2296406"/>
                  <a:gd name="connsiteY9" fmla="*/ 2052845 h 2354521"/>
                  <a:gd name="connsiteX10" fmla="*/ 520411 w 2296406"/>
                  <a:gd name="connsiteY10" fmla="*/ 767428 h 2354521"/>
                  <a:gd name="connsiteX11" fmla="*/ 11167 w 2296406"/>
                  <a:gd name="connsiteY11" fmla="*/ 5505 h 2354521"/>
                  <a:gd name="connsiteX12" fmla="*/ 771719 w 2296406"/>
                  <a:gd name="connsiteY12" fmla="*/ 578452 h 2354521"/>
                  <a:gd name="connsiteX13" fmla="*/ 2041440 w 2296406"/>
                  <a:gd name="connsiteY13" fmla="*/ 514597 h 2354521"/>
                  <a:gd name="connsiteX14" fmla="*/ 2296406 w 2296406"/>
                  <a:gd name="connsiteY14" fmla="*/ 662729 h 2354521"/>
                  <a:gd name="connsiteX15" fmla="*/ 1124906 w 2296406"/>
                  <a:gd name="connsiteY15" fmla="*/ 1004182 h 2354521"/>
                  <a:gd name="connsiteX16" fmla="*/ 1676517 w 2296406"/>
                  <a:gd name="connsiteY16" fmla="*/ 1608523 h 2354521"/>
                  <a:gd name="connsiteX17" fmla="*/ 2094931 w 2296406"/>
                  <a:gd name="connsiteY17" fmla="*/ 1557316 h 2354521"/>
                  <a:gd name="connsiteX0" fmla="*/ 2279640 w 2296406"/>
                  <a:gd name="connsiteY0" fmla="*/ 1747818 h 2354521"/>
                  <a:gd name="connsiteX1" fmla="*/ 1827546 w 2296406"/>
                  <a:gd name="connsiteY1" fmla="*/ 1826304 h 2354521"/>
                  <a:gd name="connsiteX2" fmla="*/ 1682537 w 2296406"/>
                  <a:gd name="connsiteY2" fmla="*/ 1962549 h 2354521"/>
                  <a:gd name="connsiteX3" fmla="*/ 1528613 w 2296406"/>
                  <a:gd name="connsiteY3" fmla="*/ 2354521 h 2354521"/>
                  <a:gd name="connsiteX4" fmla="*/ 1380482 w 2296406"/>
                  <a:gd name="connsiteY4" fmla="*/ 2120816 h 2354521"/>
                  <a:gd name="connsiteX5" fmla="*/ 1495542 w 2296406"/>
                  <a:gd name="connsiteY5" fmla="*/ 1788127 h 2354521"/>
                  <a:gd name="connsiteX6" fmla="*/ 909489 w 2296406"/>
                  <a:gd name="connsiteY6" fmla="*/ 1225390 h 2354521"/>
                  <a:gd name="connsiteX7" fmla="*/ 414951 w 2296406"/>
                  <a:gd name="connsiteY7" fmla="*/ 2322212 h 2354521"/>
                  <a:gd name="connsiteX8" fmla="*/ 293184 w 2296406"/>
                  <a:gd name="connsiteY8" fmla="*/ 2052845 h 2354521"/>
                  <a:gd name="connsiteX9" fmla="*/ 520411 w 2296406"/>
                  <a:gd name="connsiteY9" fmla="*/ 767428 h 2354521"/>
                  <a:gd name="connsiteX10" fmla="*/ 11167 w 2296406"/>
                  <a:gd name="connsiteY10" fmla="*/ 5505 h 2354521"/>
                  <a:gd name="connsiteX11" fmla="*/ 771719 w 2296406"/>
                  <a:gd name="connsiteY11" fmla="*/ 578452 h 2354521"/>
                  <a:gd name="connsiteX12" fmla="*/ 2041440 w 2296406"/>
                  <a:gd name="connsiteY12" fmla="*/ 514597 h 2354521"/>
                  <a:gd name="connsiteX13" fmla="*/ 2296406 w 2296406"/>
                  <a:gd name="connsiteY13" fmla="*/ 662729 h 2354521"/>
                  <a:gd name="connsiteX14" fmla="*/ 1124906 w 2296406"/>
                  <a:gd name="connsiteY14" fmla="*/ 1004182 h 2354521"/>
                  <a:gd name="connsiteX15" fmla="*/ 1676517 w 2296406"/>
                  <a:gd name="connsiteY15" fmla="*/ 1608523 h 2354521"/>
                  <a:gd name="connsiteX16" fmla="*/ 2094931 w 2296406"/>
                  <a:gd name="connsiteY16" fmla="*/ 1557316 h 2354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296406" h="2354521">
                    <a:moveTo>
                      <a:pt x="2279640" y="1747818"/>
                    </a:moveTo>
                    <a:lnTo>
                      <a:pt x="1827546" y="1826304"/>
                    </a:lnTo>
                    <a:cubicBezTo>
                      <a:pt x="1728029" y="1862093"/>
                      <a:pt x="1732359" y="1874513"/>
                      <a:pt x="1682537" y="1962549"/>
                    </a:cubicBezTo>
                    <a:lnTo>
                      <a:pt x="1528613" y="2354521"/>
                    </a:lnTo>
                    <a:lnTo>
                      <a:pt x="1380482" y="2120816"/>
                    </a:lnTo>
                    <a:lnTo>
                      <a:pt x="1495542" y="1788127"/>
                    </a:lnTo>
                    <a:lnTo>
                      <a:pt x="909489" y="1225390"/>
                    </a:lnTo>
                    <a:lnTo>
                      <a:pt x="414951" y="2322212"/>
                    </a:lnTo>
                    <a:lnTo>
                      <a:pt x="293184" y="2052845"/>
                    </a:lnTo>
                    <a:lnTo>
                      <a:pt x="520411" y="767428"/>
                    </a:lnTo>
                    <a:cubicBezTo>
                      <a:pt x="325060" y="542715"/>
                      <a:pt x="-71458" y="102202"/>
                      <a:pt x="11167" y="5505"/>
                    </a:cubicBezTo>
                    <a:cubicBezTo>
                      <a:pt x="111065" y="-52229"/>
                      <a:pt x="554777" y="358209"/>
                      <a:pt x="771719" y="578452"/>
                    </a:cubicBezTo>
                    <a:lnTo>
                      <a:pt x="2041440" y="514597"/>
                    </a:lnTo>
                    <a:lnTo>
                      <a:pt x="2296406" y="662729"/>
                    </a:lnTo>
                    <a:lnTo>
                      <a:pt x="1124906" y="1004182"/>
                    </a:lnTo>
                    <a:lnTo>
                      <a:pt x="1676517" y="1608523"/>
                    </a:lnTo>
                    <a:cubicBezTo>
                      <a:pt x="1795262" y="1589016"/>
                      <a:pt x="2094931" y="1557316"/>
                      <a:pt x="2094931" y="1557316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40" name="Freeform: Shape 34">
                <a:extLst>
                  <a:ext uri="{FF2B5EF4-FFF2-40B4-BE49-F238E27FC236}">
                    <a16:creationId xmlns:a16="http://schemas.microsoft.com/office/drawing/2014/main" id="{9ACF8287-A750-45D9-99BA-E58DF115876B}"/>
                  </a:ext>
                </a:extLst>
              </p:cNvPr>
              <p:cNvSpPr/>
              <p:nvPr/>
            </p:nvSpPr>
            <p:spPr>
              <a:xfrm>
                <a:off x="6170989" y="5372358"/>
                <a:ext cx="713465" cy="320332"/>
              </a:xfrm>
              <a:custGeom>
                <a:avLst/>
                <a:gdLst>
                  <a:gd name="connsiteX0" fmla="*/ 713465 w 713465"/>
                  <a:gd name="connsiteY0" fmla="*/ 0 h 320332"/>
                  <a:gd name="connsiteX1" fmla="*/ 0 w 713465"/>
                  <a:gd name="connsiteY1" fmla="*/ 165990 h 320332"/>
                  <a:gd name="connsiteX2" fmla="*/ 713465 w 713465"/>
                  <a:gd name="connsiteY2" fmla="*/ 320332 h 320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3465" h="320332">
                    <a:moveTo>
                      <a:pt x="713465" y="0"/>
                    </a:moveTo>
                    <a:lnTo>
                      <a:pt x="0" y="165990"/>
                    </a:lnTo>
                    <a:lnTo>
                      <a:pt x="713465" y="320332"/>
                    </a:lnTo>
                  </a:path>
                </a:pathLst>
              </a:cu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43" name="TextBox 242">
            <a:extLst>
              <a:ext uri="{FF2B5EF4-FFF2-40B4-BE49-F238E27FC236}">
                <a16:creationId xmlns:a16="http://schemas.microsoft.com/office/drawing/2014/main" id="{B0C9364B-3426-46DA-B7D5-73F24C460C5C}"/>
              </a:ext>
            </a:extLst>
          </p:cNvPr>
          <p:cNvSpPr txBox="1"/>
          <p:nvPr/>
        </p:nvSpPr>
        <p:spPr>
          <a:xfrm>
            <a:off x="720637" y="1676590"/>
            <a:ext cx="3588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3600" b="1" dirty="0">
                <a:solidFill>
                  <a:schemeClr val="accent5"/>
                </a:solidFill>
                <a:latin typeface="+mj-lt"/>
                <a:cs typeface="Arial" pitchFamily="34" charset="0"/>
              </a:rPr>
              <a:t>PowerPoint </a:t>
            </a:r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Presentation 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44" name="Group 36">
            <a:extLst>
              <a:ext uri="{FF2B5EF4-FFF2-40B4-BE49-F238E27FC236}">
                <a16:creationId xmlns:a16="http://schemas.microsoft.com/office/drawing/2014/main" id="{3DD5AE14-9902-45EC-B769-AB50F2BA7F91}"/>
              </a:ext>
            </a:extLst>
          </p:cNvPr>
          <p:cNvGrpSpPr/>
          <p:nvPr/>
        </p:nvGrpSpPr>
        <p:grpSpPr>
          <a:xfrm>
            <a:off x="720634" y="3644340"/>
            <a:ext cx="3521013" cy="2579796"/>
            <a:chOff x="720634" y="2408397"/>
            <a:chExt cx="4752883" cy="2579796"/>
          </a:xfrm>
        </p:grpSpPr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A66CDA89-F88E-43CD-85A5-39847E658472}"/>
                </a:ext>
              </a:extLst>
            </p:cNvPr>
            <p:cNvSpPr txBox="1"/>
            <p:nvPr/>
          </p:nvSpPr>
          <p:spPr>
            <a:xfrm>
              <a:off x="720635" y="2864535"/>
              <a:ext cx="475288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89626908-7A70-41CC-B56D-4D6F3506BA37}"/>
                </a:ext>
              </a:extLst>
            </p:cNvPr>
            <p:cNvSpPr txBox="1"/>
            <p:nvPr/>
          </p:nvSpPr>
          <p:spPr>
            <a:xfrm>
              <a:off x="720634" y="2408397"/>
              <a:ext cx="47528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7" name="Rectangle 39">
            <a:extLst>
              <a:ext uri="{FF2B5EF4-FFF2-40B4-BE49-F238E27FC236}">
                <a16:creationId xmlns:a16="http://schemas.microsoft.com/office/drawing/2014/main" id="{F32C8F15-E246-465F-AC6C-8FD7C4A07C11}"/>
              </a:ext>
            </a:extLst>
          </p:cNvPr>
          <p:cNvSpPr/>
          <p:nvPr/>
        </p:nvSpPr>
        <p:spPr>
          <a:xfrm>
            <a:off x="0" y="3504527"/>
            <a:ext cx="3749040" cy="45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177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2022-10-27T07:41:07Z</dcterms:modified>
</cp:coreProperties>
</file>