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86" name="그룹 285">
            <a:extLst>
              <a:ext uri="{FF2B5EF4-FFF2-40B4-BE49-F238E27FC236}">
                <a16:creationId xmlns:a16="http://schemas.microsoft.com/office/drawing/2014/main" id="{8F938E53-97FC-4019-A9CC-EC71F784B3ED}"/>
              </a:ext>
            </a:extLst>
          </p:cNvPr>
          <p:cNvGrpSpPr/>
          <p:nvPr/>
        </p:nvGrpSpPr>
        <p:grpSpPr>
          <a:xfrm>
            <a:off x="5232665" y="2443041"/>
            <a:ext cx="4277724" cy="1226018"/>
            <a:chOff x="3955037" y="2458241"/>
            <a:chExt cx="4277724" cy="1226018"/>
          </a:xfrm>
        </p:grpSpPr>
        <p:sp>
          <p:nvSpPr>
            <p:cNvPr id="287" name="사각형: 둥근 모서리 286">
              <a:extLst>
                <a:ext uri="{FF2B5EF4-FFF2-40B4-BE49-F238E27FC236}">
                  <a16:creationId xmlns:a16="http://schemas.microsoft.com/office/drawing/2014/main" id="{10901052-A5BA-4D55-A089-588BE82E9F26}"/>
                </a:ext>
              </a:extLst>
            </p:cNvPr>
            <p:cNvSpPr/>
            <p:nvPr/>
          </p:nvSpPr>
          <p:spPr>
            <a:xfrm>
              <a:off x="3955037" y="2458241"/>
              <a:ext cx="4277724" cy="1226018"/>
            </a:xfrm>
            <a:prstGeom prst="roundRect">
              <a:avLst>
                <a:gd name="adj" fmla="val 2806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288" name="그룹 3">
              <a:extLst>
                <a:ext uri="{FF2B5EF4-FFF2-40B4-BE49-F238E27FC236}">
                  <a16:creationId xmlns:a16="http://schemas.microsoft.com/office/drawing/2014/main" id="{503D9571-0DC8-43D6-B420-0632F0F171E1}"/>
                </a:ext>
              </a:extLst>
            </p:cNvPr>
            <p:cNvGrpSpPr/>
            <p:nvPr/>
          </p:nvGrpSpPr>
          <p:grpSpPr>
            <a:xfrm>
              <a:off x="4209290" y="2710198"/>
              <a:ext cx="3736361" cy="722105"/>
              <a:chOff x="2104636" y="2420889"/>
              <a:chExt cx="3736361" cy="722105"/>
            </a:xfrm>
          </p:grpSpPr>
          <p:sp>
            <p:nvSpPr>
              <p:cNvPr id="289" name="Round Same Side Corner Rectangle 8">
                <a:extLst>
                  <a:ext uri="{FF2B5EF4-FFF2-40B4-BE49-F238E27FC236}">
                    <a16:creationId xmlns:a16="http://schemas.microsoft.com/office/drawing/2014/main" id="{DB19203F-446D-419C-BE6A-3A4C2812043A}"/>
                  </a:ext>
                </a:extLst>
              </p:cNvPr>
              <p:cNvSpPr/>
              <p:nvPr/>
            </p:nvSpPr>
            <p:spPr>
              <a:xfrm flipH="1">
                <a:off x="2489324" y="2420889"/>
                <a:ext cx="274173" cy="722105"/>
              </a:xfrm>
              <a:custGeom>
                <a:avLst/>
                <a:gdLst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8887 w 1489775"/>
                  <a:gd name="connsiteY10" fmla="*/ 2305078 h 3923699"/>
                  <a:gd name="connsiteX11" fmla="*/ 1151853 w 1489775"/>
                  <a:gd name="connsiteY11" fmla="*/ 3743699 h 3923699"/>
                  <a:gd name="connsiteX12" fmla="*/ 971853 w 1489775"/>
                  <a:gd name="connsiteY12" fmla="*/ 3923699 h 3923699"/>
                  <a:gd name="connsiteX13" fmla="*/ 791853 w 1489775"/>
                  <a:gd name="connsiteY13" fmla="*/ 3743699 h 3923699"/>
                  <a:gd name="connsiteX14" fmla="*/ 791853 w 1489775"/>
                  <a:gd name="connsiteY14" fmla="*/ 2305078 h 3923699"/>
                  <a:gd name="connsiteX15" fmla="*/ 683854 w 1489775"/>
                  <a:gd name="connsiteY15" fmla="*/ 2305078 h 3923699"/>
                  <a:gd name="connsiteX16" fmla="*/ 683854 w 1489775"/>
                  <a:gd name="connsiteY16" fmla="*/ 3743698 h 3923699"/>
                  <a:gd name="connsiteX17" fmla="*/ 503854 w 1489775"/>
                  <a:gd name="connsiteY17" fmla="*/ 3923698 h 3923699"/>
                  <a:gd name="connsiteX18" fmla="*/ 323854 w 1489775"/>
                  <a:gd name="connsiteY18" fmla="*/ 3743698 h 3923699"/>
                  <a:gd name="connsiteX19" fmla="*/ 323854 w 1489775"/>
                  <a:gd name="connsiteY19" fmla="*/ 2238914 h 3923699"/>
                  <a:gd name="connsiteX20" fmla="*/ 330887 w 1489775"/>
                  <a:gd name="connsiteY20" fmla="*/ 2238914 h 3923699"/>
                  <a:gd name="connsiteX21" fmla="*/ 330887 w 1489775"/>
                  <a:gd name="connsiteY21" fmla="*/ 1390678 h 3923699"/>
                  <a:gd name="connsiteX22" fmla="*/ 288033 w 1489775"/>
                  <a:gd name="connsiteY22" fmla="*/ 1390678 h 3923699"/>
                  <a:gd name="connsiteX23" fmla="*/ 288033 w 1489775"/>
                  <a:gd name="connsiteY23" fmla="*/ 2063902 h 3923699"/>
                  <a:gd name="connsiteX24" fmla="*/ 144017 w 1489775"/>
                  <a:gd name="connsiteY24" fmla="*/ 2207918 h 3923699"/>
                  <a:gd name="connsiteX25" fmla="*/ 1 w 1489775"/>
                  <a:gd name="connsiteY25" fmla="*/ 2063902 h 3923699"/>
                  <a:gd name="connsiteX26" fmla="*/ 1 w 1489775"/>
                  <a:gd name="connsiteY26" fmla="*/ 1390678 h 3923699"/>
                  <a:gd name="connsiteX27" fmla="*/ 0 w 1489775"/>
                  <a:gd name="connsiteY27" fmla="*/ 1390678 h 3923699"/>
                  <a:gd name="connsiteX28" fmla="*/ 0 w 1489775"/>
                  <a:gd name="connsiteY28" fmla="*/ 1030958 h 3923699"/>
                  <a:gd name="connsiteX29" fmla="*/ 280204 w 1489775"/>
                  <a:gd name="connsiteY29" fmla="*/ 750754 h 3923699"/>
                  <a:gd name="connsiteX30" fmla="*/ 744888 w 1489775"/>
                  <a:gd name="connsiteY30" fmla="*/ 0 h 3923699"/>
                  <a:gd name="connsiteX31" fmla="*/ 1082199 w 1489775"/>
                  <a:gd name="connsiteY31" fmla="*/ 337311 h 3923699"/>
                  <a:gd name="connsiteX32" fmla="*/ 744888 w 1489775"/>
                  <a:gd name="connsiteY32" fmla="*/ 674622 h 3923699"/>
                  <a:gd name="connsiteX33" fmla="*/ 407577 w 1489775"/>
                  <a:gd name="connsiteY33" fmla="*/ 337311 h 3923699"/>
                  <a:gd name="connsiteX34" fmla="*/ 744888 w 1489775"/>
                  <a:gd name="connsiteY34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2238914 h 3923699"/>
                  <a:gd name="connsiteX20" fmla="*/ 330887 w 1489775"/>
                  <a:gd name="connsiteY20" fmla="*/ 1390678 h 3923699"/>
                  <a:gd name="connsiteX21" fmla="*/ 288033 w 1489775"/>
                  <a:gd name="connsiteY21" fmla="*/ 1390678 h 3923699"/>
                  <a:gd name="connsiteX22" fmla="*/ 288033 w 1489775"/>
                  <a:gd name="connsiteY22" fmla="*/ 2063902 h 3923699"/>
                  <a:gd name="connsiteX23" fmla="*/ 144017 w 1489775"/>
                  <a:gd name="connsiteY23" fmla="*/ 2207918 h 3923699"/>
                  <a:gd name="connsiteX24" fmla="*/ 1 w 1489775"/>
                  <a:gd name="connsiteY24" fmla="*/ 2063902 h 3923699"/>
                  <a:gd name="connsiteX25" fmla="*/ 1 w 1489775"/>
                  <a:gd name="connsiteY25" fmla="*/ 1390678 h 3923699"/>
                  <a:gd name="connsiteX26" fmla="*/ 0 w 1489775"/>
                  <a:gd name="connsiteY26" fmla="*/ 1390678 h 3923699"/>
                  <a:gd name="connsiteX27" fmla="*/ 0 w 1489775"/>
                  <a:gd name="connsiteY27" fmla="*/ 1030958 h 3923699"/>
                  <a:gd name="connsiteX28" fmla="*/ 280204 w 1489775"/>
                  <a:gd name="connsiteY28" fmla="*/ 750754 h 3923699"/>
                  <a:gd name="connsiteX29" fmla="*/ 744888 w 1489775"/>
                  <a:gd name="connsiteY29" fmla="*/ 0 h 3923699"/>
                  <a:gd name="connsiteX30" fmla="*/ 1082199 w 1489775"/>
                  <a:gd name="connsiteY30" fmla="*/ 337311 h 3923699"/>
                  <a:gd name="connsiteX31" fmla="*/ 744888 w 1489775"/>
                  <a:gd name="connsiteY31" fmla="*/ 674622 h 3923699"/>
                  <a:gd name="connsiteX32" fmla="*/ 407577 w 1489775"/>
                  <a:gd name="connsiteY32" fmla="*/ 337311 h 3923699"/>
                  <a:gd name="connsiteX33" fmla="*/ 744888 w 1489775"/>
                  <a:gd name="connsiteY33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1390678 h 3923699"/>
                  <a:gd name="connsiteX20" fmla="*/ 288033 w 1489775"/>
                  <a:gd name="connsiteY20" fmla="*/ 1390678 h 3923699"/>
                  <a:gd name="connsiteX21" fmla="*/ 288033 w 1489775"/>
                  <a:gd name="connsiteY21" fmla="*/ 2063902 h 3923699"/>
                  <a:gd name="connsiteX22" fmla="*/ 144017 w 1489775"/>
                  <a:gd name="connsiteY22" fmla="*/ 2207918 h 3923699"/>
                  <a:gd name="connsiteX23" fmla="*/ 1 w 1489775"/>
                  <a:gd name="connsiteY23" fmla="*/ 2063902 h 3923699"/>
                  <a:gd name="connsiteX24" fmla="*/ 1 w 1489775"/>
                  <a:gd name="connsiteY24" fmla="*/ 1390678 h 3923699"/>
                  <a:gd name="connsiteX25" fmla="*/ 0 w 1489775"/>
                  <a:gd name="connsiteY25" fmla="*/ 1390678 h 3923699"/>
                  <a:gd name="connsiteX26" fmla="*/ 0 w 1489775"/>
                  <a:gd name="connsiteY26" fmla="*/ 1030958 h 3923699"/>
                  <a:gd name="connsiteX27" fmla="*/ 280204 w 1489775"/>
                  <a:gd name="connsiteY27" fmla="*/ 750754 h 3923699"/>
                  <a:gd name="connsiteX28" fmla="*/ 744888 w 1489775"/>
                  <a:gd name="connsiteY28" fmla="*/ 0 h 3923699"/>
                  <a:gd name="connsiteX29" fmla="*/ 1082199 w 1489775"/>
                  <a:gd name="connsiteY29" fmla="*/ 337311 h 3923699"/>
                  <a:gd name="connsiteX30" fmla="*/ 744888 w 1489775"/>
                  <a:gd name="connsiteY30" fmla="*/ 674622 h 3923699"/>
                  <a:gd name="connsiteX31" fmla="*/ 407577 w 1489775"/>
                  <a:gd name="connsiteY31" fmla="*/ 337311 h 3923699"/>
                  <a:gd name="connsiteX32" fmla="*/ 744888 w 1489775"/>
                  <a:gd name="connsiteY32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30887 w 1489775"/>
                  <a:gd name="connsiteY18" fmla="*/ 1390678 h 3923699"/>
                  <a:gd name="connsiteX19" fmla="*/ 288033 w 1489775"/>
                  <a:gd name="connsiteY19" fmla="*/ 1390678 h 3923699"/>
                  <a:gd name="connsiteX20" fmla="*/ 288033 w 1489775"/>
                  <a:gd name="connsiteY20" fmla="*/ 2063902 h 3923699"/>
                  <a:gd name="connsiteX21" fmla="*/ 144017 w 1489775"/>
                  <a:gd name="connsiteY21" fmla="*/ 2207918 h 3923699"/>
                  <a:gd name="connsiteX22" fmla="*/ 1 w 1489775"/>
                  <a:gd name="connsiteY22" fmla="*/ 2063902 h 3923699"/>
                  <a:gd name="connsiteX23" fmla="*/ 1 w 1489775"/>
                  <a:gd name="connsiteY23" fmla="*/ 1390678 h 3923699"/>
                  <a:gd name="connsiteX24" fmla="*/ 0 w 1489775"/>
                  <a:gd name="connsiteY24" fmla="*/ 1390678 h 3923699"/>
                  <a:gd name="connsiteX25" fmla="*/ 0 w 1489775"/>
                  <a:gd name="connsiteY25" fmla="*/ 1030958 h 3923699"/>
                  <a:gd name="connsiteX26" fmla="*/ 280204 w 1489775"/>
                  <a:gd name="connsiteY26" fmla="*/ 750754 h 3923699"/>
                  <a:gd name="connsiteX27" fmla="*/ 744888 w 1489775"/>
                  <a:gd name="connsiteY27" fmla="*/ 0 h 3923699"/>
                  <a:gd name="connsiteX28" fmla="*/ 1082199 w 1489775"/>
                  <a:gd name="connsiteY28" fmla="*/ 337311 h 3923699"/>
                  <a:gd name="connsiteX29" fmla="*/ 744888 w 1489775"/>
                  <a:gd name="connsiteY29" fmla="*/ 674622 h 3923699"/>
                  <a:gd name="connsiteX30" fmla="*/ 407577 w 1489775"/>
                  <a:gd name="connsiteY30" fmla="*/ 337311 h 3923699"/>
                  <a:gd name="connsiteX31" fmla="*/ 744888 w 1489775"/>
                  <a:gd name="connsiteY31" fmla="*/ 0 h 3923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489775" h="3923699">
                    <a:moveTo>
                      <a:pt x="280204" y="750754"/>
                    </a:moveTo>
                    <a:lnTo>
                      <a:pt x="1209570" y="750754"/>
                    </a:lnTo>
                    <a:cubicBezTo>
                      <a:pt x="1364322" y="750754"/>
                      <a:pt x="1489774" y="876206"/>
                      <a:pt x="1489774" y="1030958"/>
                    </a:cubicBezTo>
                    <a:lnTo>
                      <a:pt x="1489774" y="1293518"/>
                    </a:lnTo>
                    <a:lnTo>
                      <a:pt x="1489775" y="1293518"/>
                    </a:lnTo>
                    <a:lnTo>
                      <a:pt x="1489775" y="2063902"/>
                    </a:lnTo>
                    <a:cubicBezTo>
                      <a:pt x="1489775" y="2143440"/>
                      <a:pt x="1425297" y="2207918"/>
                      <a:pt x="1345759" y="2207918"/>
                    </a:cubicBezTo>
                    <a:cubicBezTo>
                      <a:pt x="1266221" y="2207918"/>
                      <a:pt x="1201743" y="2143440"/>
                      <a:pt x="1201743" y="2063902"/>
                    </a:cubicBezTo>
                    <a:lnTo>
                      <a:pt x="1201743" y="1390678"/>
                    </a:lnTo>
                    <a:lnTo>
                      <a:pt x="1158887" y="1390678"/>
                    </a:lnTo>
                    <a:cubicBezTo>
                      <a:pt x="1156542" y="2175018"/>
                      <a:pt x="1154198" y="2959359"/>
                      <a:pt x="1151853" y="3743699"/>
                    </a:cubicBezTo>
                    <a:cubicBezTo>
                      <a:pt x="1151853" y="3843110"/>
                      <a:pt x="1071264" y="3923699"/>
                      <a:pt x="971853" y="3923699"/>
                    </a:cubicBezTo>
                    <a:cubicBezTo>
                      <a:pt x="872442" y="3923699"/>
                      <a:pt x="791853" y="3843110"/>
                      <a:pt x="791853" y="3743699"/>
                    </a:cubicBezTo>
                    <a:lnTo>
                      <a:pt x="791853" y="2305078"/>
                    </a:lnTo>
                    <a:lnTo>
                      <a:pt x="683854" y="2305078"/>
                    </a:lnTo>
                    <a:lnTo>
                      <a:pt x="683854" y="3743698"/>
                    </a:lnTo>
                    <a:cubicBezTo>
                      <a:pt x="683854" y="3843109"/>
                      <a:pt x="603265" y="3923698"/>
                      <a:pt x="503854" y="3923698"/>
                    </a:cubicBezTo>
                    <a:cubicBezTo>
                      <a:pt x="404443" y="3923698"/>
                      <a:pt x="323854" y="3843109"/>
                      <a:pt x="323854" y="3743698"/>
                    </a:cubicBezTo>
                    <a:cubicBezTo>
                      <a:pt x="326198" y="2959358"/>
                      <a:pt x="328543" y="2175018"/>
                      <a:pt x="330887" y="1390678"/>
                    </a:cubicBezTo>
                    <a:lnTo>
                      <a:pt x="288033" y="1390678"/>
                    </a:lnTo>
                    <a:lnTo>
                      <a:pt x="288033" y="2063902"/>
                    </a:lnTo>
                    <a:cubicBezTo>
                      <a:pt x="288033" y="2143440"/>
                      <a:pt x="223555" y="2207918"/>
                      <a:pt x="144017" y="2207918"/>
                    </a:cubicBezTo>
                    <a:cubicBezTo>
                      <a:pt x="64479" y="2207918"/>
                      <a:pt x="1" y="2143440"/>
                      <a:pt x="1" y="2063902"/>
                    </a:cubicBezTo>
                    <a:lnTo>
                      <a:pt x="1" y="1390678"/>
                    </a:lnTo>
                    <a:lnTo>
                      <a:pt x="0" y="1390678"/>
                    </a:lnTo>
                    <a:lnTo>
                      <a:pt x="0" y="1030958"/>
                    </a:lnTo>
                    <a:cubicBezTo>
                      <a:pt x="0" y="876206"/>
                      <a:pt x="125452" y="750754"/>
                      <a:pt x="280204" y="750754"/>
                    </a:cubicBezTo>
                    <a:close/>
                    <a:moveTo>
                      <a:pt x="744888" y="0"/>
                    </a:moveTo>
                    <a:cubicBezTo>
                      <a:pt x="931180" y="0"/>
                      <a:pt x="1082199" y="151019"/>
                      <a:pt x="1082199" y="337311"/>
                    </a:cubicBezTo>
                    <a:cubicBezTo>
                      <a:pt x="1082199" y="523603"/>
                      <a:pt x="931180" y="674622"/>
                      <a:pt x="744888" y="674622"/>
                    </a:cubicBezTo>
                    <a:cubicBezTo>
                      <a:pt x="558596" y="674622"/>
                      <a:pt x="407577" y="523603"/>
                      <a:pt x="407577" y="337311"/>
                    </a:cubicBezTo>
                    <a:cubicBezTo>
                      <a:pt x="407577" y="151019"/>
                      <a:pt x="558596" y="0"/>
                      <a:pt x="74488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0" name="Round Same Side Corner Rectangle 8">
                <a:extLst>
                  <a:ext uri="{FF2B5EF4-FFF2-40B4-BE49-F238E27FC236}">
                    <a16:creationId xmlns:a16="http://schemas.microsoft.com/office/drawing/2014/main" id="{47EE4489-B1A2-4EAF-A8B7-657E15D8C3E9}"/>
                  </a:ext>
                </a:extLst>
              </p:cNvPr>
              <p:cNvSpPr/>
              <p:nvPr/>
            </p:nvSpPr>
            <p:spPr>
              <a:xfrm flipH="1">
                <a:off x="2104636" y="2420889"/>
                <a:ext cx="274173" cy="722105"/>
              </a:xfrm>
              <a:custGeom>
                <a:avLst/>
                <a:gdLst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8887 w 1489775"/>
                  <a:gd name="connsiteY10" fmla="*/ 2305078 h 3923699"/>
                  <a:gd name="connsiteX11" fmla="*/ 1151853 w 1489775"/>
                  <a:gd name="connsiteY11" fmla="*/ 3743699 h 3923699"/>
                  <a:gd name="connsiteX12" fmla="*/ 971853 w 1489775"/>
                  <a:gd name="connsiteY12" fmla="*/ 3923699 h 3923699"/>
                  <a:gd name="connsiteX13" fmla="*/ 791853 w 1489775"/>
                  <a:gd name="connsiteY13" fmla="*/ 3743699 h 3923699"/>
                  <a:gd name="connsiteX14" fmla="*/ 791853 w 1489775"/>
                  <a:gd name="connsiteY14" fmla="*/ 2305078 h 3923699"/>
                  <a:gd name="connsiteX15" fmla="*/ 683854 w 1489775"/>
                  <a:gd name="connsiteY15" fmla="*/ 2305078 h 3923699"/>
                  <a:gd name="connsiteX16" fmla="*/ 683854 w 1489775"/>
                  <a:gd name="connsiteY16" fmla="*/ 3743698 h 3923699"/>
                  <a:gd name="connsiteX17" fmla="*/ 503854 w 1489775"/>
                  <a:gd name="connsiteY17" fmla="*/ 3923698 h 3923699"/>
                  <a:gd name="connsiteX18" fmla="*/ 323854 w 1489775"/>
                  <a:gd name="connsiteY18" fmla="*/ 3743698 h 3923699"/>
                  <a:gd name="connsiteX19" fmla="*/ 323854 w 1489775"/>
                  <a:gd name="connsiteY19" fmla="*/ 2238914 h 3923699"/>
                  <a:gd name="connsiteX20" fmla="*/ 330887 w 1489775"/>
                  <a:gd name="connsiteY20" fmla="*/ 2238914 h 3923699"/>
                  <a:gd name="connsiteX21" fmla="*/ 330887 w 1489775"/>
                  <a:gd name="connsiteY21" fmla="*/ 1390678 h 3923699"/>
                  <a:gd name="connsiteX22" fmla="*/ 288033 w 1489775"/>
                  <a:gd name="connsiteY22" fmla="*/ 1390678 h 3923699"/>
                  <a:gd name="connsiteX23" fmla="*/ 288033 w 1489775"/>
                  <a:gd name="connsiteY23" fmla="*/ 2063902 h 3923699"/>
                  <a:gd name="connsiteX24" fmla="*/ 144017 w 1489775"/>
                  <a:gd name="connsiteY24" fmla="*/ 2207918 h 3923699"/>
                  <a:gd name="connsiteX25" fmla="*/ 1 w 1489775"/>
                  <a:gd name="connsiteY25" fmla="*/ 2063902 h 3923699"/>
                  <a:gd name="connsiteX26" fmla="*/ 1 w 1489775"/>
                  <a:gd name="connsiteY26" fmla="*/ 1390678 h 3923699"/>
                  <a:gd name="connsiteX27" fmla="*/ 0 w 1489775"/>
                  <a:gd name="connsiteY27" fmla="*/ 1390678 h 3923699"/>
                  <a:gd name="connsiteX28" fmla="*/ 0 w 1489775"/>
                  <a:gd name="connsiteY28" fmla="*/ 1030958 h 3923699"/>
                  <a:gd name="connsiteX29" fmla="*/ 280204 w 1489775"/>
                  <a:gd name="connsiteY29" fmla="*/ 750754 h 3923699"/>
                  <a:gd name="connsiteX30" fmla="*/ 744888 w 1489775"/>
                  <a:gd name="connsiteY30" fmla="*/ 0 h 3923699"/>
                  <a:gd name="connsiteX31" fmla="*/ 1082199 w 1489775"/>
                  <a:gd name="connsiteY31" fmla="*/ 337311 h 3923699"/>
                  <a:gd name="connsiteX32" fmla="*/ 744888 w 1489775"/>
                  <a:gd name="connsiteY32" fmla="*/ 674622 h 3923699"/>
                  <a:gd name="connsiteX33" fmla="*/ 407577 w 1489775"/>
                  <a:gd name="connsiteY33" fmla="*/ 337311 h 3923699"/>
                  <a:gd name="connsiteX34" fmla="*/ 744888 w 1489775"/>
                  <a:gd name="connsiteY34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2238914 h 3923699"/>
                  <a:gd name="connsiteX20" fmla="*/ 330887 w 1489775"/>
                  <a:gd name="connsiteY20" fmla="*/ 1390678 h 3923699"/>
                  <a:gd name="connsiteX21" fmla="*/ 288033 w 1489775"/>
                  <a:gd name="connsiteY21" fmla="*/ 1390678 h 3923699"/>
                  <a:gd name="connsiteX22" fmla="*/ 288033 w 1489775"/>
                  <a:gd name="connsiteY22" fmla="*/ 2063902 h 3923699"/>
                  <a:gd name="connsiteX23" fmla="*/ 144017 w 1489775"/>
                  <a:gd name="connsiteY23" fmla="*/ 2207918 h 3923699"/>
                  <a:gd name="connsiteX24" fmla="*/ 1 w 1489775"/>
                  <a:gd name="connsiteY24" fmla="*/ 2063902 h 3923699"/>
                  <a:gd name="connsiteX25" fmla="*/ 1 w 1489775"/>
                  <a:gd name="connsiteY25" fmla="*/ 1390678 h 3923699"/>
                  <a:gd name="connsiteX26" fmla="*/ 0 w 1489775"/>
                  <a:gd name="connsiteY26" fmla="*/ 1390678 h 3923699"/>
                  <a:gd name="connsiteX27" fmla="*/ 0 w 1489775"/>
                  <a:gd name="connsiteY27" fmla="*/ 1030958 h 3923699"/>
                  <a:gd name="connsiteX28" fmla="*/ 280204 w 1489775"/>
                  <a:gd name="connsiteY28" fmla="*/ 750754 h 3923699"/>
                  <a:gd name="connsiteX29" fmla="*/ 744888 w 1489775"/>
                  <a:gd name="connsiteY29" fmla="*/ 0 h 3923699"/>
                  <a:gd name="connsiteX30" fmla="*/ 1082199 w 1489775"/>
                  <a:gd name="connsiteY30" fmla="*/ 337311 h 3923699"/>
                  <a:gd name="connsiteX31" fmla="*/ 744888 w 1489775"/>
                  <a:gd name="connsiteY31" fmla="*/ 674622 h 3923699"/>
                  <a:gd name="connsiteX32" fmla="*/ 407577 w 1489775"/>
                  <a:gd name="connsiteY32" fmla="*/ 337311 h 3923699"/>
                  <a:gd name="connsiteX33" fmla="*/ 744888 w 1489775"/>
                  <a:gd name="connsiteY33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1390678 h 3923699"/>
                  <a:gd name="connsiteX20" fmla="*/ 288033 w 1489775"/>
                  <a:gd name="connsiteY20" fmla="*/ 1390678 h 3923699"/>
                  <a:gd name="connsiteX21" fmla="*/ 288033 w 1489775"/>
                  <a:gd name="connsiteY21" fmla="*/ 2063902 h 3923699"/>
                  <a:gd name="connsiteX22" fmla="*/ 144017 w 1489775"/>
                  <a:gd name="connsiteY22" fmla="*/ 2207918 h 3923699"/>
                  <a:gd name="connsiteX23" fmla="*/ 1 w 1489775"/>
                  <a:gd name="connsiteY23" fmla="*/ 2063902 h 3923699"/>
                  <a:gd name="connsiteX24" fmla="*/ 1 w 1489775"/>
                  <a:gd name="connsiteY24" fmla="*/ 1390678 h 3923699"/>
                  <a:gd name="connsiteX25" fmla="*/ 0 w 1489775"/>
                  <a:gd name="connsiteY25" fmla="*/ 1390678 h 3923699"/>
                  <a:gd name="connsiteX26" fmla="*/ 0 w 1489775"/>
                  <a:gd name="connsiteY26" fmla="*/ 1030958 h 3923699"/>
                  <a:gd name="connsiteX27" fmla="*/ 280204 w 1489775"/>
                  <a:gd name="connsiteY27" fmla="*/ 750754 h 3923699"/>
                  <a:gd name="connsiteX28" fmla="*/ 744888 w 1489775"/>
                  <a:gd name="connsiteY28" fmla="*/ 0 h 3923699"/>
                  <a:gd name="connsiteX29" fmla="*/ 1082199 w 1489775"/>
                  <a:gd name="connsiteY29" fmla="*/ 337311 h 3923699"/>
                  <a:gd name="connsiteX30" fmla="*/ 744888 w 1489775"/>
                  <a:gd name="connsiteY30" fmla="*/ 674622 h 3923699"/>
                  <a:gd name="connsiteX31" fmla="*/ 407577 w 1489775"/>
                  <a:gd name="connsiteY31" fmla="*/ 337311 h 3923699"/>
                  <a:gd name="connsiteX32" fmla="*/ 744888 w 1489775"/>
                  <a:gd name="connsiteY32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30887 w 1489775"/>
                  <a:gd name="connsiteY18" fmla="*/ 1390678 h 3923699"/>
                  <a:gd name="connsiteX19" fmla="*/ 288033 w 1489775"/>
                  <a:gd name="connsiteY19" fmla="*/ 1390678 h 3923699"/>
                  <a:gd name="connsiteX20" fmla="*/ 288033 w 1489775"/>
                  <a:gd name="connsiteY20" fmla="*/ 2063902 h 3923699"/>
                  <a:gd name="connsiteX21" fmla="*/ 144017 w 1489775"/>
                  <a:gd name="connsiteY21" fmla="*/ 2207918 h 3923699"/>
                  <a:gd name="connsiteX22" fmla="*/ 1 w 1489775"/>
                  <a:gd name="connsiteY22" fmla="*/ 2063902 h 3923699"/>
                  <a:gd name="connsiteX23" fmla="*/ 1 w 1489775"/>
                  <a:gd name="connsiteY23" fmla="*/ 1390678 h 3923699"/>
                  <a:gd name="connsiteX24" fmla="*/ 0 w 1489775"/>
                  <a:gd name="connsiteY24" fmla="*/ 1390678 h 3923699"/>
                  <a:gd name="connsiteX25" fmla="*/ 0 w 1489775"/>
                  <a:gd name="connsiteY25" fmla="*/ 1030958 h 3923699"/>
                  <a:gd name="connsiteX26" fmla="*/ 280204 w 1489775"/>
                  <a:gd name="connsiteY26" fmla="*/ 750754 h 3923699"/>
                  <a:gd name="connsiteX27" fmla="*/ 744888 w 1489775"/>
                  <a:gd name="connsiteY27" fmla="*/ 0 h 3923699"/>
                  <a:gd name="connsiteX28" fmla="*/ 1082199 w 1489775"/>
                  <a:gd name="connsiteY28" fmla="*/ 337311 h 3923699"/>
                  <a:gd name="connsiteX29" fmla="*/ 744888 w 1489775"/>
                  <a:gd name="connsiteY29" fmla="*/ 674622 h 3923699"/>
                  <a:gd name="connsiteX30" fmla="*/ 407577 w 1489775"/>
                  <a:gd name="connsiteY30" fmla="*/ 337311 h 3923699"/>
                  <a:gd name="connsiteX31" fmla="*/ 744888 w 1489775"/>
                  <a:gd name="connsiteY31" fmla="*/ 0 h 3923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489775" h="3923699">
                    <a:moveTo>
                      <a:pt x="280204" y="750754"/>
                    </a:moveTo>
                    <a:lnTo>
                      <a:pt x="1209570" y="750754"/>
                    </a:lnTo>
                    <a:cubicBezTo>
                      <a:pt x="1364322" y="750754"/>
                      <a:pt x="1489774" y="876206"/>
                      <a:pt x="1489774" y="1030958"/>
                    </a:cubicBezTo>
                    <a:lnTo>
                      <a:pt x="1489774" y="1293518"/>
                    </a:lnTo>
                    <a:lnTo>
                      <a:pt x="1489775" y="1293518"/>
                    </a:lnTo>
                    <a:lnTo>
                      <a:pt x="1489775" y="2063902"/>
                    </a:lnTo>
                    <a:cubicBezTo>
                      <a:pt x="1489775" y="2143440"/>
                      <a:pt x="1425297" y="2207918"/>
                      <a:pt x="1345759" y="2207918"/>
                    </a:cubicBezTo>
                    <a:cubicBezTo>
                      <a:pt x="1266221" y="2207918"/>
                      <a:pt x="1201743" y="2143440"/>
                      <a:pt x="1201743" y="2063902"/>
                    </a:cubicBezTo>
                    <a:lnTo>
                      <a:pt x="1201743" y="1390678"/>
                    </a:lnTo>
                    <a:lnTo>
                      <a:pt x="1158887" y="1390678"/>
                    </a:lnTo>
                    <a:cubicBezTo>
                      <a:pt x="1156542" y="2175018"/>
                      <a:pt x="1154198" y="2959359"/>
                      <a:pt x="1151853" y="3743699"/>
                    </a:cubicBezTo>
                    <a:cubicBezTo>
                      <a:pt x="1151853" y="3843110"/>
                      <a:pt x="1071264" y="3923699"/>
                      <a:pt x="971853" y="3923699"/>
                    </a:cubicBezTo>
                    <a:cubicBezTo>
                      <a:pt x="872442" y="3923699"/>
                      <a:pt x="791853" y="3843110"/>
                      <a:pt x="791853" y="3743699"/>
                    </a:cubicBezTo>
                    <a:lnTo>
                      <a:pt x="791853" y="2305078"/>
                    </a:lnTo>
                    <a:lnTo>
                      <a:pt x="683854" y="2305078"/>
                    </a:lnTo>
                    <a:lnTo>
                      <a:pt x="683854" y="3743698"/>
                    </a:lnTo>
                    <a:cubicBezTo>
                      <a:pt x="683854" y="3843109"/>
                      <a:pt x="603265" y="3923698"/>
                      <a:pt x="503854" y="3923698"/>
                    </a:cubicBezTo>
                    <a:cubicBezTo>
                      <a:pt x="404443" y="3923698"/>
                      <a:pt x="323854" y="3843109"/>
                      <a:pt x="323854" y="3743698"/>
                    </a:cubicBezTo>
                    <a:cubicBezTo>
                      <a:pt x="326198" y="2959358"/>
                      <a:pt x="328543" y="2175018"/>
                      <a:pt x="330887" y="1390678"/>
                    </a:cubicBezTo>
                    <a:lnTo>
                      <a:pt x="288033" y="1390678"/>
                    </a:lnTo>
                    <a:lnTo>
                      <a:pt x="288033" y="2063902"/>
                    </a:lnTo>
                    <a:cubicBezTo>
                      <a:pt x="288033" y="2143440"/>
                      <a:pt x="223555" y="2207918"/>
                      <a:pt x="144017" y="2207918"/>
                    </a:cubicBezTo>
                    <a:cubicBezTo>
                      <a:pt x="64479" y="2207918"/>
                      <a:pt x="1" y="2143440"/>
                      <a:pt x="1" y="2063902"/>
                    </a:cubicBezTo>
                    <a:lnTo>
                      <a:pt x="1" y="1390678"/>
                    </a:lnTo>
                    <a:lnTo>
                      <a:pt x="0" y="1390678"/>
                    </a:lnTo>
                    <a:lnTo>
                      <a:pt x="0" y="1030958"/>
                    </a:lnTo>
                    <a:cubicBezTo>
                      <a:pt x="0" y="876206"/>
                      <a:pt x="125452" y="750754"/>
                      <a:pt x="280204" y="750754"/>
                    </a:cubicBezTo>
                    <a:close/>
                    <a:moveTo>
                      <a:pt x="744888" y="0"/>
                    </a:moveTo>
                    <a:cubicBezTo>
                      <a:pt x="931180" y="0"/>
                      <a:pt x="1082199" y="151019"/>
                      <a:pt x="1082199" y="337311"/>
                    </a:cubicBezTo>
                    <a:cubicBezTo>
                      <a:pt x="1082199" y="523603"/>
                      <a:pt x="931180" y="674622"/>
                      <a:pt x="744888" y="674622"/>
                    </a:cubicBezTo>
                    <a:cubicBezTo>
                      <a:pt x="558596" y="674622"/>
                      <a:pt x="407577" y="523603"/>
                      <a:pt x="407577" y="337311"/>
                    </a:cubicBezTo>
                    <a:cubicBezTo>
                      <a:pt x="407577" y="151019"/>
                      <a:pt x="558596" y="0"/>
                      <a:pt x="74488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1" name="Round Same Side Corner Rectangle 8">
                <a:extLst>
                  <a:ext uri="{FF2B5EF4-FFF2-40B4-BE49-F238E27FC236}">
                    <a16:creationId xmlns:a16="http://schemas.microsoft.com/office/drawing/2014/main" id="{358B74A8-E9A9-4ACA-A33F-F19E6AB398A8}"/>
                  </a:ext>
                </a:extLst>
              </p:cNvPr>
              <p:cNvSpPr/>
              <p:nvPr/>
            </p:nvSpPr>
            <p:spPr>
              <a:xfrm flipH="1">
                <a:off x="2874012" y="2420889"/>
                <a:ext cx="274173" cy="722105"/>
              </a:xfrm>
              <a:custGeom>
                <a:avLst/>
                <a:gdLst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8887 w 1489775"/>
                  <a:gd name="connsiteY10" fmla="*/ 2305078 h 3923699"/>
                  <a:gd name="connsiteX11" fmla="*/ 1151853 w 1489775"/>
                  <a:gd name="connsiteY11" fmla="*/ 3743699 h 3923699"/>
                  <a:gd name="connsiteX12" fmla="*/ 971853 w 1489775"/>
                  <a:gd name="connsiteY12" fmla="*/ 3923699 h 3923699"/>
                  <a:gd name="connsiteX13" fmla="*/ 791853 w 1489775"/>
                  <a:gd name="connsiteY13" fmla="*/ 3743699 h 3923699"/>
                  <a:gd name="connsiteX14" fmla="*/ 791853 w 1489775"/>
                  <a:gd name="connsiteY14" fmla="*/ 2305078 h 3923699"/>
                  <a:gd name="connsiteX15" fmla="*/ 683854 w 1489775"/>
                  <a:gd name="connsiteY15" fmla="*/ 2305078 h 3923699"/>
                  <a:gd name="connsiteX16" fmla="*/ 683854 w 1489775"/>
                  <a:gd name="connsiteY16" fmla="*/ 3743698 h 3923699"/>
                  <a:gd name="connsiteX17" fmla="*/ 503854 w 1489775"/>
                  <a:gd name="connsiteY17" fmla="*/ 3923698 h 3923699"/>
                  <a:gd name="connsiteX18" fmla="*/ 323854 w 1489775"/>
                  <a:gd name="connsiteY18" fmla="*/ 3743698 h 3923699"/>
                  <a:gd name="connsiteX19" fmla="*/ 323854 w 1489775"/>
                  <a:gd name="connsiteY19" fmla="*/ 2238914 h 3923699"/>
                  <a:gd name="connsiteX20" fmla="*/ 330887 w 1489775"/>
                  <a:gd name="connsiteY20" fmla="*/ 2238914 h 3923699"/>
                  <a:gd name="connsiteX21" fmla="*/ 330887 w 1489775"/>
                  <a:gd name="connsiteY21" fmla="*/ 1390678 h 3923699"/>
                  <a:gd name="connsiteX22" fmla="*/ 288033 w 1489775"/>
                  <a:gd name="connsiteY22" fmla="*/ 1390678 h 3923699"/>
                  <a:gd name="connsiteX23" fmla="*/ 288033 w 1489775"/>
                  <a:gd name="connsiteY23" fmla="*/ 2063902 h 3923699"/>
                  <a:gd name="connsiteX24" fmla="*/ 144017 w 1489775"/>
                  <a:gd name="connsiteY24" fmla="*/ 2207918 h 3923699"/>
                  <a:gd name="connsiteX25" fmla="*/ 1 w 1489775"/>
                  <a:gd name="connsiteY25" fmla="*/ 2063902 h 3923699"/>
                  <a:gd name="connsiteX26" fmla="*/ 1 w 1489775"/>
                  <a:gd name="connsiteY26" fmla="*/ 1390678 h 3923699"/>
                  <a:gd name="connsiteX27" fmla="*/ 0 w 1489775"/>
                  <a:gd name="connsiteY27" fmla="*/ 1390678 h 3923699"/>
                  <a:gd name="connsiteX28" fmla="*/ 0 w 1489775"/>
                  <a:gd name="connsiteY28" fmla="*/ 1030958 h 3923699"/>
                  <a:gd name="connsiteX29" fmla="*/ 280204 w 1489775"/>
                  <a:gd name="connsiteY29" fmla="*/ 750754 h 3923699"/>
                  <a:gd name="connsiteX30" fmla="*/ 744888 w 1489775"/>
                  <a:gd name="connsiteY30" fmla="*/ 0 h 3923699"/>
                  <a:gd name="connsiteX31" fmla="*/ 1082199 w 1489775"/>
                  <a:gd name="connsiteY31" fmla="*/ 337311 h 3923699"/>
                  <a:gd name="connsiteX32" fmla="*/ 744888 w 1489775"/>
                  <a:gd name="connsiteY32" fmla="*/ 674622 h 3923699"/>
                  <a:gd name="connsiteX33" fmla="*/ 407577 w 1489775"/>
                  <a:gd name="connsiteY33" fmla="*/ 337311 h 3923699"/>
                  <a:gd name="connsiteX34" fmla="*/ 744888 w 1489775"/>
                  <a:gd name="connsiteY34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2238914 h 3923699"/>
                  <a:gd name="connsiteX20" fmla="*/ 330887 w 1489775"/>
                  <a:gd name="connsiteY20" fmla="*/ 1390678 h 3923699"/>
                  <a:gd name="connsiteX21" fmla="*/ 288033 w 1489775"/>
                  <a:gd name="connsiteY21" fmla="*/ 1390678 h 3923699"/>
                  <a:gd name="connsiteX22" fmla="*/ 288033 w 1489775"/>
                  <a:gd name="connsiteY22" fmla="*/ 2063902 h 3923699"/>
                  <a:gd name="connsiteX23" fmla="*/ 144017 w 1489775"/>
                  <a:gd name="connsiteY23" fmla="*/ 2207918 h 3923699"/>
                  <a:gd name="connsiteX24" fmla="*/ 1 w 1489775"/>
                  <a:gd name="connsiteY24" fmla="*/ 2063902 h 3923699"/>
                  <a:gd name="connsiteX25" fmla="*/ 1 w 1489775"/>
                  <a:gd name="connsiteY25" fmla="*/ 1390678 h 3923699"/>
                  <a:gd name="connsiteX26" fmla="*/ 0 w 1489775"/>
                  <a:gd name="connsiteY26" fmla="*/ 1390678 h 3923699"/>
                  <a:gd name="connsiteX27" fmla="*/ 0 w 1489775"/>
                  <a:gd name="connsiteY27" fmla="*/ 1030958 h 3923699"/>
                  <a:gd name="connsiteX28" fmla="*/ 280204 w 1489775"/>
                  <a:gd name="connsiteY28" fmla="*/ 750754 h 3923699"/>
                  <a:gd name="connsiteX29" fmla="*/ 744888 w 1489775"/>
                  <a:gd name="connsiteY29" fmla="*/ 0 h 3923699"/>
                  <a:gd name="connsiteX30" fmla="*/ 1082199 w 1489775"/>
                  <a:gd name="connsiteY30" fmla="*/ 337311 h 3923699"/>
                  <a:gd name="connsiteX31" fmla="*/ 744888 w 1489775"/>
                  <a:gd name="connsiteY31" fmla="*/ 674622 h 3923699"/>
                  <a:gd name="connsiteX32" fmla="*/ 407577 w 1489775"/>
                  <a:gd name="connsiteY32" fmla="*/ 337311 h 3923699"/>
                  <a:gd name="connsiteX33" fmla="*/ 744888 w 1489775"/>
                  <a:gd name="connsiteY33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1390678 h 3923699"/>
                  <a:gd name="connsiteX20" fmla="*/ 288033 w 1489775"/>
                  <a:gd name="connsiteY20" fmla="*/ 1390678 h 3923699"/>
                  <a:gd name="connsiteX21" fmla="*/ 288033 w 1489775"/>
                  <a:gd name="connsiteY21" fmla="*/ 2063902 h 3923699"/>
                  <a:gd name="connsiteX22" fmla="*/ 144017 w 1489775"/>
                  <a:gd name="connsiteY22" fmla="*/ 2207918 h 3923699"/>
                  <a:gd name="connsiteX23" fmla="*/ 1 w 1489775"/>
                  <a:gd name="connsiteY23" fmla="*/ 2063902 h 3923699"/>
                  <a:gd name="connsiteX24" fmla="*/ 1 w 1489775"/>
                  <a:gd name="connsiteY24" fmla="*/ 1390678 h 3923699"/>
                  <a:gd name="connsiteX25" fmla="*/ 0 w 1489775"/>
                  <a:gd name="connsiteY25" fmla="*/ 1390678 h 3923699"/>
                  <a:gd name="connsiteX26" fmla="*/ 0 w 1489775"/>
                  <a:gd name="connsiteY26" fmla="*/ 1030958 h 3923699"/>
                  <a:gd name="connsiteX27" fmla="*/ 280204 w 1489775"/>
                  <a:gd name="connsiteY27" fmla="*/ 750754 h 3923699"/>
                  <a:gd name="connsiteX28" fmla="*/ 744888 w 1489775"/>
                  <a:gd name="connsiteY28" fmla="*/ 0 h 3923699"/>
                  <a:gd name="connsiteX29" fmla="*/ 1082199 w 1489775"/>
                  <a:gd name="connsiteY29" fmla="*/ 337311 h 3923699"/>
                  <a:gd name="connsiteX30" fmla="*/ 744888 w 1489775"/>
                  <a:gd name="connsiteY30" fmla="*/ 674622 h 3923699"/>
                  <a:gd name="connsiteX31" fmla="*/ 407577 w 1489775"/>
                  <a:gd name="connsiteY31" fmla="*/ 337311 h 3923699"/>
                  <a:gd name="connsiteX32" fmla="*/ 744888 w 1489775"/>
                  <a:gd name="connsiteY32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30887 w 1489775"/>
                  <a:gd name="connsiteY18" fmla="*/ 1390678 h 3923699"/>
                  <a:gd name="connsiteX19" fmla="*/ 288033 w 1489775"/>
                  <a:gd name="connsiteY19" fmla="*/ 1390678 h 3923699"/>
                  <a:gd name="connsiteX20" fmla="*/ 288033 w 1489775"/>
                  <a:gd name="connsiteY20" fmla="*/ 2063902 h 3923699"/>
                  <a:gd name="connsiteX21" fmla="*/ 144017 w 1489775"/>
                  <a:gd name="connsiteY21" fmla="*/ 2207918 h 3923699"/>
                  <a:gd name="connsiteX22" fmla="*/ 1 w 1489775"/>
                  <a:gd name="connsiteY22" fmla="*/ 2063902 h 3923699"/>
                  <a:gd name="connsiteX23" fmla="*/ 1 w 1489775"/>
                  <a:gd name="connsiteY23" fmla="*/ 1390678 h 3923699"/>
                  <a:gd name="connsiteX24" fmla="*/ 0 w 1489775"/>
                  <a:gd name="connsiteY24" fmla="*/ 1390678 h 3923699"/>
                  <a:gd name="connsiteX25" fmla="*/ 0 w 1489775"/>
                  <a:gd name="connsiteY25" fmla="*/ 1030958 h 3923699"/>
                  <a:gd name="connsiteX26" fmla="*/ 280204 w 1489775"/>
                  <a:gd name="connsiteY26" fmla="*/ 750754 h 3923699"/>
                  <a:gd name="connsiteX27" fmla="*/ 744888 w 1489775"/>
                  <a:gd name="connsiteY27" fmla="*/ 0 h 3923699"/>
                  <a:gd name="connsiteX28" fmla="*/ 1082199 w 1489775"/>
                  <a:gd name="connsiteY28" fmla="*/ 337311 h 3923699"/>
                  <a:gd name="connsiteX29" fmla="*/ 744888 w 1489775"/>
                  <a:gd name="connsiteY29" fmla="*/ 674622 h 3923699"/>
                  <a:gd name="connsiteX30" fmla="*/ 407577 w 1489775"/>
                  <a:gd name="connsiteY30" fmla="*/ 337311 h 3923699"/>
                  <a:gd name="connsiteX31" fmla="*/ 744888 w 1489775"/>
                  <a:gd name="connsiteY31" fmla="*/ 0 h 3923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489775" h="3923699">
                    <a:moveTo>
                      <a:pt x="280204" y="750754"/>
                    </a:moveTo>
                    <a:lnTo>
                      <a:pt x="1209570" y="750754"/>
                    </a:lnTo>
                    <a:cubicBezTo>
                      <a:pt x="1364322" y="750754"/>
                      <a:pt x="1489774" y="876206"/>
                      <a:pt x="1489774" y="1030958"/>
                    </a:cubicBezTo>
                    <a:lnTo>
                      <a:pt x="1489774" y="1293518"/>
                    </a:lnTo>
                    <a:lnTo>
                      <a:pt x="1489775" y="1293518"/>
                    </a:lnTo>
                    <a:lnTo>
                      <a:pt x="1489775" y="2063902"/>
                    </a:lnTo>
                    <a:cubicBezTo>
                      <a:pt x="1489775" y="2143440"/>
                      <a:pt x="1425297" y="2207918"/>
                      <a:pt x="1345759" y="2207918"/>
                    </a:cubicBezTo>
                    <a:cubicBezTo>
                      <a:pt x="1266221" y="2207918"/>
                      <a:pt x="1201743" y="2143440"/>
                      <a:pt x="1201743" y="2063902"/>
                    </a:cubicBezTo>
                    <a:lnTo>
                      <a:pt x="1201743" y="1390678"/>
                    </a:lnTo>
                    <a:lnTo>
                      <a:pt x="1158887" y="1390678"/>
                    </a:lnTo>
                    <a:cubicBezTo>
                      <a:pt x="1156542" y="2175018"/>
                      <a:pt x="1154198" y="2959359"/>
                      <a:pt x="1151853" y="3743699"/>
                    </a:cubicBezTo>
                    <a:cubicBezTo>
                      <a:pt x="1151853" y="3843110"/>
                      <a:pt x="1071264" y="3923699"/>
                      <a:pt x="971853" y="3923699"/>
                    </a:cubicBezTo>
                    <a:cubicBezTo>
                      <a:pt x="872442" y="3923699"/>
                      <a:pt x="791853" y="3843110"/>
                      <a:pt x="791853" y="3743699"/>
                    </a:cubicBezTo>
                    <a:lnTo>
                      <a:pt x="791853" y="2305078"/>
                    </a:lnTo>
                    <a:lnTo>
                      <a:pt x="683854" y="2305078"/>
                    </a:lnTo>
                    <a:lnTo>
                      <a:pt x="683854" y="3743698"/>
                    </a:lnTo>
                    <a:cubicBezTo>
                      <a:pt x="683854" y="3843109"/>
                      <a:pt x="603265" y="3923698"/>
                      <a:pt x="503854" y="3923698"/>
                    </a:cubicBezTo>
                    <a:cubicBezTo>
                      <a:pt x="404443" y="3923698"/>
                      <a:pt x="323854" y="3843109"/>
                      <a:pt x="323854" y="3743698"/>
                    </a:cubicBezTo>
                    <a:cubicBezTo>
                      <a:pt x="326198" y="2959358"/>
                      <a:pt x="328543" y="2175018"/>
                      <a:pt x="330887" y="1390678"/>
                    </a:cubicBezTo>
                    <a:lnTo>
                      <a:pt x="288033" y="1390678"/>
                    </a:lnTo>
                    <a:lnTo>
                      <a:pt x="288033" y="2063902"/>
                    </a:lnTo>
                    <a:cubicBezTo>
                      <a:pt x="288033" y="2143440"/>
                      <a:pt x="223555" y="2207918"/>
                      <a:pt x="144017" y="2207918"/>
                    </a:cubicBezTo>
                    <a:cubicBezTo>
                      <a:pt x="64479" y="2207918"/>
                      <a:pt x="1" y="2143440"/>
                      <a:pt x="1" y="2063902"/>
                    </a:cubicBezTo>
                    <a:lnTo>
                      <a:pt x="1" y="1390678"/>
                    </a:lnTo>
                    <a:lnTo>
                      <a:pt x="0" y="1390678"/>
                    </a:lnTo>
                    <a:lnTo>
                      <a:pt x="0" y="1030958"/>
                    </a:lnTo>
                    <a:cubicBezTo>
                      <a:pt x="0" y="876206"/>
                      <a:pt x="125452" y="750754"/>
                      <a:pt x="280204" y="750754"/>
                    </a:cubicBezTo>
                    <a:close/>
                    <a:moveTo>
                      <a:pt x="744888" y="0"/>
                    </a:moveTo>
                    <a:cubicBezTo>
                      <a:pt x="931180" y="0"/>
                      <a:pt x="1082199" y="151019"/>
                      <a:pt x="1082199" y="337311"/>
                    </a:cubicBezTo>
                    <a:cubicBezTo>
                      <a:pt x="1082199" y="523603"/>
                      <a:pt x="931180" y="674622"/>
                      <a:pt x="744888" y="674622"/>
                    </a:cubicBezTo>
                    <a:cubicBezTo>
                      <a:pt x="558596" y="674622"/>
                      <a:pt x="407577" y="523603"/>
                      <a:pt x="407577" y="337311"/>
                    </a:cubicBezTo>
                    <a:cubicBezTo>
                      <a:pt x="407577" y="151019"/>
                      <a:pt x="558596" y="0"/>
                      <a:pt x="74488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2" name="Round Same Side Corner Rectangle 8">
                <a:extLst>
                  <a:ext uri="{FF2B5EF4-FFF2-40B4-BE49-F238E27FC236}">
                    <a16:creationId xmlns:a16="http://schemas.microsoft.com/office/drawing/2014/main" id="{AA90699D-1F57-4C1F-9C21-F138767B29F4}"/>
                  </a:ext>
                </a:extLst>
              </p:cNvPr>
              <p:cNvSpPr/>
              <p:nvPr/>
            </p:nvSpPr>
            <p:spPr>
              <a:xfrm flipH="1">
                <a:off x="3258700" y="2420889"/>
                <a:ext cx="274173" cy="722105"/>
              </a:xfrm>
              <a:custGeom>
                <a:avLst/>
                <a:gdLst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8887 w 1489775"/>
                  <a:gd name="connsiteY10" fmla="*/ 2305078 h 3923699"/>
                  <a:gd name="connsiteX11" fmla="*/ 1151853 w 1489775"/>
                  <a:gd name="connsiteY11" fmla="*/ 3743699 h 3923699"/>
                  <a:gd name="connsiteX12" fmla="*/ 971853 w 1489775"/>
                  <a:gd name="connsiteY12" fmla="*/ 3923699 h 3923699"/>
                  <a:gd name="connsiteX13" fmla="*/ 791853 w 1489775"/>
                  <a:gd name="connsiteY13" fmla="*/ 3743699 h 3923699"/>
                  <a:gd name="connsiteX14" fmla="*/ 791853 w 1489775"/>
                  <a:gd name="connsiteY14" fmla="*/ 2305078 h 3923699"/>
                  <a:gd name="connsiteX15" fmla="*/ 683854 w 1489775"/>
                  <a:gd name="connsiteY15" fmla="*/ 2305078 h 3923699"/>
                  <a:gd name="connsiteX16" fmla="*/ 683854 w 1489775"/>
                  <a:gd name="connsiteY16" fmla="*/ 3743698 h 3923699"/>
                  <a:gd name="connsiteX17" fmla="*/ 503854 w 1489775"/>
                  <a:gd name="connsiteY17" fmla="*/ 3923698 h 3923699"/>
                  <a:gd name="connsiteX18" fmla="*/ 323854 w 1489775"/>
                  <a:gd name="connsiteY18" fmla="*/ 3743698 h 3923699"/>
                  <a:gd name="connsiteX19" fmla="*/ 323854 w 1489775"/>
                  <a:gd name="connsiteY19" fmla="*/ 2238914 h 3923699"/>
                  <a:gd name="connsiteX20" fmla="*/ 330887 w 1489775"/>
                  <a:gd name="connsiteY20" fmla="*/ 2238914 h 3923699"/>
                  <a:gd name="connsiteX21" fmla="*/ 330887 w 1489775"/>
                  <a:gd name="connsiteY21" fmla="*/ 1390678 h 3923699"/>
                  <a:gd name="connsiteX22" fmla="*/ 288033 w 1489775"/>
                  <a:gd name="connsiteY22" fmla="*/ 1390678 h 3923699"/>
                  <a:gd name="connsiteX23" fmla="*/ 288033 w 1489775"/>
                  <a:gd name="connsiteY23" fmla="*/ 2063902 h 3923699"/>
                  <a:gd name="connsiteX24" fmla="*/ 144017 w 1489775"/>
                  <a:gd name="connsiteY24" fmla="*/ 2207918 h 3923699"/>
                  <a:gd name="connsiteX25" fmla="*/ 1 w 1489775"/>
                  <a:gd name="connsiteY25" fmla="*/ 2063902 h 3923699"/>
                  <a:gd name="connsiteX26" fmla="*/ 1 w 1489775"/>
                  <a:gd name="connsiteY26" fmla="*/ 1390678 h 3923699"/>
                  <a:gd name="connsiteX27" fmla="*/ 0 w 1489775"/>
                  <a:gd name="connsiteY27" fmla="*/ 1390678 h 3923699"/>
                  <a:gd name="connsiteX28" fmla="*/ 0 w 1489775"/>
                  <a:gd name="connsiteY28" fmla="*/ 1030958 h 3923699"/>
                  <a:gd name="connsiteX29" fmla="*/ 280204 w 1489775"/>
                  <a:gd name="connsiteY29" fmla="*/ 750754 h 3923699"/>
                  <a:gd name="connsiteX30" fmla="*/ 744888 w 1489775"/>
                  <a:gd name="connsiteY30" fmla="*/ 0 h 3923699"/>
                  <a:gd name="connsiteX31" fmla="*/ 1082199 w 1489775"/>
                  <a:gd name="connsiteY31" fmla="*/ 337311 h 3923699"/>
                  <a:gd name="connsiteX32" fmla="*/ 744888 w 1489775"/>
                  <a:gd name="connsiteY32" fmla="*/ 674622 h 3923699"/>
                  <a:gd name="connsiteX33" fmla="*/ 407577 w 1489775"/>
                  <a:gd name="connsiteY33" fmla="*/ 337311 h 3923699"/>
                  <a:gd name="connsiteX34" fmla="*/ 744888 w 1489775"/>
                  <a:gd name="connsiteY34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2238914 h 3923699"/>
                  <a:gd name="connsiteX20" fmla="*/ 330887 w 1489775"/>
                  <a:gd name="connsiteY20" fmla="*/ 1390678 h 3923699"/>
                  <a:gd name="connsiteX21" fmla="*/ 288033 w 1489775"/>
                  <a:gd name="connsiteY21" fmla="*/ 1390678 h 3923699"/>
                  <a:gd name="connsiteX22" fmla="*/ 288033 w 1489775"/>
                  <a:gd name="connsiteY22" fmla="*/ 2063902 h 3923699"/>
                  <a:gd name="connsiteX23" fmla="*/ 144017 w 1489775"/>
                  <a:gd name="connsiteY23" fmla="*/ 2207918 h 3923699"/>
                  <a:gd name="connsiteX24" fmla="*/ 1 w 1489775"/>
                  <a:gd name="connsiteY24" fmla="*/ 2063902 h 3923699"/>
                  <a:gd name="connsiteX25" fmla="*/ 1 w 1489775"/>
                  <a:gd name="connsiteY25" fmla="*/ 1390678 h 3923699"/>
                  <a:gd name="connsiteX26" fmla="*/ 0 w 1489775"/>
                  <a:gd name="connsiteY26" fmla="*/ 1390678 h 3923699"/>
                  <a:gd name="connsiteX27" fmla="*/ 0 w 1489775"/>
                  <a:gd name="connsiteY27" fmla="*/ 1030958 h 3923699"/>
                  <a:gd name="connsiteX28" fmla="*/ 280204 w 1489775"/>
                  <a:gd name="connsiteY28" fmla="*/ 750754 h 3923699"/>
                  <a:gd name="connsiteX29" fmla="*/ 744888 w 1489775"/>
                  <a:gd name="connsiteY29" fmla="*/ 0 h 3923699"/>
                  <a:gd name="connsiteX30" fmla="*/ 1082199 w 1489775"/>
                  <a:gd name="connsiteY30" fmla="*/ 337311 h 3923699"/>
                  <a:gd name="connsiteX31" fmla="*/ 744888 w 1489775"/>
                  <a:gd name="connsiteY31" fmla="*/ 674622 h 3923699"/>
                  <a:gd name="connsiteX32" fmla="*/ 407577 w 1489775"/>
                  <a:gd name="connsiteY32" fmla="*/ 337311 h 3923699"/>
                  <a:gd name="connsiteX33" fmla="*/ 744888 w 1489775"/>
                  <a:gd name="connsiteY33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1390678 h 3923699"/>
                  <a:gd name="connsiteX20" fmla="*/ 288033 w 1489775"/>
                  <a:gd name="connsiteY20" fmla="*/ 1390678 h 3923699"/>
                  <a:gd name="connsiteX21" fmla="*/ 288033 w 1489775"/>
                  <a:gd name="connsiteY21" fmla="*/ 2063902 h 3923699"/>
                  <a:gd name="connsiteX22" fmla="*/ 144017 w 1489775"/>
                  <a:gd name="connsiteY22" fmla="*/ 2207918 h 3923699"/>
                  <a:gd name="connsiteX23" fmla="*/ 1 w 1489775"/>
                  <a:gd name="connsiteY23" fmla="*/ 2063902 h 3923699"/>
                  <a:gd name="connsiteX24" fmla="*/ 1 w 1489775"/>
                  <a:gd name="connsiteY24" fmla="*/ 1390678 h 3923699"/>
                  <a:gd name="connsiteX25" fmla="*/ 0 w 1489775"/>
                  <a:gd name="connsiteY25" fmla="*/ 1390678 h 3923699"/>
                  <a:gd name="connsiteX26" fmla="*/ 0 w 1489775"/>
                  <a:gd name="connsiteY26" fmla="*/ 1030958 h 3923699"/>
                  <a:gd name="connsiteX27" fmla="*/ 280204 w 1489775"/>
                  <a:gd name="connsiteY27" fmla="*/ 750754 h 3923699"/>
                  <a:gd name="connsiteX28" fmla="*/ 744888 w 1489775"/>
                  <a:gd name="connsiteY28" fmla="*/ 0 h 3923699"/>
                  <a:gd name="connsiteX29" fmla="*/ 1082199 w 1489775"/>
                  <a:gd name="connsiteY29" fmla="*/ 337311 h 3923699"/>
                  <a:gd name="connsiteX30" fmla="*/ 744888 w 1489775"/>
                  <a:gd name="connsiteY30" fmla="*/ 674622 h 3923699"/>
                  <a:gd name="connsiteX31" fmla="*/ 407577 w 1489775"/>
                  <a:gd name="connsiteY31" fmla="*/ 337311 h 3923699"/>
                  <a:gd name="connsiteX32" fmla="*/ 744888 w 1489775"/>
                  <a:gd name="connsiteY32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30887 w 1489775"/>
                  <a:gd name="connsiteY18" fmla="*/ 1390678 h 3923699"/>
                  <a:gd name="connsiteX19" fmla="*/ 288033 w 1489775"/>
                  <a:gd name="connsiteY19" fmla="*/ 1390678 h 3923699"/>
                  <a:gd name="connsiteX20" fmla="*/ 288033 w 1489775"/>
                  <a:gd name="connsiteY20" fmla="*/ 2063902 h 3923699"/>
                  <a:gd name="connsiteX21" fmla="*/ 144017 w 1489775"/>
                  <a:gd name="connsiteY21" fmla="*/ 2207918 h 3923699"/>
                  <a:gd name="connsiteX22" fmla="*/ 1 w 1489775"/>
                  <a:gd name="connsiteY22" fmla="*/ 2063902 h 3923699"/>
                  <a:gd name="connsiteX23" fmla="*/ 1 w 1489775"/>
                  <a:gd name="connsiteY23" fmla="*/ 1390678 h 3923699"/>
                  <a:gd name="connsiteX24" fmla="*/ 0 w 1489775"/>
                  <a:gd name="connsiteY24" fmla="*/ 1390678 h 3923699"/>
                  <a:gd name="connsiteX25" fmla="*/ 0 w 1489775"/>
                  <a:gd name="connsiteY25" fmla="*/ 1030958 h 3923699"/>
                  <a:gd name="connsiteX26" fmla="*/ 280204 w 1489775"/>
                  <a:gd name="connsiteY26" fmla="*/ 750754 h 3923699"/>
                  <a:gd name="connsiteX27" fmla="*/ 744888 w 1489775"/>
                  <a:gd name="connsiteY27" fmla="*/ 0 h 3923699"/>
                  <a:gd name="connsiteX28" fmla="*/ 1082199 w 1489775"/>
                  <a:gd name="connsiteY28" fmla="*/ 337311 h 3923699"/>
                  <a:gd name="connsiteX29" fmla="*/ 744888 w 1489775"/>
                  <a:gd name="connsiteY29" fmla="*/ 674622 h 3923699"/>
                  <a:gd name="connsiteX30" fmla="*/ 407577 w 1489775"/>
                  <a:gd name="connsiteY30" fmla="*/ 337311 h 3923699"/>
                  <a:gd name="connsiteX31" fmla="*/ 744888 w 1489775"/>
                  <a:gd name="connsiteY31" fmla="*/ 0 h 3923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489775" h="3923699">
                    <a:moveTo>
                      <a:pt x="280204" y="750754"/>
                    </a:moveTo>
                    <a:lnTo>
                      <a:pt x="1209570" y="750754"/>
                    </a:lnTo>
                    <a:cubicBezTo>
                      <a:pt x="1364322" y="750754"/>
                      <a:pt x="1489774" y="876206"/>
                      <a:pt x="1489774" y="1030958"/>
                    </a:cubicBezTo>
                    <a:lnTo>
                      <a:pt x="1489774" y="1293518"/>
                    </a:lnTo>
                    <a:lnTo>
                      <a:pt x="1489775" y="1293518"/>
                    </a:lnTo>
                    <a:lnTo>
                      <a:pt x="1489775" y="2063902"/>
                    </a:lnTo>
                    <a:cubicBezTo>
                      <a:pt x="1489775" y="2143440"/>
                      <a:pt x="1425297" y="2207918"/>
                      <a:pt x="1345759" y="2207918"/>
                    </a:cubicBezTo>
                    <a:cubicBezTo>
                      <a:pt x="1266221" y="2207918"/>
                      <a:pt x="1201743" y="2143440"/>
                      <a:pt x="1201743" y="2063902"/>
                    </a:cubicBezTo>
                    <a:lnTo>
                      <a:pt x="1201743" y="1390678"/>
                    </a:lnTo>
                    <a:lnTo>
                      <a:pt x="1158887" y="1390678"/>
                    </a:lnTo>
                    <a:cubicBezTo>
                      <a:pt x="1156542" y="2175018"/>
                      <a:pt x="1154198" y="2959359"/>
                      <a:pt x="1151853" y="3743699"/>
                    </a:cubicBezTo>
                    <a:cubicBezTo>
                      <a:pt x="1151853" y="3843110"/>
                      <a:pt x="1071264" y="3923699"/>
                      <a:pt x="971853" y="3923699"/>
                    </a:cubicBezTo>
                    <a:cubicBezTo>
                      <a:pt x="872442" y="3923699"/>
                      <a:pt x="791853" y="3843110"/>
                      <a:pt x="791853" y="3743699"/>
                    </a:cubicBezTo>
                    <a:lnTo>
                      <a:pt x="791853" y="2305078"/>
                    </a:lnTo>
                    <a:lnTo>
                      <a:pt x="683854" y="2305078"/>
                    </a:lnTo>
                    <a:lnTo>
                      <a:pt x="683854" y="3743698"/>
                    </a:lnTo>
                    <a:cubicBezTo>
                      <a:pt x="683854" y="3843109"/>
                      <a:pt x="603265" y="3923698"/>
                      <a:pt x="503854" y="3923698"/>
                    </a:cubicBezTo>
                    <a:cubicBezTo>
                      <a:pt x="404443" y="3923698"/>
                      <a:pt x="323854" y="3843109"/>
                      <a:pt x="323854" y="3743698"/>
                    </a:cubicBezTo>
                    <a:cubicBezTo>
                      <a:pt x="326198" y="2959358"/>
                      <a:pt x="328543" y="2175018"/>
                      <a:pt x="330887" y="1390678"/>
                    </a:cubicBezTo>
                    <a:lnTo>
                      <a:pt x="288033" y="1390678"/>
                    </a:lnTo>
                    <a:lnTo>
                      <a:pt x="288033" y="2063902"/>
                    </a:lnTo>
                    <a:cubicBezTo>
                      <a:pt x="288033" y="2143440"/>
                      <a:pt x="223555" y="2207918"/>
                      <a:pt x="144017" y="2207918"/>
                    </a:cubicBezTo>
                    <a:cubicBezTo>
                      <a:pt x="64479" y="2207918"/>
                      <a:pt x="1" y="2143440"/>
                      <a:pt x="1" y="2063902"/>
                    </a:cubicBezTo>
                    <a:lnTo>
                      <a:pt x="1" y="1390678"/>
                    </a:lnTo>
                    <a:lnTo>
                      <a:pt x="0" y="1390678"/>
                    </a:lnTo>
                    <a:lnTo>
                      <a:pt x="0" y="1030958"/>
                    </a:lnTo>
                    <a:cubicBezTo>
                      <a:pt x="0" y="876206"/>
                      <a:pt x="125452" y="750754"/>
                      <a:pt x="280204" y="750754"/>
                    </a:cubicBezTo>
                    <a:close/>
                    <a:moveTo>
                      <a:pt x="744888" y="0"/>
                    </a:moveTo>
                    <a:cubicBezTo>
                      <a:pt x="931180" y="0"/>
                      <a:pt x="1082199" y="151019"/>
                      <a:pt x="1082199" y="337311"/>
                    </a:cubicBezTo>
                    <a:cubicBezTo>
                      <a:pt x="1082199" y="523603"/>
                      <a:pt x="931180" y="674622"/>
                      <a:pt x="744888" y="674622"/>
                    </a:cubicBezTo>
                    <a:cubicBezTo>
                      <a:pt x="558596" y="674622"/>
                      <a:pt x="407577" y="523603"/>
                      <a:pt x="407577" y="337311"/>
                    </a:cubicBezTo>
                    <a:cubicBezTo>
                      <a:pt x="407577" y="151019"/>
                      <a:pt x="558596" y="0"/>
                      <a:pt x="74488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3" name="Round Same Side Corner Rectangle 8">
                <a:extLst>
                  <a:ext uri="{FF2B5EF4-FFF2-40B4-BE49-F238E27FC236}">
                    <a16:creationId xmlns:a16="http://schemas.microsoft.com/office/drawing/2014/main" id="{CDD81CD6-1071-4624-88B4-E8CBC6E04A32}"/>
                  </a:ext>
                </a:extLst>
              </p:cNvPr>
              <p:cNvSpPr/>
              <p:nvPr/>
            </p:nvSpPr>
            <p:spPr>
              <a:xfrm flipH="1">
                <a:off x="3643388" y="2420889"/>
                <a:ext cx="274173" cy="722105"/>
              </a:xfrm>
              <a:custGeom>
                <a:avLst/>
                <a:gdLst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8887 w 1489775"/>
                  <a:gd name="connsiteY10" fmla="*/ 2305078 h 3923699"/>
                  <a:gd name="connsiteX11" fmla="*/ 1151853 w 1489775"/>
                  <a:gd name="connsiteY11" fmla="*/ 3743699 h 3923699"/>
                  <a:gd name="connsiteX12" fmla="*/ 971853 w 1489775"/>
                  <a:gd name="connsiteY12" fmla="*/ 3923699 h 3923699"/>
                  <a:gd name="connsiteX13" fmla="*/ 791853 w 1489775"/>
                  <a:gd name="connsiteY13" fmla="*/ 3743699 h 3923699"/>
                  <a:gd name="connsiteX14" fmla="*/ 791853 w 1489775"/>
                  <a:gd name="connsiteY14" fmla="*/ 2305078 h 3923699"/>
                  <a:gd name="connsiteX15" fmla="*/ 683854 w 1489775"/>
                  <a:gd name="connsiteY15" fmla="*/ 2305078 h 3923699"/>
                  <a:gd name="connsiteX16" fmla="*/ 683854 w 1489775"/>
                  <a:gd name="connsiteY16" fmla="*/ 3743698 h 3923699"/>
                  <a:gd name="connsiteX17" fmla="*/ 503854 w 1489775"/>
                  <a:gd name="connsiteY17" fmla="*/ 3923698 h 3923699"/>
                  <a:gd name="connsiteX18" fmla="*/ 323854 w 1489775"/>
                  <a:gd name="connsiteY18" fmla="*/ 3743698 h 3923699"/>
                  <a:gd name="connsiteX19" fmla="*/ 323854 w 1489775"/>
                  <a:gd name="connsiteY19" fmla="*/ 2238914 h 3923699"/>
                  <a:gd name="connsiteX20" fmla="*/ 330887 w 1489775"/>
                  <a:gd name="connsiteY20" fmla="*/ 2238914 h 3923699"/>
                  <a:gd name="connsiteX21" fmla="*/ 330887 w 1489775"/>
                  <a:gd name="connsiteY21" fmla="*/ 1390678 h 3923699"/>
                  <a:gd name="connsiteX22" fmla="*/ 288033 w 1489775"/>
                  <a:gd name="connsiteY22" fmla="*/ 1390678 h 3923699"/>
                  <a:gd name="connsiteX23" fmla="*/ 288033 w 1489775"/>
                  <a:gd name="connsiteY23" fmla="*/ 2063902 h 3923699"/>
                  <a:gd name="connsiteX24" fmla="*/ 144017 w 1489775"/>
                  <a:gd name="connsiteY24" fmla="*/ 2207918 h 3923699"/>
                  <a:gd name="connsiteX25" fmla="*/ 1 w 1489775"/>
                  <a:gd name="connsiteY25" fmla="*/ 2063902 h 3923699"/>
                  <a:gd name="connsiteX26" fmla="*/ 1 w 1489775"/>
                  <a:gd name="connsiteY26" fmla="*/ 1390678 h 3923699"/>
                  <a:gd name="connsiteX27" fmla="*/ 0 w 1489775"/>
                  <a:gd name="connsiteY27" fmla="*/ 1390678 h 3923699"/>
                  <a:gd name="connsiteX28" fmla="*/ 0 w 1489775"/>
                  <a:gd name="connsiteY28" fmla="*/ 1030958 h 3923699"/>
                  <a:gd name="connsiteX29" fmla="*/ 280204 w 1489775"/>
                  <a:gd name="connsiteY29" fmla="*/ 750754 h 3923699"/>
                  <a:gd name="connsiteX30" fmla="*/ 744888 w 1489775"/>
                  <a:gd name="connsiteY30" fmla="*/ 0 h 3923699"/>
                  <a:gd name="connsiteX31" fmla="*/ 1082199 w 1489775"/>
                  <a:gd name="connsiteY31" fmla="*/ 337311 h 3923699"/>
                  <a:gd name="connsiteX32" fmla="*/ 744888 w 1489775"/>
                  <a:gd name="connsiteY32" fmla="*/ 674622 h 3923699"/>
                  <a:gd name="connsiteX33" fmla="*/ 407577 w 1489775"/>
                  <a:gd name="connsiteY33" fmla="*/ 337311 h 3923699"/>
                  <a:gd name="connsiteX34" fmla="*/ 744888 w 1489775"/>
                  <a:gd name="connsiteY34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2238914 h 3923699"/>
                  <a:gd name="connsiteX20" fmla="*/ 330887 w 1489775"/>
                  <a:gd name="connsiteY20" fmla="*/ 1390678 h 3923699"/>
                  <a:gd name="connsiteX21" fmla="*/ 288033 w 1489775"/>
                  <a:gd name="connsiteY21" fmla="*/ 1390678 h 3923699"/>
                  <a:gd name="connsiteX22" fmla="*/ 288033 w 1489775"/>
                  <a:gd name="connsiteY22" fmla="*/ 2063902 h 3923699"/>
                  <a:gd name="connsiteX23" fmla="*/ 144017 w 1489775"/>
                  <a:gd name="connsiteY23" fmla="*/ 2207918 h 3923699"/>
                  <a:gd name="connsiteX24" fmla="*/ 1 w 1489775"/>
                  <a:gd name="connsiteY24" fmla="*/ 2063902 h 3923699"/>
                  <a:gd name="connsiteX25" fmla="*/ 1 w 1489775"/>
                  <a:gd name="connsiteY25" fmla="*/ 1390678 h 3923699"/>
                  <a:gd name="connsiteX26" fmla="*/ 0 w 1489775"/>
                  <a:gd name="connsiteY26" fmla="*/ 1390678 h 3923699"/>
                  <a:gd name="connsiteX27" fmla="*/ 0 w 1489775"/>
                  <a:gd name="connsiteY27" fmla="*/ 1030958 h 3923699"/>
                  <a:gd name="connsiteX28" fmla="*/ 280204 w 1489775"/>
                  <a:gd name="connsiteY28" fmla="*/ 750754 h 3923699"/>
                  <a:gd name="connsiteX29" fmla="*/ 744888 w 1489775"/>
                  <a:gd name="connsiteY29" fmla="*/ 0 h 3923699"/>
                  <a:gd name="connsiteX30" fmla="*/ 1082199 w 1489775"/>
                  <a:gd name="connsiteY30" fmla="*/ 337311 h 3923699"/>
                  <a:gd name="connsiteX31" fmla="*/ 744888 w 1489775"/>
                  <a:gd name="connsiteY31" fmla="*/ 674622 h 3923699"/>
                  <a:gd name="connsiteX32" fmla="*/ 407577 w 1489775"/>
                  <a:gd name="connsiteY32" fmla="*/ 337311 h 3923699"/>
                  <a:gd name="connsiteX33" fmla="*/ 744888 w 1489775"/>
                  <a:gd name="connsiteY33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1390678 h 3923699"/>
                  <a:gd name="connsiteX20" fmla="*/ 288033 w 1489775"/>
                  <a:gd name="connsiteY20" fmla="*/ 1390678 h 3923699"/>
                  <a:gd name="connsiteX21" fmla="*/ 288033 w 1489775"/>
                  <a:gd name="connsiteY21" fmla="*/ 2063902 h 3923699"/>
                  <a:gd name="connsiteX22" fmla="*/ 144017 w 1489775"/>
                  <a:gd name="connsiteY22" fmla="*/ 2207918 h 3923699"/>
                  <a:gd name="connsiteX23" fmla="*/ 1 w 1489775"/>
                  <a:gd name="connsiteY23" fmla="*/ 2063902 h 3923699"/>
                  <a:gd name="connsiteX24" fmla="*/ 1 w 1489775"/>
                  <a:gd name="connsiteY24" fmla="*/ 1390678 h 3923699"/>
                  <a:gd name="connsiteX25" fmla="*/ 0 w 1489775"/>
                  <a:gd name="connsiteY25" fmla="*/ 1390678 h 3923699"/>
                  <a:gd name="connsiteX26" fmla="*/ 0 w 1489775"/>
                  <a:gd name="connsiteY26" fmla="*/ 1030958 h 3923699"/>
                  <a:gd name="connsiteX27" fmla="*/ 280204 w 1489775"/>
                  <a:gd name="connsiteY27" fmla="*/ 750754 h 3923699"/>
                  <a:gd name="connsiteX28" fmla="*/ 744888 w 1489775"/>
                  <a:gd name="connsiteY28" fmla="*/ 0 h 3923699"/>
                  <a:gd name="connsiteX29" fmla="*/ 1082199 w 1489775"/>
                  <a:gd name="connsiteY29" fmla="*/ 337311 h 3923699"/>
                  <a:gd name="connsiteX30" fmla="*/ 744888 w 1489775"/>
                  <a:gd name="connsiteY30" fmla="*/ 674622 h 3923699"/>
                  <a:gd name="connsiteX31" fmla="*/ 407577 w 1489775"/>
                  <a:gd name="connsiteY31" fmla="*/ 337311 h 3923699"/>
                  <a:gd name="connsiteX32" fmla="*/ 744888 w 1489775"/>
                  <a:gd name="connsiteY32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30887 w 1489775"/>
                  <a:gd name="connsiteY18" fmla="*/ 1390678 h 3923699"/>
                  <a:gd name="connsiteX19" fmla="*/ 288033 w 1489775"/>
                  <a:gd name="connsiteY19" fmla="*/ 1390678 h 3923699"/>
                  <a:gd name="connsiteX20" fmla="*/ 288033 w 1489775"/>
                  <a:gd name="connsiteY20" fmla="*/ 2063902 h 3923699"/>
                  <a:gd name="connsiteX21" fmla="*/ 144017 w 1489775"/>
                  <a:gd name="connsiteY21" fmla="*/ 2207918 h 3923699"/>
                  <a:gd name="connsiteX22" fmla="*/ 1 w 1489775"/>
                  <a:gd name="connsiteY22" fmla="*/ 2063902 h 3923699"/>
                  <a:gd name="connsiteX23" fmla="*/ 1 w 1489775"/>
                  <a:gd name="connsiteY23" fmla="*/ 1390678 h 3923699"/>
                  <a:gd name="connsiteX24" fmla="*/ 0 w 1489775"/>
                  <a:gd name="connsiteY24" fmla="*/ 1390678 h 3923699"/>
                  <a:gd name="connsiteX25" fmla="*/ 0 w 1489775"/>
                  <a:gd name="connsiteY25" fmla="*/ 1030958 h 3923699"/>
                  <a:gd name="connsiteX26" fmla="*/ 280204 w 1489775"/>
                  <a:gd name="connsiteY26" fmla="*/ 750754 h 3923699"/>
                  <a:gd name="connsiteX27" fmla="*/ 744888 w 1489775"/>
                  <a:gd name="connsiteY27" fmla="*/ 0 h 3923699"/>
                  <a:gd name="connsiteX28" fmla="*/ 1082199 w 1489775"/>
                  <a:gd name="connsiteY28" fmla="*/ 337311 h 3923699"/>
                  <a:gd name="connsiteX29" fmla="*/ 744888 w 1489775"/>
                  <a:gd name="connsiteY29" fmla="*/ 674622 h 3923699"/>
                  <a:gd name="connsiteX30" fmla="*/ 407577 w 1489775"/>
                  <a:gd name="connsiteY30" fmla="*/ 337311 h 3923699"/>
                  <a:gd name="connsiteX31" fmla="*/ 744888 w 1489775"/>
                  <a:gd name="connsiteY31" fmla="*/ 0 h 3923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489775" h="3923699">
                    <a:moveTo>
                      <a:pt x="280204" y="750754"/>
                    </a:moveTo>
                    <a:lnTo>
                      <a:pt x="1209570" y="750754"/>
                    </a:lnTo>
                    <a:cubicBezTo>
                      <a:pt x="1364322" y="750754"/>
                      <a:pt x="1489774" y="876206"/>
                      <a:pt x="1489774" y="1030958"/>
                    </a:cubicBezTo>
                    <a:lnTo>
                      <a:pt x="1489774" y="1293518"/>
                    </a:lnTo>
                    <a:lnTo>
                      <a:pt x="1489775" y="1293518"/>
                    </a:lnTo>
                    <a:lnTo>
                      <a:pt x="1489775" y="2063902"/>
                    </a:lnTo>
                    <a:cubicBezTo>
                      <a:pt x="1489775" y="2143440"/>
                      <a:pt x="1425297" y="2207918"/>
                      <a:pt x="1345759" y="2207918"/>
                    </a:cubicBezTo>
                    <a:cubicBezTo>
                      <a:pt x="1266221" y="2207918"/>
                      <a:pt x="1201743" y="2143440"/>
                      <a:pt x="1201743" y="2063902"/>
                    </a:cubicBezTo>
                    <a:lnTo>
                      <a:pt x="1201743" y="1390678"/>
                    </a:lnTo>
                    <a:lnTo>
                      <a:pt x="1158887" y="1390678"/>
                    </a:lnTo>
                    <a:cubicBezTo>
                      <a:pt x="1156542" y="2175018"/>
                      <a:pt x="1154198" y="2959359"/>
                      <a:pt x="1151853" y="3743699"/>
                    </a:cubicBezTo>
                    <a:cubicBezTo>
                      <a:pt x="1151853" y="3843110"/>
                      <a:pt x="1071264" y="3923699"/>
                      <a:pt x="971853" y="3923699"/>
                    </a:cubicBezTo>
                    <a:cubicBezTo>
                      <a:pt x="872442" y="3923699"/>
                      <a:pt x="791853" y="3843110"/>
                      <a:pt x="791853" y="3743699"/>
                    </a:cubicBezTo>
                    <a:lnTo>
                      <a:pt x="791853" y="2305078"/>
                    </a:lnTo>
                    <a:lnTo>
                      <a:pt x="683854" y="2305078"/>
                    </a:lnTo>
                    <a:lnTo>
                      <a:pt x="683854" y="3743698"/>
                    </a:lnTo>
                    <a:cubicBezTo>
                      <a:pt x="683854" y="3843109"/>
                      <a:pt x="603265" y="3923698"/>
                      <a:pt x="503854" y="3923698"/>
                    </a:cubicBezTo>
                    <a:cubicBezTo>
                      <a:pt x="404443" y="3923698"/>
                      <a:pt x="323854" y="3843109"/>
                      <a:pt x="323854" y="3743698"/>
                    </a:cubicBezTo>
                    <a:cubicBezTo>
                      <a:pt x="326198" y="2959358"/>
                      <a:pt x="328543" y="2175018"/>
                      <a:pt x="330887" y="1390678"/>
                    </a:cubicBezTo>
                    <a:lnTo>
                      <a:pt x="288033" y="1390678"/>
                    </a:lnTo>
                    <a:lnTo>
                      <a:pt x="288033" y="2063902"/>
                    </a:lnTo>
                    <a:cubicBezTo>
                      <a:pt x="288033" y="2143440"/>
                      <a:pt x="223555" y="2207918"/>
                      <a:pt x="144017" y="2207918"/>
                    </a:cubicBezTo>
                    <a:cubicBezTo>
                      <a:pt x="64479" y="2207918"/>
                      <a:pt x="1" y="2143440"/>
                      <a:pt x="1" y="2063902"/>
                    </a:cubicBezTo>
                    <a:lnTo>
                      <a:pt x="1" y="1390678"/>
                    </a:lnTo>
                    <a:lnTo>
                      <a:pt x="0" y="1390678"/>
                    </a:lnTo>
                    <a:lnTo>
                      <a:pt x="0" y="1030958"/>
                    </a:lnTo>
                    <a:cubicBezTo>
                      <a:pt x="0" y="876206"/>
                      <a:pt x="125452" y="750754"/>
                      <a:pt x="280204" y="750754"/>
                    </a:cubicBezTo>
                    <a:close/>
                    <a:moveTo>
                      <a:pt x="744888" y="0"/>
                    </a:moveTo>
                    <a:cubicBezTo>
                      <a:pt x="931180" y="0"/>
                      <a:pt x="1082199" y="151019"/>
                      <a:pt x="1082199" y="337311"/>
                    </a:cubicBezTo>
                    <a:cubicBezTo>
                      <a:pt x="1082199" y="523603"/>
                      <a:pt x="931180" y="674622"/>
                      <a:pt x="744888" y="674622"/>
                    </a:cubicBezTo>
                    <a:cubicBezTo>
                      <a:pt x="558596" y="674622"/>
                      <a:pt x="407577" y="523603"/>
                      <a:pt x="407577" y="337311"/>
                    </a:cubicBezTo>
                    <a:cubicBezTo>
                      <a:pt x="407577" y="151019"/>
                      <a:pt x="558596" y="0"/>
                      <a:pt x="74488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4" name="Round Same Side Corner Rectangle 8">
                <a:extLst>
                  <a:ext uri="{FF2B5EF4-FFF2-40B4-BE49-F238E27FC236}">
                    <a16:creationId xmlns:a16="http://schemas.microsoft.com/office/drawing/2014/main" id="{2596CDEB-671E-45EB-AB62-AD14AEB1AC5B}"/>
                  </a:ext>
                </a:extLst>
              </p:cNvPr>
              <p:cNvSpPr/>
              <p:nvPr/>
            </p:nvSpPr>
            <p:spPr>
              <a:xfrm flipH="1">
                <a:off x="4028076" y="2420889"/>
                <a:ext cx="274173" cy="722105"/>
              </a:xfrm>
              <a:custGeom>
                <a:avLst/>
                <a:gdLst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8887 w 1489775"/>
                  <a:gd name="connsiteY10" fmla="*/ 2305078 h 3923699"/>
                  <a:gd name="connsiteX11" fmla="*/ 1151853 w 1489775"/>
                  <a:gd name="connsiteY11" fmla="*/ 3743699 h 3923699"/>
                  <a:gd name="connsiteX12" fmla="*/ 971853 w 1489775"/>
                  <a:gd name="connsiteY12" fmla="*/ 3923699 h 3923699"/>
                  <a:gd name="connsiteX13" fmla="*/ 791853 w 1489775"/>
                  <a:gd name="connsiteY13" fmla="*/ 3743699 h 3923699"/>
                  <a:gd name="connsiteX14" fmla="*/ 791853 w 1489775"/>
                  <a:gd name="connsiteY14" fmla="*/ 2305078 h 3923699"/>
                  <a:gd name="connsiteX15" fmla="*/ 683854 w 1489775"/>
                  <a:gd name="connsiteY15" fmla="*/ 2305078 h 3923699"/>
                  <a:gd name="connsiteX16" fmla="*/ 683854 w 1489775"/>
                  <a:gd name="connsiteY16" fmla="*/ 3743698 h 3923699"/>
                  <a:gd name="connsiteX17" fmla="*/ 503854 w 1489775"/>
                  <a:gd name="connsiteY17" fmla="*/ 3923698 h 3923699"/>
                  <a:gd name="connsiteX18" fmla="*/ 323854 w 1489775"/>
                  <a:gd name="connsiteY18" fmla="*/ 3743698 h 3923699"/>
                  <a:gd name="connsiteX19" fmla="*/ 323854 w 1489775"/>
                  <a:gd name="connsiteY19" fmla="*/ 2238914 h 3923699"/>
                  <a:gd name="connsiteX20" fmla="*/ 330887 w 1489775"/>
                  <a:gd name="connsiteY20" fmla="*/ 2238914 h 3923699"/>
                  <a:gd name="connsiteX21" fmla="*/ 330887 w 1489775"/>
                  <a:gd name="connsiteY21" fmla="*/ 1390678 h 3923699"/>
                  <a:gd name="connsiteX22" fmla="*/ 288033 w 1489775"/>
                  <a:gd name="connsiteY22" fmla="*/ 1390678 h 3923699"/>
                  <a:gd name="connsiteX23" fmla="*/ 288033 w 1489775"/>
                  <a:gd name="connsiteY23" fmla="*/ 2063902 h 3923699"/>
                  <a:gd name="connsiteX24" fmla="*/ 144017 w 1489775"/>
                  <a:gd name="connsiteY24" fmla="*/ 2207918 h 3923699"/>
                  <a:gd name="connsiteX25" fmla="*/ 1 w 1489775"/>
                  <a:gd name="connsiteY25" fmla="*/ 2063902 h 3923699"/>
                  <a:gd name="connsiteX26" fmla="*/ 1 w 1489775"/>
                  <a:gd name="connsiteY26" fmla="*/ 1390678 h 3923699"/>
                  <a:gd name="connsiteX27" fmla="*/ 0 w 1489775"/>
                  <a:gd name="connsiteY27" fmla="*/ 1390678 h 3923699"/>
                  <a:gd name="connsiteX28" fmla="*/ 0 w 1489775"/>
                  <a:gd name="connsiteY28" fmla="*/ 1030958 h 3923699"/>
                  <a:gd name="connsiteX29" fmla="*/ 280204 w 1489775"/>
                  <a:gd name="connsiteY29" fmla="*/ 750754 h 3923699"/>
                  <a:gd name="connsiteX30" fmla="*/ 744888 w 1489775"/>
                  <a:gd name="connsiteY30" fmla="*/ 0 h 3923699"/>
                  <a:gd name="connsiteX31" fmla="*/ 1082199 w 1489775"/>
                  <a:gd name="connsiteY31" fmla="*/ 337311 h 3923699"/>
                  <a:gd name="connsiteX32" fmla="*/ 744888 w 1489775"/>
                  <a:gd name="connsiteY32" fmla="*/ 674622 h 3923699"/>
                  <a:gd name="connsiteX33" fmla="*/ 407577 w 1489775"/>
                  <a:gd name="connsiteY33" fmla="*/ 337311 h 3923699"/>
                  <a:gd name="connsiteX34" fmla="*/ 744888 w 1489775"/>
                  <a:gd name="connsiteY34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2238914 h 3923699"/>
                  <a:gd name="connsiteX20" fmla="*/ 330887 w 1489775"/>
                  <a:gd name="connsiteY20" fmla="*/ 1390678 h 3923699"/>
                  <a:gd name="connsiteX21" fmla="*/ 288033 w 1489775"/>
                  <a:gd name="connsiteY21" fmla="*/ 1390678 h 3923699"/>
                  <a:gd name="connsiteX22" fmla="*/ 288033 w 1489775"/>
                  <a:gd name="connsiteY22" fmla="*/ 2063902 h 3923699"/>
                  <a:gd name="connsiteX23" fmla="*/ 144017 w 1489775"/>
                  <a:gd name="connsiteY23" fmla="*/ 2207918 h 3923699"/>
                  <a:gd name="connsiteX24" fmla="*/ 1 w 1489775"/>
                  <a:gd name="connsiteY24" fmla="*/ 2063902 h 3923699"/>
                  <a:gd name="connsiteX25" fmla="*/ 1 w 1489775"/>
                  <a:gd name="connsiteY25" fmla="*/ 1390678 h 3923699"/>
                  <a:gd name="connsiteX26" fmla="*/ 0 w 1489775"/>
                  <a:gd name="connsiteY26" fmla="*/ 1390678 h 3923699"/>
                  <a:gd name="connsiteX27" fmla="*/ 0 w 1489775"/>
                  <a:gd name="connsiteY27" fmla="*/ 1030958 h 3923699"/>
                  <a:gd name="connsiteX28" fmla="*/ 280204 w 1489775"/>
                  <a:gd name="connsiteY28" fmla="*/ 750754 h 3923699"/>
                  <a:gd name="connsiteX29" fmla="*/ 744888 w 1489775"/>
                  <a:gd name="connsiteY29" fmla="*/ 0 h 3923699"/>
                  <a:gd name="connsiteX30" fmla="*/ 1082199 w 1489775"/>
                  <a:gd name="connsiteY30" fmla="*/ 337311 h 3923699"/>
                  <a:gd name="connsiteX31" fmla="*/ 744888 w 1489775"/>
                  <a:gd name="connsiteY31" fmla="*/ 674622 h 3923699"/>
                  <a:gd name="connsiteX32" fmla="*/ 407577 w 1489775"/>
                  <a:gd name="connsiteY32" fmla="*/ 337311 h 3923699"/>
                  <a:gd name="connsiteX33" fmla="*/ 744888 w 1489775"/>
                  <a:gd name="connsiteY33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1390678 h 3923699"/>
                  <a:gd name="connsiteX20" fmla="*/ 288033 w 1489775"/>
                  <a:gd name="connsiteY20" fmla="*/ 1390678 h 3923699"/>
                  <a:gd name="connsiteX21" fmla="*/ 288033 w 1489775"/>
                  <a:gd name="connsiteY21" fmla="*/ 2063902 h 3923699"/>
                  <a:gd name="connsiteX22" fmla="*/ 144017 w 1489775"/>
                  <a:gd name="connsiteY22" fmla="*/ 2207918 h 3923699"/>
                  <a:gd name="connsiteX23" fmla="*/ 1 w 1489775"/>
                  <a:gd name="connsiteY23" fmla="*/ 2063902 h 3923699"/>
                  <a:gd name="connsiteX24" fmla="*/ 1 w 1489775"/>
                  <a:gd name="connsiteY24" fmla="*/ 1390678 h 3923699"/>
                  <a:gd name="connsiteX25" fmla="*/ 0 w 1489775"/>
                  <a:gd name="connsiteY25" fmla="*/ 1390678 h 3923699"/>
                  <a:gd name="connsiteX26" fmla="*/ 0 w 1489775"/>
                  <a:gd name="connsiteY26" fmla="*/ 1030958 h 3923699"/>
                  <a:gd name="connsiteX27" fmla="*/ 280204 w 1489775"/>
                  <a:gd name="connsiteY27" fmla="*/ 750754 h 3923699"/>
                  <a:gd name="connsiteX28" fmla="*/ 744888 w 1489775"/>
                  <a:gd name="connsiteY28" fmla="*/ 0 h 3923699"/>
                  <a:gd name="connsiteX29" fmla="*/ 1082199 w 1489775"/>
                  <a:gd name="connsiteY29" fmla="*/ 337311 h 3923699"/>
                  <a:gd name="connsiteX30" fmla="*/ 744888 w 1489775"/>
                  <a:gd name="connsiteY30" fmla="*/ 674622 h 3923699"/>
                  <a:gd name="connsiteX31" fmla="*/ 407577 w 1489775"/>
                  <a:gd name="connsiteY31" fmla="*/ 337311 h 3923699"/>
                  <a:gd name="connsiteX32" fmla="*/ 744888 w 1489775"/>
                  <a:gd name="connsiteY32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30887 w 1489775"/>
                  <a:gd name="connsiteY18" fmla="*/ 1390678 h 3923699"/>
                  <a:gd name="connsiteX19" fmla="*/ 288033 w 1489775"/>
                  <a:gd name="connsiteY19" fmla="*/ 1390678 h 3923699"/>
                  <a:gd name="connsiteX20" fmla="*/ 288033 w 1489775"/>
                  <a:gd name="connsiteY20" fmla="*/ 2063902 h 3923699"/>
                  <a:gd name="connsiteX21" fmla="*/ 144017 w 1489775"/>
                  <a:gd name="connsiteY21" fmla="*/ 2207918 h 3923699"/>
                  <a:gd name="connsiteX22" fmla="*/ 1 w 1489775"/>
                  <a:gd name="connsiteY22" fmla="*/ 2063902 h 3923699"/>
                  <a:gd name="connsiteX23" fmla="*/ 1 w 1489775"/>
                  <a:gd name="connsiteY23" fmla="*/ 1390678 h 3923699"/>
                  <a:gd name="connsiteX24" fmla="*/ 0 w 1489775"/>
                  <a:gd name="connsiteY24" fmla="*/ 1390678 h 3923699"/>
                  <a:gd name="connsiteX25" fmla="*/ 0 w 1489775"/>
                  <a:gd name="connsiteY25" fmla="*/ 1030958 h 3923699"/>
                  <a:gd name="connsiteX26" fmla="*/ 280204 w 1489775"/>
                  <a:gd name="connsiteY26" fmla="*/ 750754 h 3923699"/>
                  <a:gd name="connsiteX27" fmla="*/ 744888 w 1489775"/>
                  <a:gd name="connsiteY27" fmla="*/ 0 h 3923699"/>
                  <a:gd name="connsiteX28" fmla="*/ 1082199 w 1489775"/>
                  <a:gd name="connsiteY28" fmla="*/ 337311 h 3923699"/>
                  <a:gd name="connsiteX29" fmla="*/ 744888 w 1489775"/>
                  <a:gd name="connsiteY29" fmla="*/ 674622 h 3923699"/>
                  <a:gd name="connsiteX30" fmla="*/ 407577 w 1489775"/>
                  <a:gd name="connsiteY30" fmla="*/ 337311 h 3923699"/>
                  <a:gd name="connsiteX31" fmla="*/ 744888 w 1489775"/>
                  <a:gd name="connsiteY31" fmla="*/ 0 h 3923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489775" h="3923699">
                    <a:moveTo>
                      <a:pt x="280204" y="750754"/>
                    </a:moveTo>
                    <a:lnTo>
                      <a:pt x="1209570" y="750754"/>
                    </a:lnTo>
                    <a:cubicBezTo>
                      <a:pt x="1364322" y="750754"/>
                      <a:pt x="1489774" y="876206"/>
                      <a:pt x="1489774" y="1030958"/>
                    </a:cubicBezTo>
                    <a:lnTo>
                      <a:pt x="1489774" y="1293518"/>
                    </a:lnTo>
                    <a:lnTo>
                      <a:pt x="1489775" y="1293518"/>
                    </a:lnTo>
                    <a:lnTo>
                      <a:pt x="1489775" y="2063902"/>
                    </a:lnTo>
                    <a:cubicBezTo>
                      <a:pt x="1489775" y="2143440"/>
                      <a:pt x="1425297" y="2207918"/>
                      <a:pt x="1345759" y="2207918"/>
                    </a:cubicBezTo>
                    <a:cubicBezTo>
                      <a:pt x="1266221" y="2207918"/>
                      <a:pt x="1201743" y="2143440"/>
                      <a:pt x="1201743" y="2063902"/>
                    </a:cubicBezTo>
                    <a:lnTo>
                      <a:pt x="1201743" y="1390678"/>
                    </a:lnTo>
                    <a:lnTo>
                      <a:pt x="1158887" y="1390678"/>
                    </a:lnTo>
                    <a:cubicBezTo>
                      <a:pt x="1156542" y="2175018"/>
                      <a:pt x="1154198" y="2959359"/>
                      <a:pt x="1151853" y="3743699"/>
                    </a:cubicBezTo>
                    <a:cubicBezTo>
                      <a:pt x="1151853" y="3843110"/>
                      <a:pt x="1071264" y="3923699"/>
                      <a:pt x="971853" y="3923699"/>
                    </a:cubicBezTo>
                    <a:cubicBezTo>
                      <a:pt x="872442" y="3923699"/>
                      <a:pt x="791853" y="3843110"/>
                      <a:pt x="791853" y="3743699"/>
                    </a:cubicBezTo>
                    <a:lnTo>
                      <a:pt x="791853" y="2305078"/>
                    </a:lnTo>
                    <a:lnTo>
                      <a:pt x="683854" y="2305078"/>
                    </a:lnTo>
                    <a:lnTo>
                      <a:pt x="683854" y="3743698"/>
                    </a:lnTo>
                    <a:cubicBezTo>
                      <a:pt x="683854" y="3843109"/>
                      <a:pt x="603265" y="3923698"/>
                      <a:pt x="503854" y="3923698"/>
                    </a:cubicBezTo>
                    <a:cubicBezTo>
                      <a:pt x="404443" y="3923698"/>
                      <a:pt x="323854" y="3843109"/>
                      <a:pt x="323854" y="3743698"/>
                    </a:cubicBezTo>
                    <a:cubicBezTo>
                      <a:pt x="326198" y="2959358"/>
                      <a:pt x="328543" y="2175018"/>
                      <a:pt x="330887" y="1390678"/>
                    </a:cubicBezTo>
                    <a:lnTo>
                      <a:pt x="288033" y="1390678"/>
                    </a:lnTo>
                    <a:lnTo>
                      <a:pt x="288033" y="2063902"/>
                    </a:lnTo>
                    <a:cubicBezTo>
                      <a:pt x="288033" y="2143440"/>
                      <a:pt x="223555" y="2207918"/>
                      <a:pt x="144017" y="2207918"/>
                    </a:cubicBezTo>
                    <a:cubicBezTo>
                      <a:pt x="64479" y="2207918"/>
                      <a:pt x="1" y="2143440"/>
                      <a:pt x="1" y="2063902"/>
                    </a:cubicBezTo>
                    <a:lnTo>
                      <a:pt x="1" y="1390678"/>
                    </a:lnTo>
                    <a:lnTo>
                      <a:pt x="0" y="1390678"/>
                    </a:lnTo>
                    <a:lnTo>
                      <a:pt x="0" y="1030958"/>
                    </a:lnTo>
                    <a:cubicBezTo>
                      <a:pt x="0" y="876206"/>
                      <a:pt x="125452" y="750754"/>
                      <a:pt x="280204" y="750754"/>
                    </a:cubicBezTo>
                    <a:close/>
                    <a:moveTo>
                      <a:pt x="744888" y="0"/>
                    </a:moveTo>
                    <a:cubicBezTo>
                      <a:pt x="931180" y="0"/>
                      <a:pt x="1082199" y="151019"/>
                      <a:pt x="1082199" y="337311"/>
                    </a:cubicBezTo>
                    <a:cubicBezTo>
                      <a:pt x="1082199" y="523603"/>
                      <a:pt x="931180" y="674622"/>
                      <a:pt x="744888" y="674622"/>
                    </a:cubicBezTo>
                    <a:cubicBezTo>
                      <a:pt x="558596" y="674622"/>
                      <a:pt x="407577" y="523603"/>
                      <a:pt x="407577" y="337311"/>
                    </a:cubicBezTo>
                    <a:cubicBezTo>
                      <a:pt x="407577" y="151019"/>
                      <a:pt x="558596" y="0"/>
                      <a:pt x="74488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5" name="Round Same Side Corner Rectangle 8">
                <a:extLst>
                  <a:ext uri="{FF2B5EF4-FFF2-40B4-BE49-F238E27FC236}">
                    <a16:creationId xmlns:a16="http://schemas.microsoft.com/office/drawing/2014/main" id="{C9122C21-9532-46A8-B468-3ABEA73BFDF8}"/>
                  </a:ext>
                </a:extLst>
              </p:cNvPr>
              <p:cNvSpPr/>
              <p:nvPr/>
            </p:nvSpPr>
            <p:spPr>
              <a:xfrm flipH="1">
                <a:off x="4412764" y="2420889"/>
                <a:ext cx="274173" cy="722105"/>
              </a:xfrm>
              <a:custGeom>
                <a:avLst/>
                <a:gdLst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8887 w 1489775"/>
                  <a:gd name="connsiteY10" fmla="*/ 2305078 h 3923699"/>
                  <a:gd name="connsiteX11" fmla="*/ 1151853 w 1489775"/>
                  <a:gd name="connsiteY11" fmla="*/ 3743699 h 3923699"/>
                  <a:gd name="connsiteX12" fmla="*/ 971853 w 1489775"/>
                  <a:gd name="connsiteY12" fmla="*/ 3923699 h 3923699"/>
                  <a:gd name="connsiteX13" fmla="*/ 791853 w 1489775"/>
                  <a:gd name="connsiteY13" fmla="*/ 3743699 h 3923699"/>
                  <a:gd name="connsiteX14" fmla="*/ 791853 w 1489775"/>
                  <a:gd name="connsiteY14" fmla="*/ 2305078 h 3923699"/>
                  <a:gd name="connsiteX15" fmla="*/ 683854 w 1489775"/>
                  <a:gd name="connsiteY15" fmla="*/ 2305078 h 3923699"/>
                  <a:gd name="connsiteX16" fmla="*/ 683854 w 1489775"/>
                  <a:gd name="connsiteY16" fmla="*/ 3743698 h 3923699"/>
                  <a:gd name="connsiteX17" fmla="*/ 503854 w 1489775"/>
                  <a:gd name="connsiteY17" fmla="*/ 3923698 h 3923699"/>
                  <a:gd name="connsiteX18" fmla="*/ 323854 w 1489775"/>
                  <a:gd name="connsiteY18" fmla="*/ 3743698 h 3923699"/>
                  <a:gd name="connsiteX19" fmla="*/ 323854 w 1489775"/>
                  <a:gd name="connsiteY19" fmla="*/ 2238914 h 3923699"/>
                  <a:gd name="connsiteX20" fmla="*/ 330887 w 1489775"/>
                  <a:gd name="connsiteY20" fmla="*/ 2238914 h 3923699"/>
                  <a:gd name="connsiteX21" fmla="*/ 330887 w 1489775"/>
                  <a:gd name="connsiteY21" fmla="*/ 1390678 h 3923699"/>
                  <a:gd name="connsiteX22" fmla="*/ 288033 w 1489775"/>
                  <a:gd name="connsiteY22" fmla="*/ 1390678 h 3923699"/>
                  <a:gd name="connsiteX23" fmla="*/ 288033 w 1489775"/>
                  <a:gd name="connsiteY23" fmla="*/ 2063902 h 3923699"/>
                  <a:gd name="connsiteX24" fmla="*/ 144017 w 1489775"/>
                  <a:gd name="connsiteY24" fmla="*/ 2207918 h 3923699"/>
                  <a:gd name="connsiteX25" fmla="*/ 1 w 1489775"/>
                  <a:gd name="connsiteY25" fmla="*/ 2063902 h 3923699"/>
                  <a:gd name="connsiteX26" fmla="*/ 1 w 1489775"/>
                  <a:gd name="connsiteY26" fmla="*/ 1390678 h 3923699"/>
                  <a:gd name="connsiteX27" fmla="*/ 0 w 1489775"/>
                  <a:gd name="connsiteY27" fmla="*/ 1390678 h 3923699"/>
                  <a:gd name="connsiteX28" fmla="*/ 0 w 1489775"/>
                  <a:gd name="connsiteY28" fmla="*/ 1030958 h 3923699"/>
                  <a:gd name="connsiteX29" fmla="*/ 280204 w 1489775"/>
                  <a:gd name="connsiteY29" fmla="*/ 750754 h 3923699"/>
                  <a:gd name="connsiteX30" fmla="*/ 744888 w 1489775"/>
                  <a:gd name="connsiteY30" fmla="*/ 0 h 3923699"/>
                  <a:gd name="connsiteX31" fmla="*/ 1082199 w 1489775"/>
                  <a:gd name="connsiteY31" fmla="*/ 337311 h 3923699"/>
                  <a:gd name="connsiteX32" fmla="*/ 744888 w 1489775"/>
                  <a:gd name="connsiteY32" fmla="*/ 674622 h 3923699"/>
                  <a:gd name="connsiteX33" fmla="*/ 407577 w 1489775"/>
                  <a:gd name="connsiteY33" fmla="*/ 337311 h 3923699"/>
                  <a:gd name="connsiteX34" fmla="*/ 744888 w 1489775"/>
                  <a:gd name="connsiteY34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2238914 h 3923699"/>
                  <a:gd name="connsiteX20" fmla="*/ 330887 w 1489775"/>
                  <a:gd name="connsiteY20" fmla="*/ 1390678 h 3923699"/>
                  <a:gd name="connsiteX21" fmla="*/ 288033 w 1489775"/>
                  <a:gd name="connsiteY21" fmla="*/ 1390678 h 3923699"/>
                  <a:gd name="connsiteX22" fmla="*/ 288033 w 1489775"/>
                  <a:gd name="connsiteY22" fmla="*/ 2063902 h 3923699"/>
                  <a:gd name="connsiteX23" fmla="*/ 144017 w 1489775"/>
                  <a:gd name="connsiteY23" fmla="*/ 2207918 h 3923699"/>
                  <a:gd name="connsiteX24" fmla="*/ 1 w 1489775"/>
                  <a:gd name="connsiteY24" fmla="*/ 2063902 h 3923699"/>
                  <a:gd name="connsiteX25" fmla="*/ 1 w 1489775"/>
                  <a:gd name="connsiteY25" fmla="*/ 1390678 h 3923699"/>
                  <a:gd name="connsiteX26" fmla="*/ 0 w 1489775"/>
                  <a:gd name="connsiteY26" fmla="*/ 1390678 h 3923699"/>
                  <a:gd name="connsiteX27" fmla="*/ 0 w 1489775"/>
                  <a:gd name="connsiteY27" fmla="*/ 1030958 h 3923699"/>
                  <a:gd name="connsiteX28" fmla="*/ 280204 w 1489775"/>
                  <a:gd name="connsiteY28" fmla="*/ 750754 h 3923699"/>
                  <a:gd name="connsiteX29" fmla="*/ 744888 w 1489775"/>
                  <a:gd name="connsiteY29" fmla="*/ 0 h 3923699"/>
                  <a:gd name="connsiteX30" fmla="*/ 1082199 w 1489775"/>
                  <a:gd name="connsiteY30" fmla="*/ 337311 h 3923699"/>
                  <a:gd name="connsiteX31" fmla="*/ 744888 w 1489775"/>
                  <a:gd name="connsiteY31" fmla="*/ 674622 h 3923699"/>
                  <a:gd name="connsiteX32" fmla="*/ 407577 w 1489775"/>
                  <a:gd name="connsiteY32" fmla="*/ 337311 h 3923699"/>
                  <a:gd name="connsiteX33" fmla="*/ 744888 w 1489775"/>
                  <a:gd name="connsiteY33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1390678 h 3923699"/>
                  <a:gd name="connsiteX20" fmla="*/ 288033 w 1489775"/>
                  <a:gd name="connsiteY20" fmla="*/ 1390678 h 3923699"/>
                  <a:gd name="connsiteX21" fmla="*/ 288033 w 1489775"/>
                  <a:gd name="connsiteY21" fmla="*/ 2063902 h 3923699"/>
                  <a:gd name="connsiteX22" fmla="*/ 144017 w 1489775"/>
                  <a:gd name="connsiteY22" fmla="*/ 2207918 h 3923699"/>
                  <a:gd name="connsiteX23" fmla="*/ 1 w 1489775"/>
                  <a:gd name="connsiteY23" fmla="*/ 2063902 h 3923699"/>
                  <a:gd name="connsiteX24" fmla="*/ 1 w 1489775"/>
                  <a:gd name="connsiteY24" fmla="*/ 1390678 h 3923699"/>
                  <a:gd name="connsiteX25" fmla="*/ 0 w 1489775"/>
                  <a:gd name="connsiteY25" fmla="*/ 1390678 h 3923699"/>
                  <a:gd name="connsiteX26" fmla="*/ 0 w 1489775"/>
                  <a:gd name="connsiteY26" fmla="*/ 1030958 h 3923699"/>
                  <a:gd name="connsiteX27" fmla="*/ 280204 w 1489775"/>
                  <a:gd name="connsiteY27" fmla="*/ 750754 h 3923699"/>
                  <a:gd name="connsiteX28" fmla="*/ 744888 w 1489775"/>
                  <a:gd name="connsiteY28" fmla="*/ 0 h 3923699"/>
                  <a:gd name="connsiteX29" fmla="*/ 1082199 w 1489775"/>
                  <a:gd name="connsiteY29" fmla="*/ 337311 h 3923699"/>
                  <a:gd name="connsiteX30" fmla="*/ 744888 w 1489775"/>
                  <a:gd name="connsiteY30" fmla="*/ 674622 h 3923699"/>
                  <a:gd name="connsiteX31" fmla="*/ 407577 w 1489775"/>
                  <a:gd name="connsiteY31" fmla="*/ 337311 h 3923699"/>
                  <a:gd name="connsiteX32" fmla="*/ 744888 w 1489775"/>
                  <a:gd name="connsiteY32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30887 w 1489775"/>
                  <a:gd name="connsiteY18" fmla="*/ 1390678 h 3923699"/>
                  <a:gd name="connsiteX19" fmla="*/ 288033 w 1489775"/>
                  <a:gd name="connsiteY19" fmla="*/ 1390678 h 3923699"/>
                  <a:gd name="connsiteX20" fmla="*/ 288033 w 1489775"/>
                  <a:gd name="connsiteY20" fmla="*/ 2063902 h 3923699"/>
                  <a:gd name="connsiteX21" fmla="*/ 144017 w 1489775"/>
                  <a:gd name="connsiteY21" fmla="*/ 2207918 h 3923699"/>
                  <a:gd name="connsiteX22" fmla="*/ 1 w 1489775"/>
                  <a:gd name="connsiteY22" fmla="*/ 2063902 h 3923699"/>
                  <a:gd name="connsiteX23" fmla="*/ 1 w 1489775"/>
                  <a:gd name="connsiteY23" fmla="*/ 1390678 h 3923699"/>
                  <a:gd name="connsiteX24" fmla="*/ 0 w 1489775"/>
                  <a:gd name="connsiteY24" fmla="*/ 1390678 h 3923699"/>
                  <a:gd name="connsiteX25" fmla="*/ 0 w 1489775"/>
                  <a:gd name="connsiteY25" fmla="*/ 1030958 h 3923699"/>
                  <a:gd name="connsiteX26" fmla="*/ 280204 w 1489775"/>
                  <a:gd name="connsiteY26" fmla="*/ 750754 h 3923699"/>
                  <a:gd name="connsiteX27" fmla="*/ 744888 w 1489775"/>
                  <a:gd name="connsiteY27" fmla="*/ 0 h 3923699"/>
                  <a:gd name="connsiteX28" fmla="*/ 1082199 w 1489775"/>
                  <a:gd name="connsiteY28" fmla="*/ 337311 h 3923699"/>
                  <a:gd name="connsiteX29" fmla="*/ 744888 w 1489775"/>
                  <a:gd name="connsiteY29" fmla="*/ 674622 h 3923699"/>
                  <a:gd name="connsiteX30" fmla="*/ 407577 w 1489775"/>
                  <a:gd name="connsiteY30" fmla="*/ 337311 h 3923699"/>
                  <a:gd name="connsiteX31" fmla="*/ 744888 w 1489775"/>
                  <a:gd name="connsiteY31" fmla="*/ 0 h 3923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489775" h="3923699">
                    <a:moveTo>
                      <a:pt x="280204" y="750754"/>
                    </a:moveTo>
                    <a:lnTo>
                      <a:pt x="1209570" y="750754"/>
                    </a:lnTo>
                    <a:cubicBezTo>
                      <a:pt x="1364322" y="750754"/>
                      <a:pt x="1489774" y="876206"/>
                      <a:pt x="1489774" y="1030958"/>
                    </a:cubicBezTo>
                    <a:lnTo>
                      <a:pt x="1489774" y="1293518"/>
                    </a:lnTo>
                    <a:lnTo>
                      <a:pt x="1489775" y="1293518"/>
                    </a:lnTo>
                    <a:lnTo>
                      <a:pt x="1489775" y="2063902"/>
                    </a:lnTo>
                    <a:cubicBezTo>
                      <a:pt x="1489775" y="2143440"/>
                      <a:pt x="1425297" y="2207918"/>
                      <a:pt x="1345759" y="2207918"/>
                    </a:cubicBezTo>
                    <a:cubicBezTo>
                      <a:pt x="1266221" y="2207918"/>
                      <a:pt x="1201743" y="2143440"/>
                      <a:pt x="1201743" y="2063902"/>
                    </a:cubicBezTo>
                    <a:lnTo>
                      <a:pt x="1201743" y="1390678"/>
                    </a:lnTo>
                    <a:lnTo>
                      <a:pt x="1158887" y="1390678"/>
                    </a:lnTo>
                    <a:cubicBezTo>
                      <a:pt x="1156542" y="2175018"/>
                      <a:pt x="1154198" y="2959359"/>
                      <a:pt x="1151853" y="3743699"/>
                    </a:cubicBezTo>
                    <a:cubicBezTo>
                      <a:pt x="1151853" y="3843110"/>
                      <a:pt x="1071264" y="3923699"/>
                      <a:pt x="971853" y="3923699"/>
                    </a:cubicBezTo>
                    <a:cubicBezTo>
                      <a:pt x="872442" y="3923699"/>
                      <a:pt x="791853" y="3843110"/>
                      <a:pt x="791853" y="3743699"/>
                    </a:cubicBezTo>
                    <a:lnTo>
                      <a:pt x="791853" y="2305078"/>
                    </a:lnTo>
                    <a:lnTo>
                      <a:pt x="683854" y="2305078"/>
                    </a:lnTo>
                    <a:lnTo>
                      <a:pt x="683854" y="3743698"/>
                    </a:lnTo>
                    <a:cubicBezTo>
                      <a:pt x="683854" y="3843109"/>
                      <a:pt x="603265" y="3923698"/>
                      <a:pt x="503854" y="3923698"/>
                    </a:cubicBezTo>
                    <a:cubicBezTo>
                      <a:pt x="404443" y="3923698"/>
                      <a:pt x="323854" y="3843109"/>
                      <a:pt x="323854" y="3743698"/>
                    </a:cubicBezTo>
                    <a:cubicBezTo>
                      <a:pt x="326198" y="2959358"/>
                      <a:pt x="328543" y="2175018"/>
                      <a:pt x="330887" y="1390678"/>
                    </a:cubicBezTo>
                    <a:lnTo>
                      <a:pt x="288033" y="1390678"/>
                    </a:lnTo>
                    <a:lnTo>
                      <a:pt x="288033" y="2063902"/>
                    </a:lnTo>
                    <a:cubicBezTo>
                      <a:pt x="288033" y="2143440"/>
                      <a:pt x="223555" y="2207918"/>
                      <a:pt x="144017" y="2207918"/>
                    </a:cubicBezTo>
                    <a:cubicBezTo>
                      <a:pt x="64479" y="2207918"/>
                      <a:pt x="1" y="2143440"/>
                      <a:pt x="1" y="2063902"/>
                    </a:cubicBezTo>
                    <a:lnTo>
                      <a:pt x="1" y="1390678"/>
                    </a:lnTo>
                    <a:lnTo>
                      <a:pt x="0" y="1390678"/>
                    </a:lnTo>
                    <a:lnTo>
                      <a:pt x="0" y="1030958"/>
                    </a:lnTo>
                    <a:cubicBezTo>
                      <a:pt x="0" y="876206"/>
                      <a:pt x="125452" y="750754"/>
                      <a:pt x="280204" y="750754"/>
                    </a:cubicBezTo>
                    <a:close/>
                    <a:moveTo>
                      <a:pt x="744888" y="0"/>
                    </a:moveTo>
                    <a:cubicBezTo>
                      <a:pt x="931180" y="0"/>
                      <a:pt x="1082199" y="151019"/>
                      <a:pt x="1082199" y="337311"/>
                    </a:cubicBezTo>
                    <a:cubicBezTo>
                      <a:pt x="1082199" y="523603"/>
                      <a:pt x="931180" y="674622"/>
                      <a:pt x="744888" y="674622"/>
                    </a:cubicBezTo>
                    <a:cubicBezTo>
                      <a:pt x="558596" y="674622"/>
                      <a:pt x="407577" y="523603"/>
                      <a:pt x="407577" y="337311"/>
                    </a:cubicBezTo>
                    <a:cubicBezTo>
                      <a:pt x="407577" y="151019"/>
                      <a:pt x="558596" y="0"/>
                      <a:pt x="74488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6" name="Round Same Side Corner Rectangle 8">
                <a:extLst>
                  <a:ext uri="{FF2B5EF4-FFF2-40B4-BE49-F238E27FC236}">
                    <a16:creationId xmlns:a16="http://schemas.microsoft.com/office/drawing/2014/main" id="{3675A19A-9DA3-440B-BB44-764636BF7537}"/>
                  </a:ext>
                </a:extLst>
              </p:cNvPr>
              <p:cNvSpPr/>
              <p:nvPr/>
            </p:nvSpPr>
            <p:spPr>
              <a:xfrm flipH="1">
                <a:off x="4797452" y="2420889"/>
                <a:ext cx="274173" cy="722105"/>
              </a:xfrm>
              <a:custGeom>
                <a:avLst/>
                <a:gdLst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8887 w 1489775"/>
                  <a:gd name="connsiteY10" fmla="*/ 2305078 h 3923699"/>
                  <a:gd name="connsiteX11" fmla="*/ 1151853 w 1489775"/>
                  <a:gd name="connsiteY11" fmla="*/ 3743699 h 3923699"/>
                  <a:gd name="connsiteX12" fmla="*/ 971853 w 1489775"/>
                  <a:gd name="connsiteY12" fmla="*/ 3923699 h 3923699"/>
                  <a:gd name="connsiteX13" fmla="*/ 791853 w 1489775"/>
                  <a:gd name="connsiteY13" fmla="*/ 3743699 h 3923699"/>
                  <a:gd name="connsiteX14" fmla="*/ 791853 w 1489775"/>
                  <a:gd name="connsiteY14" fmla="*/ 2305078 h 3923699"/>
                  <a:gd name="connsiteX15" fmla="*/ 683854 w 1489775"/>
                  <a:gd name="connsiteY15" fmla="*/ 2305078 h 3923699"/>
                  <a:gd name="connsiteX16" fmla="*/ 683854 w 1489775"/>
                  <a:gd name="connsiteY16" fmla="*/ 3743698 h 3923699"/>
                  <a:gd name="connsiteX17" fmla="*/ 503854 w 1489775"/>
                  <a:gd name="connsiteY17" fmla="*/ 3923698 h 3923699"/>
                  <a:gd name="connsiteX18" fmla="*/ 323854 w 1489775"/>
                  <a:gd name="connsiteY18" fmla="*/ 3743698 h 3923699"/>
                  <a:gd name="connsiteX19" fmla="*/ 323854 w 1489775"/>
                  <a:gd name="connsiteY19" fmla="*/ 2238914 h 3923699"/>
                  <a:gd name="connsiteX20" fmla="*/ 330887 w 1489775"/>
                  <a:gd name="connsiteY20" fmla="*/ 2238914 h 3923699"/>
                  <a:gd name="connsiteX21" fmla="*/ 330887 w 1489775"/>
                  <a:gd name="connsiteY21" fmla="*/ 1390678 h 3923699"/>
                  <a:gd name="connsiteX22" fmla="*/ 288033 w 1489775"/>
                  <a:gd name="connsiteY22" fmla="*/ 1390678 h 3923699"/>
                  <a:gd name="connsiteX23" fmla="*/ 288033 w 1489775"/>
                  <a:gd name="connsiteY23" fmla="*/ 2063902 h 3923699"/>
                  <a:gd name="connsiteX24" fmla="*/ 144017 w 1489775"/>
                  <a:gd name="connsiteY24" fmla="*/ 2207918 h 3923699"/>
                  <a:gd name="connsiteX25" fmla="*/ 1 w 1489775"/>
                  <a:gd name="connsiteY25" fmla="*/ 2063902 h 3923699"/>
                  <a:gd name="connsiteX26" fmla="*/ 1 w 1489775"/>
                  <a:gd name="connsiteY26" fmla="*/ 1390678 h 3923699"/>
                  <a:gd name="connsiteX27" fmla="*/ 0 w 1489775"/>
                  <a:gd name="connsiteY27" fmla="*/ 1390678 h 3923699"/>
                  <a:gd name="connsiteX28" fmla="*/ 0 w 1489775"/>
                  <a:gd name="connsiteY28" fmla="*/ 1030958 h 3923699"/>
                  <a:gd name="connsiteX29" fmla="*/ 280204 w 1489775"/>
                  <a:gd name="connsiteY29" fmla="*/ 750754 h 3923699"/>
                  <a:gd name="connsiteX30" fmla="*/ 744888 w 1489775"/>
                  <a:gd name="connsiteY30" fmla="*/ 0 h 3923699"/>
                  <a:gd name="connsiteX31" fmla="*/ 1082199 w 1489775"/>
                  <a:gd name="connsiteY31" fmla="*/ 337311 h 3923699"/>
                  <a:gd name="connsiteX32" fmla="*/ 744888 w 1489775"/>
                  <a:gd name="connsiteY32" fmla="*/ 674622 h 3923699"/>
                  <a:gd name="connsiteX33" fmla="*/ 407577 w 1489775"/>
                  <a:gd name="connsiteY33" fmla="*/ 337311 h 3923699"/>
                  <a:gd name="connsiteX34" fmla="*/ 744888 w 1489775"/>
                  <a:gd name="connsiteY34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2238914 h 3923699"/>
                  <a:gd name="connsiteX20" fmla="*/ 330887 w 1489775"/>
                  <a:gd name="connsiteY20" fmla="*/ 1390678 h 3923699"/>
                  <a:gd name="connsiteX21" fmla="*/ 288033 w 1489775"/>
                  <a:gd name="connsiteY21" fmla="*/ 1390678 h 3923699"/>
                  <a:gd name="connsiteX22" fmla="*/ 288033 w 1489775"/>
                  <a:gd name="connsiteY22" fmla="*/ 2063902 h 3923699"/>
                  <a:gd name="connsiteX23" fmla="*/ 144017 w 1489775"/>
                  <a:gd name="connsiteY23" fmla="*/ 2207918 h 3923699"/>
                  <a:gd name="connsiteX24" fmla="*/ 1 w 1489775"/>
                  <a:gd name="connsiteY24" fmla="*/ 2063902 h 3923699"/>
                  <a:gd name="connsiteX25" fmla="*/ 1 w 1489775"/>
                  <a:gd name="connsiteY25" fmla="*/ 1390678 h 3923699"/>
                  <a:gd name="connsiteX26" fmla="*/ 0 w 1489775"/>
                  <a:gd name="connsiteY26" fmla="*/ 1390678 h 3923699"/>
                  <a:gd name="connsiteX27" fmla="*/ 0 w 1489775"/>
                  <a:gd name="connsiteY27" fmla="*/ 1030958 h 3923699"/>
                  <a:gd name="connsiteX28" fmla="*/ 280204 w 1489775"/>
                  <a:gd name="connsiteY28" fmla="*/ 750754 h 3923699"/>
                  <a:gd name="connsiteX29" fmla="*/ 744888 w 1489775"/>
                  <a:gd name="connsiteY29" fmla="*/ 0 h 3923699"/>
                  <a:gd name="connsiteX30" fmla="*/ 1082199 w 1489775"/>
                  <a:gd name="connsiteY30" fmla="*/ 337311 h 3923699"/>
                  <a:gd name="connsiteX31" fmla="*/ 744888 w 1489775"/>
                  <a:gd name="connsiteY31" fmla="*/ 674622 h 3923699"/>
                  <a:gd name="connsiteX32" fmla="*/ 407577 w 1489775"/>
                  <a:gd name="connsiteY32" fmla="*/ 337311 h 3923699"/>
                  <a:gd name="connsiteX33" fmla="*/ 744888 w 1489775"/>
                  <a:gd name="connsiteY33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1390678 h 3923699"/>
                  <a:gd name="connsiteX20" fmla="*/ 288033 w 1489775"/>
                  <a:gd name="connsiteY20" fmla="*/ 1390678 h 3923699"/>
                  <a:gd name="connsiteX21" fmla="*/ 288033 w 1489775"/>
                  <a:gd name="connsiteY21" fmla="*/ 2063902 h 3923699"/>
                  <a:gd name="connsiteX22" fmla="*/ 144017 w 1489775"/>
                  <a:gd name="connsiteY22" fmla="*/ 2207918 h 3923699"/>
                  <a:gd name="connsiteX23" fmla="*/ 1 w 1489775"/>
                  <a:gd name="connsiteY23" fmla="*/ 2063902 h 3923699"/>
                  <a:gd name="connsiteX24" fmla="*/ 1 w 1489775"/>
                  <a:gd name="connsiteY24" fmla="*/ 1390678 h 3923699"/>
                  <a:gd name="connsiteX25" fmla="*/ 0 w 1489775"/>
                  <a:gd name="connsiteY25" fmla="*/ 1390678 h 3923699"/>
                  <a:gd name="connsiteX26" fmla="*/ 0 w 1489775"/>
                  <a:gd name="connsiteY26" fmla="*/ 1030958 h 3923699"/>
                  <a:gd name="connsiteX27" fmla="*/ 280204 w 1489775"/>
                  <a:gd name="connsiteY27" fmla="*/ 750754 h 3923699"/>
                  <a:gd name="connsiteX28" fmla="*/ 744888 w 1489775"/>
                  <a:gd name="connsiteY28" fmla="*/ 0 h 3923699"/>
                  <a:gd name="connsiteX29" fmla="*/ 1082199 w 1489775"/>
                  <a:gd name="connsiteY29" fmla="*/ 337311 h 3923699"/>
                  <a:gd name="connsiteX30" fmla="*/ 744888 w 1489775"/>
                  <a:gd name="connsiteY30" fmla="*/ 674622 h 3923699"/>
                  <a:gd name="connsiteX31" fmla="*/ 407577 w 1489775"/>
                  <a:gd name="connsiteY31" fmla="*/ 337311 h 3923699"/>
                  <a:gd name="connsiteX32" fmla="*/ 744888 w 1489775"/>
                  <a:gd name="connsiteY32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30887 w 1489775"/>
                  <a:gd name="connsiteY18" fmla="*/ 1390678 h 3923699"/>
                  <a:gd name="connsiteX19" fmla="*/ 288033 w 1489775"/>
                  <a:gd name="connsiteY19" fmla="*/ 1390678 h 3923699"/>
                  <a:gd name="connsiteX20" fmla="*/ 288033 w 1489775"/>
                  <a:gd name="connsiteY20" fmla="*/ 2063902 h 3923699"/>
                  <a:gd name="connsiteX21" fmla="*/ 144017 w 1489775"/>
                  <a:gd name="connsiteY21" fmla="*/ 2207918 h 3923699"/>
                  <a:gd name="connsiteX22" fmla="*/ 1 w 1489775"/>
                  <a:gd name="connsiteY22" fmla="*/ 2063902 h 3923699"/>
                  <a:gd name="connsiteX23" fmla="*/ 1 w 1489775"/>
                  <a:gd name="connsiteY23" fmla="*/ 1390678 h 3923699"/>
                  <a:gd name="connsiteX24" fmla="*/ 0 w 1489775"/>
                  <a:gd name="connsiteY24" fmla="*/ 1390678 h 3923699"/>
                  <a:gd name="connsiteX25" fmla="*/ 0 w 1489775"/>
                  <a:gd name="connsiteY25" fmla="*/ 1030958 h 3923699"/>
                  <a:gd name="connsiteX26" fmla="*/ 280204 w 1489775"/>
                  <a:gd name="connsiteY26" fmla="*/ 750754 h 3923699"/>
                  <a:gd name="connsiteX27" fmla="*/ 744888 w 1489775"/>
                  <a:gd name="connsiteY27" fmla="*/ 0 h 3923699"/>
                  <a:gd name="connsiteX28" fmla="*/ 1082199 w 1489775"/>
                  <a:gd name="connsiteY28" fmla="*/ 337311 h 3923699"/>
                  <a:gd name="connsiteX29" fmla="*/ 744888 w 1489775"/>
                  <a:gd name="connsiteY29" fmla="*/ 674622 h 3923699"/>
                  <a:gd name="connsiteX30" fmla="*/ 407577 w 1489775"/>
                  <a:gd name="connsiteY30" fmla="*/ 337311 h 3923699"/>
                  <a:gd name="connsiteX31" fmla="*/ 744888 w 1489775"/>
                  <a:gd name="connsiteY31" fmla="*/ 0 h 3923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489775" h="3923699">
                    <a:moveTo>
                      <a:pt x="280204" y="750754"/>
                    </a:moveTo>
                    <a:lnTo>
                      <a:pt x="1209570" y="750754"/>
                    </a:lnTo>
                    <a:cubicBezTo>
                      <a:pt x="1364322" y="750754"/>
                      <a:pt x="1489774" y="876206"/>
                      <a:pt x="1489774" y="1030958"/>
                    </a:cubicBezTo>
                    <a:lnTo>
                      <a:pt x="1489774" y="1293518"/>
                    </a:lnTo>
                    <a:lnTo>
                      <a:pt x="1489775" y="1293518"/>
                    </a:lnTo>
                    <a:lnTo>
                      <a:pt x="1489775" y="2063902"/>
                    </a:lnTo>
                    <a:cubicBezTo>
                      <a:pt x="1489775" y="2143440"/>
                      <a:pt x="1425297" y="2207918"/>
                      <a:pt x="1345759" y="2207918"/>
                    </a:cubicBezTo>
                    <a:cubicBezTo>
                      <a:pt x="1266221" y="2207918"/>
                      <a:pt x="1201743" y="2143440"/>
                      <a:pt x="1201743" y="2063902"/>
                    </a:cubicBezTo>
                    <a:lnTo>
                      <a:pt x="1201743" y="1390678"/>
                    </a:lnTo>
                    <a:lnTo>
                      <a:pt x="1158887" y="1390678"/>
                    </a:lnTo>
                    <a:cubicBezTo>
                      <a:pt x="1156542" y="2175018"/>
                      <a:pt x="1154198" y="2959359"/>
                      <a:pt x="1151853" y="3743699"/>
                    </a:cubicBezTo>
                    <a:cubicBezTo>
                      <a:pt x="1151853" y="3843110"/>
                      <a:pt x="1071264" y="3923699"/>
                      <a:pt x="971853" y="3923699"/>
                    </a:cubicBezTo>
                    <a:cubicBezTo>
                      <a:pt x="872442" y="3923699"/>
                      <a:pt x="791853" y="3843110"/>
                      <a:pt x="791853" y="3743699"/>
                    </a:cubicBezTo>
                    <a:lnTo>
                      <a:pt x="791853" y="2305078"/>
                    </a:lnTo>
                    <a:lnTo>
                      <a:pt x="683854" y="2305078"/>
                    </a:lnTo>
                    <a:lnTo>
                      <a:pt x="683854" y="3743698"/>
                    </a:lnTo>
                    <a:cubicBezTo>
                      <a:pt x="683854" y="3843109"/>
                      <a:pt x="603265" y="3923698"/>
                      <a:pt x="503854" y="3923698"/>
                    </a:cubicBezTo>
                    <a:cubicBezTo>
                      <a:pt x="404443" y="3923698"/>
                      <a:pt x="323854" y="3843109"/>
                      <a:pt x="323854" y="3743698"/>
                    </a:cubicBezTo>
                    <a:cubicBezTo>
                      <a:pt x="326198" y="2959358"/>
                      <a:pt x="328543" y="2175018"/>
                      <a:pt x="330887" y="1390678"/>
                    </a:cubicBezTo>
                    <a:lnTo>
                      <a:pt x="288033" y="1390678"/>
                    </a:lnTo>
                    <a:lnTo>
                      <a:pt x="288033" y="2063902"/>
                    </a:lnTo>
                    <a:cubicBezTo>
                      <a:pt x="288033" y="2143440"/>
                      <a:pt x="223555" y="2207918"/>
                      <a:pt x="144017" y="2207918"/>
                    </a:cubicBezTo>
                    <a:cubicBezTo>
                      <a:pt x="64479" y="2207918"/>
                      <a:pt x="1" y="2143440"/>
                      <a:pt x="1" y="2063902"/>
                    </a:cubicBezTo>
                    <a:lnTo>
                      <a:pt x="1" y="1390678"/>
                    </a:lnTo>
                    <a:lnTo>
                      <a:pt x="0" y="1390678"/>
                    </a:lnTo>
                    <a:lnTo>
                      <a:pt x="0" y="1030958"/>
                    </a:lnTo>
                    <a:cubicBezTo>
                      <a:pt x="0" y="876206"/>
                      <a:pt x="125452" y="750754"/>
                      <a:pt x="280204" y="750754"/>
                    </a:cubicBezTo>
                    <a:close/>
                    <a:moveTo>
                      <a:pt x="744888" y="0"/>
                    </a:moveTo>
                    <a:cubicBezTo>
                      <a:pt x="931180" y="0"/>
                      <a:pt x="1082199" y="151019"/>
                      <a:pt x="1082199" y="337311"/>
                    </a:cubicBezTo>
                    <a:cubicBezTo>
                      <a:pt x="1082199" y="523603"/>
                      <a:pt x="931180" y="674622"/>
                      <a:pt x="744888" y="674622"/>
                    </a:cubicBezTo>
                    <a:cubicBezTo>
                      <a:pt x="558596" y="674622"/>
                      <a:pt x="407577" y="523603"/>
                      <a:pt x="407577" y="337311"/>
                    </a:cubicBezTo>
                    <a:cubicBezTo>
                      <a:pt x="407577" y="151019"/>
                      <a:pt x="558596" y="0"/>
                      <a:pt x="74488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7" name="Round Same Side Corner Rectangle 8">
                <a:extLst>
                  <a:ext uri="{FF2B5EF4-FFF2-40B4-BE49-F238E27FC236}">
                    <a16:creationId xmlns:a16="http://schemas.microsoft.com/office/drawing/2014/main" id="{26839A61-4D48-44A2-BF16-68A89291A2D5}"/>
                  </a:ext>
                </a:extLst>
              </p:cNvPr>
              <p:cNvSpPr/>
              <p:nvPr/>
            </p:nvSpPr>
            <p:spPr>
              <a:xfrm flipH="1">
                <a:off x="5182140" y="2420889"/>
                <a:ext cx="274173" cy="722105"/>
              </a:xfrm>
              <a:custGeom>
                <a:avLst/>
                <a:gdLst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8887 w 1489775"/>
                  <a:gd name="connsiteY10" fmla="*/ 2305078 h 3923699"/>
                  <a:gd name="connsiteX11" fmla="*/ 1151853 w 1489775"/>
                  <a:gd name="connsiteY11" fmla="*/ 3743699 h 3923699"/>
                  <a:gd name="connsiteX12" fmla="*/ 971853 w 1489775"/>
                  <a:gd name="connsiteY12" fmla="*/ 3923699 h 3923699"/>
                  <a:gd name="connsiteX13" fmla="*/ 791853 w 1489775"/>
                  <a:gd name="connsiteY13" fmla="*/ 3743699 h 3923699"/>
                  <a:gd name="connsiteX14" fmla="*/ 791853 w 1489775"/>
                  <a:gd name="connsiteY14" fmla="*/ 2305078 h 3923699"/>
                  <a:gd name="connsiteX15" fmla="*/ 683854 w 1489775"/>
                  <a:gd name="connsiteY15" fmla="*/ 2305078 h 3923699"/>
                  <a:gd name="connsiteX16" fmla="*/ 683854 w 1489775"/>
                  <a:gd name="connsiteY16" fmla="*/ 3743698 h 3923699"/>
                  <a:gd name="connsiteX17" fmla="*/ 503854 w 1489775"/>
                  <a:gd name="connsiteY17" fmla="*/ 3923698 h 3923699"/>
                  <a:gd name="connsiteX18" fmla="*/ 323854 w 1489775"/>
                  <a:gd name="connsiteY18" fmla="*/ 3743698 h 3923699"/>
                  <a:gd name="connsiteX19" fmla="*/ 323854 w 1489775"/>
                  <a:gd name="connsiteY19" fmla="*/ 2238914 h 3923699"/>
                  <a:gd name="connsiteX20" fmla="*/ 330887 w 1489775"/>
                  <a:gd name="connsiteY20" fmla="*/ 2238914 h 3923699"/>
                  <a:gd name="connsiteX21" fmla="*/ 330887 w 1489775"/>
                  <a:gd name="connsiteY21" fmla="*/ 1390678 h 3923699"/>
                  <a:gd name="connsiteX22" fmla="*/ 288033 w 1489775"/>
                  <a:gd name="connsiteY22" fmla="*/ 1390678 h 3923699"/>
                  <a:gd name="connsiteX23" fmla="*/ 288033 w 1489775"/>
                  <a:gd name="connsiteY23" fmla="*/ 2063902 h 3923699"/>
                  <a:gd name="connsiteX24" fmla="*/ 144017 w 1489775"/>
                  <a:gd name="connsiteY24" fmla="*/ 2207918 h 3923699"/>
                  <a:gd name="connsiteX25" fmla="*/ 1 w 1489775"/>
                  <a:gd name="connsiteY25" fmla="*/ 2063902 h 3923699"/>
                  <a:gd name="connsiteX26" fmla="*/ 1 w 1489775"/>
                  <a:gd name="connsiteY26" fmla="*/ 1390678 h 3923699"/>
                  <a:gd name="connsiteX27" fmla="*/ 0 w 1489775"/>
                  <a:gd name="connsiteY27" fmla="*/ 1390678 h 3923699"/>
                  <a:gd name="connsiteX28" fmla="*/ 0 w 1489775"/>
                  <a:gd name="connsiteY28" fmla="*/ 1030958 h 3923699"/>
                  <a:gd name="connsiteX29" fmla="*/ 280204 w 1489775"/>
                  <a:gd name="connsiteY29" fmla="*/ 750754 h 3923699"/>
                  <a:gd name="connsiteX30" fmla="*/ 744888 w 1489775"/>
                  <a:gd name="connsiteY30" fmla="*/ 0 h 3923699"/>
                  <a:gd name="connsiteX31" fmla="*/ 1082199 w 1489775"/>
                  <a:gd name="connsiteY31" fmla="*/ 337311 h 3923699"/>
                  <a:gd name="connsiteX32" fmla="*/ 744888 w 1489775"/>
                  <a:gd name="connsiteY32" fmla="*/ 674622 h 3923699"/>
                  <a:gd name="connsiteX33" fmla="*/ 407577 w 1489775"/>
                  <a:gd name="connsiteY33" fmla="*/ 337311 h 3923699"/>
                  <a:gd name="connsiteX34" fmla="*/ 744888 w 1489775"/>
                  <a:gd name="connsiteY34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2238914 h 3923699"/>
                  <a:gd name="connsiteX20" fmla="*/ 330887 w 1489775"/>
                  <a:gd name="connsiteY20" fmla="*/ 1390678 h 3923699"/>
                  <a:gd name="connsiteX21" fmla="*/ 288033 w 1489775"/>
                  <a:gd name="connsiteY21" fmla="*/ 1390678 h 3923699"/>
                  <a:gd name="connsiteX22" fmla="*/ 288033 w 1489775"/>
                  <a:gd name="connsiteY22" fmla="*/ 2063902 h 3923699"/>
                  <a:gd name="connsiteX23" fmla="*/ 144017 w 1489775"/>
                  <a:gd name="connsiteY23" fmla="*/ 2207918 h 3923699"/>
                  <a:gd name="connsiteX24" fmla="*/ 1 w 1489775"/>
                  <a:gd name="connsiteY24" fmla="*/ 2063902 h 3923699"/>
                  <a:gd name="connsiteX25" fmla="*/ 1 w 1489775"/>
                  <a:gd name="connsiteY25" fmla="*/ 1390678 h 3923699"/>
                  <a:gd name="connsiteX26" fmla="*/ 0 w 1489775"/>
                  <a:gd name="connsiteY26" fmla="*/ 1390678 h 3923699"/>
                  <a:gd name="connsiteX27" fmla="*/ 0 w 1489775"/>
                  <a:gd name="connsiteY27" fmla="*/ 1030958 h 3923699"/>
                  <a:gd name="connsiteX28" fmla="*/ 280204 w 1489775"/>
                  <a:gd name="connsiteY28" fmla="*/ 750754 h 3923699"/>
                  <a:gd name="connsiteX29" fmla="*/ 744888 w 1489775"/>
                  <a:gd name="connsiteY29" fmla="*/ 0 h 3923699"/>
                  <a:gd name="connsiteX30" fmla="*/ 1082199 w 1489775"/>
                  <a:gd name="connsiteY30" fmla="*/ 337311 h 3923699"/>
                  <a:gd name="connsiteX31" fmla="*/ 744888 w 1489775"/>
                  <a:gd name="connsiteY31" fmla="*/ 674622 h 3923699"/>
                  <a:gd name="connsiteX32" fmla="*/ 407577 w 1489775"/>
                  <a:gd name="connsiteY32" fmla="*/ 337311 h 3923699"/>
                  <a:gd name="connsiteX33" fmla="*/ 744888 w 1489775"/>
                  <a:gd name="connsiteY33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1390678 h 3923699"/>
                  <a:gd name="connsiteX20" fmla="*/ 288033 w 1489775"/>
                  <a:gd name="connsiteY20" fmla="*/ 1390678 h 3923699"/>
                  <a:gd name="connsiteX21" fmla="*/ 288033 w 1489775"/>
                  <a:gd name="connsiteY21" fmla="*/ 2063902 h 3923699"/>
                  <a:gd name="connsiteX22" fmla="*/ 144017 w 1489775"/>
                  <a:gd name="connsiteY22" fmla="*/ 2207918 h 3923699"/>
                  <a:gd name="connsiteX23" fmla="*/ 1 w 1489775"/>
                  <a:gd name="connsiteY23" fmla="*/ 2063902 h 3923699"/>
                  <a:gd name="connsiteX24" fmla="*/ 1 w 1489775"/>
                  <a:gd name="connsiteY24" fmla="*/ 1390678 h 3923699"/>
                  <a:gd name="connsiteX25" fmla="*/ 0 w 1489775"/>
                  <a:gd name="connsiteY25" fmla="*/ 1390678 h 3923699"/>
                  <a:gd name="connsiteX26" fmla="*/ 0 w 1489775"/>
                  <a:gd name="connsiteY26" fmla="*/ 1030958 h 3923699"/>
                  <a:gd name="connsiteX27" fmla="*/ 280204 w 1489775"/>
                  <a:gd name="connsiteY27" fmla="*/ 750754 h 3923699"/>
                  <a:gd name="connsiteX28" fmla="*/ 744888 w 1489775"/>
                  <a:gd name="connsiteY28" fmla="*/ 0 h 3923699"/>
                  <a:gd name="connsiteX29" fmla="*/ 1082199 w 1489775"/>
                  <a:gd name="connsiteY29" fmla="*/ 337311 h 3923699"/>
                  <a:gd name="connsiteX30" fmla="*/ 744888 w 1489775"/>
                  <a:gd name="connsiteY30" fmla="*/ 674622 h 3923699"/>
                  <a:gd name="connsiteX31" fmla="*/ 407577 w 1489775"/>
                  <a:gd name="connsiteY31" fmla="*/ 337311 h 3923699"/>
                  <a:gd name="connsiteX32" fmla="*/ 744888 w 1489775"/>
                  <a:gd name="connsiteY32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30887 w 1489775"/>
                  <a:gd name="connsiteY18" fmla="*/ 1390678 h 3923699"/>
                  <a:gd name="connsiteX19" fmla="*/ 288033 w 1489775"/>
                  <a:gd name="connsiteY19" fmla="*/ 1390678 h 3923699"/>
                  <a:gd name="connsiteX20" fmla="*/ 288033 w 1489775"/>
                  <a:gd name="connsiteY20" fmla="*/ 2063902 h 3923699"/>
                  <a:gd name="connsiteX21" fmla="*/ 144017 w 1489775"/>
                  <a:gd name="connsiteY21" fmla="*/ 2207918 h 3923699"/>
                  <a:gd name="connsiteX22" fmla="*/ 1 w 1489775"/>
                  <a:gd name="connsiteY22" fmla="*/ 2063902 h 3923699"/>
                  <a:gd name="connsiteX23" fmla="*/ 1 w 1489775"/>
                  <a:gd name="connsiteY23" fmla="*/ 1390678 h 3923699"/>
                  <a:gd name="connsiteX24" fmla="*/ 0 w 1489775"/>
                  <a:gd name="connsiteY24" fmla="*/ 1390678 h 3923699"/>
                  <a:gd name="connsiteX25" fmla="*/ 0 w 1489775"/>
                  <a:gd name="connsiteY25" fmla="*/ 1030958 h 3923699"/>
                  <a:gd name="connsiteX26" fmla="*/ 280204 w 1489775"/>
                  <a:gd name="connsiteY26" fmla="*/ 750754 h 3923699"/>
                  <a:gd name="connsiteX27" fmla="*/ 744888 w 1489775"/>
                  <a:gd name="connsiteY27" fmla="*/ 0 h 3923699"/>
                  <a:gd name="connsiteX28" fmla="*/ 1082199 w 1489775"/>
                  <a:gd name="connsiteY28" fmla="*/ 337311 h 3923699"/>
                  <a:gd name="connsiteX29" fmla="*/ 744888 w 1489775"/>
                  <a:gd name="connsiteY29" fmla="*/ 674622 h 3923699"/>
                  <a:gd name="connsiteX30" fmla="*/ 407577 w 1489775"/>
                  <a:gd name="connsiteY30" fmla="*/ 337311 h 3923699"/>
                  <a:gd name="connsiteX31" fmla="*/ 744888 w 1489775"/>
                  <a:gd name="connsiteY31" fmla="*/ 0 h 3923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489775" h="3923699">
                    <a:moveTo>
                      <a:pt x="280204" y="750754"/>
                    </a:moveTo>
                    <a:lnTo>
                      <a:pt x="1209570" y="750754"/>
                    </a:lnTo>
                    <a:cubicBezTo>
                      <a:pt x="1364322" y="750754"/>
                      <a:pt x="1489774" y="876206"/>
                      <a:pt x="1489774" y="1030958"/>
                    </a:cubicBezTo>
                    <a:lnTo>
                      <a:pt x="1489774" y="1293518"/>
                    </a:lnTo>
                    <a:lnTo>
                      <a:pt x="1489775" y="1293518"/>
                    </a:lnTo>
                    <a:lnTo>
                      <a:pt x="1489775" y="2063902"/>
                    </a:lnTo>
                    <a:cubicBezTo>
                      <a:pt x="1489775" y="2143440"/>
                      <a:pt x="1425297" y="2207918"/>
                      <a:pt x="1345759" y="2207918"/>
                    </a:cubicBezTo>
                    <a:cubicBezTo>
                      <a:pt x="1266221" y="2207918"/>
                      <a:pt x="1201743" y="2143440"/>
                      <a:pt x="1201743" y="2063902"/>
                    </a:cubicBezTo>
                    <a:lnTo>
                      <a:pt x="1201743" y="1390678"/>
                    </a:lnTo>
                    <a:lnTo>
                      <a:pt x="1158887" y="1390678"/>
                    </a:lnTo>
                    <a:cubicBezTo>
                      <a:pt x="1156542" y="2175018"/>
                      <a:pt x="1154198" y="2959359"/>
                      <a:pt x="1151853" y="3743699"/>
                    </a:cubicBezTo>
                    <a:cubicBezTo>
                      <a:pt x="1151853" y="3843110"/>
                      <a:pt x="1071264" y="3923699"/>
                      <a:pt x="971853" y="3923699"/>
                    </a:cubicBezTo>
                    <a:cubicBezTo>
                      <a:pt x="872442" y="3923699"/>
                      <a:pt x="791853" y="3843110"/>
                      <a:pt x="791853" y="3743699"/>
                    </a:cubicBezTo>
                    <a:lnTo>
                      <a:pt x="791853" y="2305078"/>
                    </a:lnTo>
                    <a:lnTo>
                      <a:pt x="683854" y="2305078"/>
                    </a:lnTo>
                    <a:lnTo>
                      <a:pt x="683854" y="3743698"/>
                    </a:lnTo>
                    <a:cubicBezTo>
                      <a:pt x="683854" y="3843109"/>
                      <a:pt x="603265" y="3923698"/>
                      <a:pt x="503854" y="3923698"/>
                    </a:cubicBezTo>
                    <a:cubicBezTo>
                      <a:pt x="404443" y="3923698"/>
                      <a:pt x="323854" y="3843109"/>
                      <a:pt x="323854" y="3743698"/>
                    </a:cubicBezTo>
                    <a:cubicBezTo>
                      <a:pt x="326198" y="2959358"/>
                      <a:pt x="328543" y="2175018"/>
                      <a:pt x="330887" y="1390678"/>
                    </a:cubicBezTo>
                    <a:lnTo>
                      <a:pt x="288033" y="1390678"/>
                    </a:lnTo>
                    <a:lnTo>
                      <a:pt x="288033" y="2063902"/>
                    </a:lnTo>
                    <a:cubicBezTo>
                      <a:pt x="288033" y="2143440"/>
                      <a:pt x="223555" y="2207918"/>
                      <a:pt x="144017" y="2207918"/>
                    </a:cubicBezTo>
                    <a:cubicBezTo>
                      <a:pt x="64479" y="2207918"/>
                      <a:pt x="1" y="2143440"/>
                      <a:pt x="1" y="2063902"/>
                    </a:cubicBezTo>
                    <a:lnTo>
                      <a:pt x="1" y="1390678"/>
                    </a:lnTo>
                    <a:lnTo>
                      <a:pt x="0" y="1390678"/>
                    </a:lnTo>
                    <a:lnTo>
                      <a:pt x="0" y="1030958"/>
                    </a:lnTo>
                    <a:cubicBezTo>
                      <a:pt x="0" y="876206"/>
                      <a:pt x="125452" y="750754"/>
                      <a:pt x="280204" y="750754"/>
                    </a:cubicBezTo>
                    <a:close/>
                    <a:moveTo>
                      <a:pt x="744888" y="0"/>
                    </a:moveTo>
                    <a:cubicBezTo>
                      <a:pt x="931180" y="0"/>
                      <a:pt x="1082199" y="151019"/>
                      <a:pt x="1082199" y="337311"/>
                    </a:cubicBezTo>
                    <a:cubicBezTo>
                      <a:pt x="1082199" y="523603"/>
                      <a:pt x="931180" y="674622"/>
                      <a:pt x="744888" y="674622"/>
                    </a:cubicBezTo>
                    <a:cubicBezTo>
                      <a:pt x="558596" y="674622"/>
                      <a:pt x="407577" y="523603"/>
                      <a:pt x="407577" y="337311"/>
                    </a:cubicBezTo>
                    <a:cubicBezTo>
                      <a:pt x="407577" y="151019"/>
                      <a:pt x="558596" y="0"/>
                      <a:pt x="744888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298" name="Round Same Side Corner Rectangle 8">
                <a:extLst>
                  <a:ext uri="{FF2B5EF4-FFF2-40B4-BE49-F238E27FC236}">
                    <a16:creationId xmlns:a16="http://schemas.microsoft.com/office/drawing/2014/main" id="{9F4D1A18-940B-4000-9902-A949DCB19835}"/>
                  </a:ext>
                </a:extLst>
              </p:cNvPr>
              <p:cNvSpPr/>
              <p:nvPr/>
            </p:nvSpPr>
            <p:spPr>
              <a:xfrm flipH="1">
                <a:off x="5566824" y="2420889"/>
                <a:ext cx="274173" cy="722105"/>
              </a:xfrm>
              <a:custGeom>
                <a:avLst/>
                <a:gdLst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8887 w 1489775"/>
                  <a:gd name="connsiteY10" fmla="*/ 2305078 h 3923699"/>
                  <a:gd name="connsiteX11" fmla="*/ 1151853 w 1489775"/>
                  <a:gd name="connsiteY11" fmla="*/ 3743699 h 3923699"/>
                  <a:gd name="connsiteX12" fmla="*/ 971853 w 1489775"/>
                  <a:gd name="connsiteY12" fmla="*/ 3923699 h 3923699"/>
                  <a:gd name="connsiteX13" fmla="*/ 791853 w 1489775"/>
                  <a:gd name="connsiteY13" fmla="*/ 3743699 h 3923699"/>
                  <a:gd name="connsiteX14" fmla="*/ 791853 w 1489775"/>
                  <a:gd name="connsiteY14" fmla="*/ 2305078 h 3923699"/>
                  <a:gd name="connsiteX15" fmla="*/ 683854 w 1489775"/>
                  <a:gd name="connsiteY15" fmla="*/ 2305078 h 3923699"/>
                  <a:gd name="connsiteX16" fmla="*/ 683854 w 1489775"/>
                  <a:gd name="connsiteY16" fmla="*/ 3743698 h 3923699"/>
                  <a:gd name="connsiteX17" fmla="*/ 503854 w 1489775"/>
                  <a:gd name="connsiteY17" fmla="*/ 3923698 h 3923699"/>
                  <a:gd name="connsiteX18" fmla="*/ 323854 w 1489775"/>
                  <a:gd name="connsiteY18" fmla="*/ 3743698 h 3923699"/>
                  <a:gd name="connsiteX19" fmla="*/ 323854 w 1489775"/>
                  <a:gd name="connsiteY19" fmla="*/ 2238914 h 3923699"/>
                  <a:gd name="connsiteX20" fmla="*/ 330887 w 1489775"/>
                  <a:gd name="connsiteY20" fmla="*/ 2238914 h 3923699"/>
                  <a:gd name="connsiteX21" fmla="*/ 330887 w 1489775"/>
                  <a:gd name="connsiteY21" fmla="*/ 1390678 h 3923699"/>
                  <a:gd name="connsiteX22" fmla="*/ 288033 w 1489775"/>
                  <a:gd name="connsiteY22" fmla="*/ 1390678 h 3923699"/>
                  <a:gd name="connsiteX23" fmla="*/ 288033 w 1489775"/>
                  <a:gd name="connsiteY23" fmla="*/ 2063902 h 3923699"/>
                  <a:gd name="connsiteX24" fmla="*/ 144017 w 1489775"/>
                  <a:gd name="connsiteY24" fmla="*/ 2207918 h 3923699"/>
                  <a:gd name="connsiteX25" fmla="*/ 1 w 1489775"/>
                  <a:gd name="connsiteY25" fmla="*/ 2063902 h 3923699"/>
                  <a:gd name="connsiteX26" fmla="*/ 1 w 1489775"/>
                  <a:gd name="connsiteY26" fmla="*/ 1390678 h 3923699"/>
                  <a:gd name="connsiteX27" fmla="*/ 0 w 1489775"/>
                  <a:gd name="connsiteY27" fmla="*/ 1390678 h 3923699"/>
                  <a:gd name="connsiteX28" fmla="*/ 0 w 1489775"/>
                  <a:gd name="connsiteY28" fmla="*/ 1030958 h 3923699"/>
                  <a:gd name="connsiteX29" fmla="*/ 280204 w 1489775"/>
                  <a:gd name="connsiteY29" fmla="*/ 750754 h 3923699"/>
                  <a:gd name="connsiteX30" fmla="*/ 744888 w 1489775"/>
                  <a:gd name="connsiteY30" fmla="*/ 0 h 3923699"/>
                  <a:gd name="connsiteX31" fmla="*/ 1082199 w 1489775"/>
                  <a:gd name="connsiteY31" fmla="*/ 337311 h 3923699"/>
                  <a:gd name="connsiteX32" fmla="*/ 744888 w 1489775"/>
                  <a:gd name="connsiteY32" fmla="*/ 674622 h 3923699"/>
                  <a:gd name="connsiteX33" fmla="*/ 407577 w 1489775"/>
                  <a:gd name="connsiteY33" fmla="*/ 337311 h 3923699"/>
                  <a:gd name="connsiteX34" fmla="*/ 744888 w 1489775"/>
                  <a:gd name="connsiteY34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2238914 h 3923699"/>
                  <a:gd name="connsiteX20" fmla="*/ 330887 w 1489775"/>
                  <a:gd name="connsiteY20" fmla="*/ 1390678 h 3923699"/>
                  <a:gd name="connsiteX21" fmla="*/ 288033 w 1489775"/>
                  <a:gd name="connsiteY21" fmla="*/ 1390678 h 3923699"/>
                  <a:gd name="connsiteX22" fmla="*/ 288033 w 1489775"/>
                  <a:gd name="connsiteY22" fmla="*/ 2063902 h 3923699"/>
                  <a:gd name="connsiteX23" fmla="*/ 144017 w 1489775"/>
                  <a:gd name="connsiteY23" fmla="*/ 2207918 h 3923699"/>
                  <a:gd name="connsiteX24" fmla="*/ 1 w 1489775"/>
                  <a:gd name="connsiteY24" fmla="*/ 2063902 h 3923699"/>
                  <a:gd name="connsiteX25" fmla="*/ 1 w 1489775"/>
                  <a:gd name="connsiteY25" fmla="*/ 1390678 h 3923699"/>
                  <a:gd name="connsiteX26" fmla="*/ 0 w 1489775"/>
                  <a:gd name="connsiteY26" fmla="*/ 1390678 h 3923699"/>
                  <a:gd name="connsiteX27" fmla="*/ 0 w 1489775"/>
                  <a:gd name="connsiteY27" fmla="*/ 1030958 h 3923699"/>
                  <a:gd name="connsiteX28" fmla="*/ 280204 w 1489775"/>
                  <a:gd name="connsiteY28" fmla="*/ 750754 h 3923699"/>
                  <a:gd name="connsiteX29" fmla="*/ 744888 w 1489775"/>
                  <a:gd name="connsiteY29" fmla="*/ 0 h 3923699"/>
                  <a:gd name="connsiteX30" fmla="*/ 1082199 w 1489775"/>
                  <a:gd name="connsiteY30" fmla="*/ 337311 h 3923699"/>
                  <a:gd name="connsiteX31" fmla="*/ 744888 w 1489775"/>
                  <a:gd name="connsiteY31" fmla="*/ 674622 h 3923699"/>
                  <a:gd name="connsiteX32" fmla="*/ 407577 w 1489775"/>
                  <a:gd name="connsiteY32" fmla="*/ 337311 h 3923699"/>
                  <a:gd name="connsiteX33" fmla="*/ 744888 w 1489775"/>
                  <a:gd name="connsiteY33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23854 w 1489775"/>
                  <a:gd name="connsiteY18" fmla="*/ 2238914 h 3923699"/>
                  <a:gd name="connsiteX19" fmla="*/ 330887 w 1489775"/>
                  <a:gd name="connsiteY19" fmla="*/ 1390678 h 3923699"/>
                  <a:gd name="connsiteX20" fmla="*/ 288033 w 1489775"/>
                  <a:gd name="connsiteY20" fmla="*/ 1390678 h 3923699"/>
                  <a:gd name="connsiteX21" fmla="*/ 288033 w 1489775"/>
                  <a:gd name="connsiteY21" fmla="*/ 2063902 h 3923699"/>
                  <a:gd name="connsiteX22" fmla="*/ 144017 w 1489775"/>
                  <a:gd name="connsiteY22" fmla="*/ 2207918 h 3923699"/>
                  <a:gd name="connsiteX23" fmla="*/ 1 w 1489775"/>
                  <a:gd name="connsiteY23" fmla="*/ 2063902 h 3923699"/>
                  <a:gd name="connsiteX24" fmla="*/ 1 w 1489775"/>
                  <a:gd name="connsiteY24" fmla="*/ 1390678 h 3923699"/>
                  <a:gd name="connsiteX25" fmla="*/ 0 w 1489775"/>
                  <a:gd name="connsiteY25" fmla="*/ 1390678 h 3923699"/>
                  <a:gd name="connsiteX26" fmla="*/ 0 w 1489775"/>
                  <a:gd name="connsiteY26" fmla="*/ 1030958 h 3923699"/>
                  <a:gd name="connsiteX27" fmla="*/ 280204 w 1489775"/>
                  <a:gd name="connsiteY27" fmla="*/ 750754 h 3923699"/>
                  <a:gd name="connsiteX28" fmla="*/ 744888 w 1489775"/>
                  <a:gd name="connsiteY28" fmla="*/ 0 h 3923699"/>
                  <a:gd name="connsiteX29" fmla="*/ 1082199 w 1489775"/>
                  <a:gd name="connsiteY29" fmla="*/ 337311 h 3923699"/>
                  <a:gd name="connsiteX30" fmla="*/ 744888 w 1489775"/>
                  <a:gd name="connsiteY30" fmla="*/ 674622 h 3923699"/>
                  <a:gd name="connsiteX31" fmla="*/ 407577 w 1489775"/>
                  <a:gd name="connsiteY31" fmla="*/ 337311 h 3923699"/>
                  <a:gd name="connsiteX32" fmla="*/ 744888 w 1489775"/>
                  <a:gd name="connsiteY32" fmla="*/ 0 h 3923699"/>
                  <a:gd name="connsiteX0" fmla="*/ 280204 w 1489775"/>
                  <a:gd name="connsiteY0" fmla="*/ 750754 h 3923699"/>
                  <a:gd name="connsiteX1" fmla="*/ 1209570 w 1489775"/>
                  <a:gd name="connsiteY1" fmla="*/ 750754 h 3923699"/>
                  <a:gd name="connsiteX2" fmla="*/ 1489774 w 1489775"/>
                  <a:gd name="connsiteY2" fmla="*/ 1030958 h 3923699"/>
                  <a:gd name="connsiteX3" fmla="*/ 1489774 w 1489775"/>
                  <a:gd name="connsiteY3" fmla="*/ 1293518 h 3923699"/>
                  <a:gd name="connsiteX4" fmla="*/ 1489775 w 1489775"/>
                  <a:gd name="connsiteY4" fmla="*/ 1293518 h 3923699"/>
                  <a:gd name="connsiteX5" fmla="*/ 1489775 w 1489775"/>
                  <a:gd name="connsiteY5" fmla="*/ 2063902 h 3923699"/>
                  <a:gd name="connsiteX6" fmla="*/ 1345759 w 1489775"/>
                  <a:gd name="connsiteY6" fmla="*/ 2207918 h 3923699"/>
                  <a:gd name="connsiteX7" fmla="*/ 1201743 w 1489775"/>
                  <a:gd name="connsiteY7" fmla="*/ 2063902 h 3923699"/>
                  <a:gd name="connsiteX8" fmla="*/ 1201743 w 1489775"/>
                  <a:gd name="connsiteY8" fmla="*/ 1390678 h 3923699"/>
                  <a:gd name="connsiteX9" fmla="*/ 1158887 w 1489775"/>
                  <a:gd name="connsiteY9" fmla="*/ 1390678 h 3923699"/>
                  <a:gd name="connsiteX10" fmla="*/ 1151853 w 1489775"/>
                  <a:gd name="connsiteY10" fmla="*/ 3743699 h 3923699"/>
                  <a:gd name="connsiteX11" fmla="*/ 971853 w 1489775"/>
                  <a:gd name="connsiteY11" fmla="*/ 3923699 h 3923699"/>
                  <a:gd name="connsiteX12" fmla="*/ 791853 w 1489775"/>
                  <a:gd name="connsiteY12" fmla="*/ 3743699 h 3923699"/>
                  <a:gd name="connsiteX13" fmla="*/ 791853 w 1489775"/>
                  <a:gd name="connsiteY13" fmla="*/ 2305078 h 3923699"/>
                  <a:gd name="connsiteX14" fmla="*/ 683854 w 1489775"/>
                  <a:gd name="connsiteY14" fmla="*/ 2305078 h 3923699"/>
                  <a:gd name="connsiteX15" fmla="*/ 683854 w 1489775"/>
                  <a:gd name="connsiteY15" fmla="*/ 3743698 h 3923699"/>
                  <a:gd name="connsiteX16" fmla="*/ 503854 w 1489775"/>
                  <a:gd name="connsiteY16" fmla="*/ 3923698 h 3923699"/>
                  <a:gd name="connsiteX17" fmla="*/ 323854 w 1489775"/>
                  <a:gd name="connsiteY17" fmla="*/ 3743698 h 3923699"/>
                  <a:gd name="connsiteX18" fmla="*/ 330887 w 1489775"/>
                  <a:gd name="connsiteY18" fmla="*/ 1390678 h 3923699"/>
                  <a:gd name="connsiteX19" fmla="*/ 288033 w 1489775"/>
                  <a:gd name="connsiteY19" fmla="*/ 1390678 h 3923699"/>
                  <a:gd name="connsiteX20" fmla="*/ 288033 w 1489775"/>
                  <a:gd name="connsiteY20" fmla="*/ 2063902 h 3923699"/>
                  <a:gd name="connsiteX21" fmla="*/ 144017 w 1489775"/>
                  <a:gd name="connsiteY21" fmla="*/ 2207918 h 3923699"/>
                  <a:gd name="connsiteX22" fmla="*/ 1 w 1489775"/>
                  <a:gd name="connsiteY22" fmla="*/ 2063902 h 3923699"/>
                  <a:gd name="connsiteX23" fmla="*/ 1 w 1489775"/>
                  <a:gd name="connsiteY23" fmla="*/ 1390678 h 3923699"/>
                  <a:gd name="connsiteX24" fmla="*/ 0 w 1489775"/>
                  <a:gd name="connsiteY24" fmla="*/ 1390678 h 3923699"/>
                  <a:gd name="connsiteX25" fmla="*/ 0 w 1489775"/>
                  <a:gd name="connsiteY25" fmla="*/ 1030958 h 3923699"/>
                  <a:gd name="connsiteX26" fmla="*/ 280204 w 1489775"/>
                  <a:gd name="connsiteY26" fmla="*/ 750754 h 3923699"/>
                  <a:gd name="connsiteX27" fmla="*/ 744888 w 1489775"/>
                  <a:gd name="connsiteY27" fmla="*/ 0 h 3923699"/>
                  <a:gd name="connsiteX28" fmla="*/ 1082199 w 1489775"/>
                  <a:gd name="connsiteY28" fmla="*/ 337311 h 3923699"/>
                  <a:gd name="connsiteX29" fmla="*/ 744888 w 1489775"/>
                  <a:gd name="connsiteY29" fmla="*/ 674622 h 3923699"/>
                  <a:gd name="connsiteX30" fmla="*/ 407577 w 1489775"/>
                  <a:gd name="connsiteY30" fmla="*/ 337311 h 3923699"/>
                  <a:gd name="connsiteX31" fmla="*/ 744888 w 1489775"/>
                  <a:gd name="connsiteY31" fmla="*/ 0 h 39236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489775" h="3923699">
                    <a:moveTo>
                      <a:pt x="280204" y="750754"/>
                    </a:moveTo>
                    <a:lnTo>
                      <a:pt x="1209570" y="750754"/>
                    </a:lnTo>
                    <a:cubicBezTo>
                      <a:pt x="1364322" y="750754"/>
                      <a:pt x="1489774" y="876206"/>
                      <a:pt x="1489774" y="1030958"/>
                    </a:cubicBezTo>
                    <a:lnTo>
                      <a:pt x="1489774" y="1293518"/>
                    </a:lnTo>
                    <a:lnTo>
                      <a:pt x="1489775" y="1293518"/>
                    </a:lnTo>
                    <a:lnTo>
                      <a:pt x="1489775" y="2063902"/>
                    </a:lnTo>
                    <a:cubicBezTo>
                      <a:pt x="1489775" y="2143440"/>
                      <a:pt x="1425297" y="2207918"/>
                      <a:pt x="1345759" y="2207918"/>
                    </a:cubicBezTo>
                    <a:cubicBezTo>
                      <a:pt x="1266221" y="2207918"/>
                      <a:pt x="1201743" y="2143440"/>
                      <a:pt x="1201743" y="2063902"/>
                    </a:cubicBezTo>
                    <a:lnTo>
                      <a:pt x="1201743" y="1390678"/>
                    </a:lnTo>
                    <a:lnTo>
                      <a:pt x="1158887" y="1390678"/>
                    </a:lnTo>
                    <a:cubicBezTo>
                      <a:pt x="1156542" y="2175018"/>
                      <a:pt x="1154198" y="2959359"/>
                      <a:pt x="1151853" y="3743699"/>
                    </a:cubicBezTo>
                    <a:cubicBezTo>
                      <a:pt x="1151853" y="3843110"/>
                      <a:pt x="1071264" y="3923699"/>
                      <a:pt x="971853" y="3923699"/>
                    </a:cubicBezTo>
                    <a:cubicBezTo>
                      <a:pt x="872442" y="3923699"/>
                      <a:pt x="791853" y="3843110"/>
                      <a:pt x="791853" y="3743699"/>
                    </a:cubicBezTo>
                    <a:lnTo>
                      <a:pt x="791853" y="2305078"/>
                    </a:lnTo>
                    <a:lnTo>
                      <a:pt x="683854" y="2305078"/>
                    </a:lnTo>
                    <a:lnTo>
                      <a:pt x="683854" y="3743698"/>
                    </a:lnTo>
                    <a:cubicBezTo>
                      <a:pt x="683854" y="3843109"/>
                      <a:pt x="603265" y="3923698"/>
                      <a:pt x="503854" y="3923698"/>
                    </a:cubicBezTo>
                    <a:cubicBezTo>
                      <a:pt x="404443" y="3923698"/>
                      <a:pt x="323854" y="3843109"/>
                      <a:pt x="323854" y="3743698"/>
                    </a:cubicBezTo>
                    <a:cubicBezTo>
                      <a:pt x="326198" y="2959358"/>
                      <a:pt x="328543" y="2175018"/>
                      <a:pt x="330887" y="1390678"/>
                    </a:cubicBezTo>
                    <a:lnTo>
                      <a:pt x="288033" y="1390678"/>
                    </a:lnTo>
                    <a:lnTo>
                      <a:pt x="288033" y="2063902"/>
                    </a:lnTo>
                    <a:cubicBezTo>
                      <a:pt x="288033" y="2143440"/>
                      <a:pt x="223555" y="2207918"/>
                      <a:pt x="144017" y="2207918"/>
                    </a:cubicBezTo>
                    <a:cubicBezTo>
                      <a:pt x="64479" y="2207918"/>
                      <a:pt x="1" y="2143440"/>
                      <a:pt x="1" y="2063902"/>
                    </a:cubicBezTo>
                    <a:lnTo>
                      <a:pt x="1" y="1390678"/>
                    </a:lnTo>
                    <a:lnTo>
                      <a:pt x="0" y="1390678"/>
                    </a:lnTo>
                    <a:lnTo>
                      <a:pt x="0" y="1030958"/>
                    </a:lnTo>
                    <a:cubicBezTo>
                      <a:pt x="0" y="876206"/>
                      <a:pt x="125452" y="750754"/>
                      <a:pt x="280204" y="750754"/>
                    </a:cubicBezTo>
                    <a:close/>
                    <a:moveTo>
                      <a:pt x="744888" y="0"/>
                    </a:moveTo>
                    <a:cubicBezTo>
                      <a:pt x="931180" y="0"/>
                      <a:pt x="1082199" y="151019"/>
                      <a:pt x="1082199" y="337311"/>
                    </a:cubicBezTo>
                    <a:cubicBezTo>
                      <a:pt x="1082199" y="523603"/>
                      <a:pt x="931180" y="674622"/>
                      <a:pt x="744888" y="674622"/>
                    </a:cubicBezTo>
                    <a:cubicBezTo>
                      <a:pt x="558596" y="674622"/>
                      <a:pt x="407577" y="523603"/>
                      <a:pt x="407577" y="337311"/>
                    </a:cubicBezTo>
                    <a:cubicBezTo>
                      <a:pt x="407577" y="151019"/>
                      <a:pt x="558596" y="0"/>
                      <a:pt x="744888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299" name="그룹 298">
            <a:extLst>
              <a:ext uri="{FF2B5EF4-FFF2-40B4-BE49-F238E27FC236}">
                <a16:creationId xmlns:a16="http://schemas.microsoft.com/office/drawing/2014/main" id="{13D619E3-CE1B-4C7B-BD3C-F44734F8DCDE}"/>
              </a:ext>
            </a:extLst>
          </p:cNvPr>
          <p:cNvGrpSpPr/>
          <p:nvPr/>
        </p:nvGrpSpPr>
        <p:grpSpPr>
          <a:xfrm>
            <a:off x="2681611" y="4314355"/>
            <a:ext cx="4277724" cy="1226018"/>
            <a:chOff x="3959240" y="4314355"/>
            <a:chExt cx="4277724" cy="1226018"/>
          </a:xfrm>
        </p:grpSpPr>
        <p:sp>
          <p:nvSpPr>
            <p:cNvPr id="300" name="사각형: 둥근 모서리 299">
              <a:extLst>
                <a:ext uri="{FF2B5EF4-FFF2-40B4-BE49-F238E27FC236}">
                  <a16:creationId xmlns:a16="http://schemas.microsoft.com/office/drawing/2014/main" id="{E845E759-F359-44C6-BE88-7C43607A0768}"/>
                </a:ext>
              </a:extLst>
            </p:cNvPr>
            <p:cNvSpPr/>
            <p:nvPr/>
          </p:nvSpPr>
          <p:spPr>
            <a:xfrm>
              <a:off x="3959240" y="4314355"/>
              <a:ext cx="4277724" cy="1226018"/>
            </a:xfrm>
            <a:prstGeom prst="roundRect">
              <a:avLst>
                <a:gd name="adj" fmla="val 2806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301" name="그룹 281">
              <a:extLst>
                <a:ext uri="{FF2B5EF4-FFF2-40B4-BE49-F238E27FC236}">
                  <a16:creationId xmlns:a16="http://schemas.microsoft.com/office/drawing/2014/main" id="{6A7A8502-5FC3-4800-8FDA-990CD926BAA7}"/>
                </a:ext>
              </a:extLst>
            </p:cNvPr>
            <p:cNvGrpSpPr/>
            <p:nvPr/>
          </p:nvGrpSpPr>
          <p:grpSpPr>
            <a:xfrm>
              <a:off x="4193505" y="4557247"/>
              <a:ext cx="3809195" cy="740235"/>
              <a:chOff x="6656228" y="2402759"/>
              <a:chExt cx="3809195" cy="740235"/>
            </a:xfrm>
          </p:grpSpPr>
          <p:sp>
            <p:nvSpPr>
              <p:cNvPr id="302" name="Round Same Side Corner Rectangle 20">
                <a:extLst>
                  <a:ext uri="{FF2B5EF4-FFF2-40B4-BE49-F238E27FC236}">
                    <a16:creationId xmlns:a16="http://schemas.microsoft.com/office/drawing/2014/main" id="{760BEB13-5885-4CE9-856E-B52744BD4A24}"/>
                  </a:ext>
                </a:extLst>
              </p:cNvPr>
              <p:cNvSpPr/>
              <p:nvPr/>
            </p:nvSpPr>
            <p:spPr>
              <a:xfrm rot="10800000">
                <a:off x="6656228" y="2402759"/>
                <a:ext cx="347007" cy="740235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3" name="Round Same Side Corner Rectangle 20">
                <a:extLst>
                  <a:ext uri="{FF2B5EF4-FFF2-40B4-BE49-F238E27FC236}">
                    <a16:creationId xmlns:a16="http://schemas.microsoft.com/office/drawing/2014/main" id="{B2C71A09-78D5-4E4F-8284-78418584A7D6}"/>
                  </a:ext>
                </a:extLst>
              </p:cNvPr>
              <p:cNvSpPr/>
              <p:nvPr/>
            </p:nvSpPr>
            <p:spPr>
              <a:xfrm rot="10800000">
                <a:off x="7040916" y="2402759"/>
                <a:ext cx="347007" cy="740235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4" name="Round Same Side Corner Rectangle 20">
                <a:extLst>
                  <a:ext uri="{FF2B5EF4-FFF2-40B4-BE49-F238E27FC236}">
                    <a16:creationId xmlns:a16="http://schemas.microsoft.com/office/drawing/2014/main" id="{030F07F5-1C4D-40A2-AAA4-9C7475AC65B4}"/>
                  </a:ext>
                </a:extLst>
              </p:cNvPr>
              <p:cNvSpPr/>
              <p:nvPr/>
            </p:nvSpPr>
            <p:spPr>
              <a:xfrm rot="10800000">
                <a:off x="7425604" y="2402759"/>
                <a:ext cx="347007" cy="740235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5" name="Round Same Side Corner Rectangle 20">
                <a:extLst>
                  <a:ext uri="{FF2B5EF4-FFF2-40B4-BE49-F238E27FC236}">
                    <a16:creationId xmlns:a16="http://schemas.microsoft.com/office/drawing/2014/main" id="{645D1E60-4BE3-4726-8C20-1B2F4B2D50B8}"/>
                  </a:ext>
                </a:extLst>
              </p:cNvPr>
              <p:cNvSpPr/>
              <p:nvPr/>
            </p:nvSpPr>
            <p:spPr>
              <a:xfrm rot="10800000">
                <a:off x="7810292" y="2402759"/>
                <a:ext cx="347007" cy="740235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6" name="Round Same Side Corner Rectangle 20">
                <a:extLst>
                  <a:ext uri="{FF2B5EF4-FFF2-40B4-BE49-F238E27FC236}">
                    <a16:creationId xmlns:a16="http://schemas.microsoft.com/office/drawing/2014/main" id="{816A5EE2-F979-4D16-9D36-8929BD269F33}"/>
                  </a:ext>
                </a:extLst>
              </p:cNvPr>
              <p:cNvSpPr/>
              <p:nvPr/>
            </p:nvSpPr>
            <p:spPr>
              <a:xfrm rot="10800000">
                <a:off x="8194980" y="2402759"/>
                <a:ext cx="347007" cy="740235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7" name="Round Same Side Corner Rectangle 20">
                <a:extLst>
                  <a:ext uri="{FF2B5EF4-FFF2-40B4-BE49-F238E27FC236}">
                    <a16:creationId xmlns:a16="http://schemas.microsoft.com/office/drawing/2014/main" id="{03AEE5AD-36DB-4DB7-BB7F-5D5CEE3ED207}"/>
                  </a:ext>
                </a:extLst>
              </p:cNvPr>
              <p:cNvSpPr/>
              <p:nvPr/>
            </p:nvSpPr>
            <p:spPr>
              <a:xfrm rot="10800000">
                <a:off x="8579668" y="2402759"/>
                <a:ext cx="347007" cy="740235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8" name="Round Same Side Corner Rectangle 20">
                <a:extLst>
                  <a:ext uri="{FF2B5EF4-FFF2-40B4-BE49-F238E27FC236}">
                    <a16:creationId xmlns:a16="http://schemas.microsoft.com/office/drawing/2014/main" id="{11AD1C37-9A55-454C-9A65-D294E5BB2EA2}"/>
                  </a:ext>
                </a:extLst>
              </p:cNvPr>
              <p:cNvSpPr/>
              <p:nvPr/>
            </p:nvSpPr>
            <p:spPr>
              <a:xfrm rot="10800000">
                <a:off x="8964356" y="2402759"/>
                <a:ext cx="347007" cy="740235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09" name="Round Same Side Corner Rectangle 20">
                <a:extLst>
                  <a:ext uri="{FF2B5EF4-FFF2-40B4-BE49-F238E27FC236}">
                    <a16:creationId xmlns:a16="http://schemas.microsoft.com/office/drawing/2014/main" id="{7B9E342B-C9A2-4488-987A-AF102BD31DBD}"/>
                  </a:ext>
                </a:extLst>
              </p:cNvPr>
              <p:cNvSpPr/>
              <p:nvPr/>
            </p:nvSpPr>
            <p:spPr>
              <a:xfrm rot="10800000">
                <a:off x="9349044" y="2402759"/>
                <a:ext cx="347007" cy="740235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0" name="Round Same Side Corner Rectangle 20">
                <a:extLst>
                  <a:ext uri="{FF2B5EF4-FFF2-40B4-BE49-F238E27FC236}">
                    <a16:creationId xmlns:a16="http://schemas.microsoft.com/office/drawing/2014/main" id="{DB8FDD30-EA68-448F-BFAF-5834725291BF}"/>
                  </a:ext>
                </a:extLst>
              </p:cNvPr>
              <p:cNvSpPr/>
              <p:nvPr/>
            </p:nvSpPr>
            <p:spPr>
              <a:xfrm rot="10800000">
                <a:off x="9733732" y="2402759"/>
                <a:ext cx="347007" cy="740235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11" name="Round Same Side Corner Rectangle 20">
                <a:extLst>
                  <a:ext uri="{FF2B5EF4-FFF2-40B4-BE49-F238E27FC236}">
                    <a16:creationId xmlns:a16="http://schemas.microsoft.com/office/drawing/2014/main" id="{1D3D0EDE-1B9D-4691-9FD9-3F2BBD558887}"/>
                  </a:ext>
                </a:extLst>
              </p:cNvPr>
              <p:cNvSpPr/>
              <p:nvPr/>
            </p:nvSpPr>
            <p:spPr>
              <a:xfrm rot="10800000">
                <a:off x="10118416" y="2402759"/>
                <a:ext cx="347007" cy="740235"/>
              </a:xfrm>
              <a:custGeom>
                <a:avLst/>
                <a:gdLst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521281 w 1856332"/>
                  <a:gd name="connsiteY2" fmla="*/ 3174669 h 3959924"/>
                  <a:gd name="connsiteX3" fmla="*/ 466697 w 1856332"/>
                  <a:gd name="connsiteY3" fmla="*/ 3144149 h 3959924"/>
                  <a:gd name="connsiteX4" fmla="*/ 8303 w 1856332"/>
                  <a:gd name="connsiteY4" fmla="*/ 1942070 h 3959924"/>
                  <a:gd name="connsiteX5" fmla="*/ 81139 w 1856332"/>
                  <a:gd name="connsiteY5" fmla="*/ 1779444 h 3959924"/>
                  <a:gd name="connsiteX6" fmla="*/ 243764 w 1856332"/>
                  <a:gd name="connsiteY6" fmla="*/ 1852280 h 3959924"/>
                  <a:gd name="connsiteX7" fmla="*/ 504770 w 1856332"/>
                  <a:gd name="connsiteY7" fmla="*/ 2536736 h 3959924"/>
                  <a:gd name="connsiteX8" fmla="*/ 555637 w 1856332"/>
                  <a:gd name="connsiteY8" fmla="*/ 2536736 h 3959924"/>
                  <a:gd name="connsiteX9" fmla="*/ 226299 w 1856332"/>
                  <a:gd name="connsiteY9" fmla="*/ 1210417 h 3959924"/>
                  <a:gd name="connsiteX10" fmla="*/ 551784 w 1856332"/>
                  <a:gd name="connsiteY10" fmla="*/ 1210417 h 3959924"/>
                  <a:gd name="connsiteX11" fmla="*/ 551784 w 1856332"/>
                  <a:gd name="connsiteY11" fmla="*/ 168335 h 3959924"/>
                  <a:gd name="connsiteX12" fmla="*/ 720119 w 1856332"/>
                  <a:gd name="connsiteY12" fmla="*/ 0 h 3959924"/>
                  <a:gd name="connsiteX13" fmla="*/ 888454 w 1856332"/>
                  <a:gd name="connsiteY13" fmla="*/ 168335 h 3959924"/>
                  <a:gd name="connsiteX14" fmla="*/ 888454 w 1856332"/>
                  <a:gd name="connsiteY14" fmla="*/ 1210417 h 3959924"/>
                  <a:gd name="connsiteX15" fmla="*/ 968040 w 1856332"/>
                  <a:gd name="connsiteY15" fmla="*/ 1210417 h 3959924"/>
                  <a:gd name="connsiteX16" fmla="*/ 968040 w 1856332"/>
                  <a:gd name="connsiteY16" fmla="*/ 168335 h 3959924"/>
                  <a:gd name="connsiteX17" fmla="*/ 1136375 w 1856332"/>
                  <a:gd name="connsiteY17" fmla="*/ 0 h 3959924"/>
                  <a:gd name="connsiteX18" fmla="*/ 1304710 w 1856332"/>
                  <a:gd name="connsiteY18" fmla="*/ 168335 h 3959924"/>
                  <a:gd name="connsiteX19" fmla="*/ 1304710 w 1856332"/>
                  <a:gd name="connsiteY19" fmla="*/ 1210417 h 3959924"/>
                  <a:gd name="connsiteX20" fmla="*/ 1631589 w 1856332"/>
                  <a:gd name="connsiteY20" fmla="*/ 1210417 h 3959924"/>
                  <a:gd name="connsiteX21" fmla="*/ 1302251 w 1856332"/>
                  <a:gd name="connsiteY21" fmla="*/ 2536736 h 3959924"/>
                  <a:gd name="connsiteX22" fmla="*/ 1351562 w 1856332"/>
                  <a:gd name="connsiteY22" fmla="*/ 2536736 h 3959924"/>
                  <a:gd name="connsiteX23" fmla="*/ 1612568 w 1856332"/>
                  <a:gd name="connsiteY23" fmla="*/ 1852280 h 3959924"/>
                  <a:gd name="connsiteX24" fmla="*/ 1775193 w 1856332"/>
                  <a:gd name="connsiteY24" fmla="*/ 1779444 h 3959924"/>
                  <a:gd name="connsiteX25" fmla="*/ 1848029 w 1856332"/>
                  <a:gd name="connsiteY25" fmla="*/ 1942070 h 3959924"/>
                  <a:gd name="connsiteX26" fmla="*/ 1389635 w 1856332"/>
                  <a:gd name="connsiteY26" fmla="*/ 3144149 h 3959924"/>
                  <a:gd name="connsiteX27" fmla="*/ 1344732 w 1856332"/>
                  <a:gd name="connsiteY27" fmla="*/ 3176282 h 3959924"/>
                  <a:gd name="connsiteX28" fmla="*/ 1228565 w 1856332"/>
                  <a:gd name="connsiteY28" fmla="*/ 3214674 h 3959924"/>
                  <a:gd name="connsiteX29" fmla="*/ 925623 w 1856332"/>
                  <a:gd name="connsiteY29" fmla="*/ 3959924 h 3959924"/>
                  <a:gd name="connsiteX30" fmla="*/ 601623 w 1856332"/>
                  <a:gd name="connsiteY30" fmla="*/ 3635924 h 3959924"/>
                  <a:gd name="connsiteX31" fmla="*/ 925623 w 1856332"/>
                  <a:gd name="connsiteY31" fmla="*/ 3311924 h 3959924"/>
                  <a:gd name="connsiteX32" fmla="*/ 1249623 w 1856332"/>
                  <a:gd name="connsiteY32" fmla="*/ 3635924 h 3959924"/>
                  <a:gd name="connsiteX33" fmla="*/ 925623 w 1856332"/>
                  <a:gd name="connsiteY33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344732 w 1856332"/>
                  <a:gd name="connsiteY26" fmla="*/ 3176282 h 3959924"/>
                  <a:gd name="connsiteX27" fmla="*/ 1228565 w 1856332"/>
                  <a:gd name="connsiteY27" fmla="*/ 3214674 h 3959924"/>
                  <a:gd name="connsiteX28" fmla="*/ 925623 w 1856332"/>
                  <a:gd name="connsiteY28" fmla="*/ 3959924 h 3959924"/>
                  <a:gd name="connsiteX29" fmla="*/ 601623 w 1856332"/>
                  <a:gd name="connsiteY29" fmla="*/ 3635924 h 3959924"/>
                  <a:gd name="connsiteX30" fmla="*/ 925623 w 1856332"/>
                  <a:gd name="connsiteY30" fmla="*/ 3311924 h 3959924"/>
                  <a:gd name="connsiteX31" fmla="*/ 1249623 w 1856332"/>
                  <a:gd name="connsiteY31" fmla="*/ 3635924 h 3959924"/>
                  <a:gd name="connsiteX32" fmla="*/ 925623 w 1856332"/>
                  <a:gd name="connsiteY32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  <a:gd name="connsiteX0" fmla="*/ 1228565 w 1856332"/>
                  <a:gd name="connsiteY0" fmla="*/ 3214674 h 3959924"/>
                  <a:gd name="connsiteX1" fmla="*/ 622681 w 1856332"/>
                  <a:gd name="connsiteY1" fmla="*/ 3214674 h 3959924"/>
                  <a:gd name="connsiteX2" fmla="*/ 466697 w 1856332"/>
                  <a:gd name="connsiteY2" fmla="*/ 3144149 h 3959924"/>
                  <a:gd name="connsiteX3" fmla="*/ 8303 w 1856332"/>
                  <a:gd name="connsiteY3" fmla="*/ 1942070 h 3959924"/>
                  <a:gd name="connsiteX4" fmla="*/ 81139 w 1856332"/>
                  <a:gd name="connsiteY4" fmla="*/ 1779444 h 3959924"/>
                  <a:gd name="connsiteX5" fmla="*/ 243764 w 1856332"/>
                  <a:gd name="connsiteY5" fmla="*/ 1852280 h 3959924"/>
                  <a:gd name="connsiteX6" fmla="*/ 504770 w 1856332"/>
                  <a:gd name="connsiteY6" fmla="*/ 2536736 h 3959924"/>
                  <a:gd name="connsiteX7" fmla="*/ 555637 w 1856332"/>
                  <a:gd name="connsiteY7" fmla="*/ 2536736 h 3959924"/>
                  <a:gd name="connsiteX8" fmla="*/ 226299 w 1856332"/>
                  <a:gd name="connsiteY8" fmla="*/ 1210417 h 3959924"/>
                  <a:gd name="connsiteX9" fmla="*/ 551784 w 1856332"/>
                  <a:gd name="connsiteY9" fmla="*/ 1210417 h 3959924"/>
                  <a:gd name="connsiteX10" fmla="*/ 551784 w 1856332"/>
                  <a:gd name="connsiteY10" fmla="*/ 168335 h 3959924"/>
                  <a:gd name="connsiteX11" fmla="*/ 720119 w 1856332"/>
                  <a:gd name="connsiteY11" fmla="*/ 0 h 3959924"/>
                  <a:gd name="connsiteX12" fmla="*/ 888454 w 1856332"/>
                  <a:gd name="connsiteY12" fmla="*/ 168335 h 3959924"/>
                  <a:gd name="connsiteX13" fmla="*/ 888454 w 1856332"/>
                  <a:gd name="connsiteY13" fmla="*/ 1210417 h 3959924"/>
                  <a:gd name="connsiteX14" fmla="*/ 968040 w 1856332"/>
                  <a:gd name="connsiteY14" fmla="*/ 1210417 h 3959924"/>
                  <a:gd name="connsiteX15" fmla="*/ 968040 w 1856332"/>
                  <a:gd name="connsiteY15" fmla="*/ 168335 h 3959924"/>
                  <a:gd name="connsiteX16" fmla="*/ 1136375 w 1856332"/>
                  <a:gd name="connsiteY16" fmla="*/ 0 h 3959924"/>
                  <a:gd name="connsiteX17" fmla="*/ 1304710 w 1856332"/>
                  <a:gd name="connsiteY17" fmla="*/ 168335 h 3959924"/>
                  <a:gd name="connsiteX18" fmla="*/ 1304710 w 1856332"/>
                  <a:gd name="connsiteY18" fmla="*/ 1210417 h 3959924"/>
                  <a:gd name="connsiteX19" fmla="*/ 1631589 w 1856332"/>
                  <a:gd name="connsiteY19" fmla="*/ 1210417 h 3959924"/>
                  <a:gd name="connsiteX20" fmla="*/ 1302251 w 1856332"/>
                  <a:gd name="connsiteY20" fmla="*/ 2536736 h 3959924"/>
                  <a:gd name="connsiteX21" fmla="*/ 1351562 w 1856332"/>
                  <a:gd name="connsiteY21" fmla="*/ 2536736 h 3959924"/>
                  <a:gd name="connsiteX22" fmla="*/ 1612568 w 1856332"/>
                  <a:gd name="connsiteY22" fmla="*/ 1852280 h 3959924"/>
                  <a:gd name="connsiteX23" fmla="*/ 1775193 w 1856332"/>
                  <a:gd name="connsiteY23" fmla="*/ 1779444 h 3959924"/>
                  <a:gd name="connsiteX24" fmla="*/ 1848029 w 1856332"/>
                  <a:gd name="connsiteY24" fmla="*/ 1942070 h 3959924"/>
                  <a:gd name="connsiteX25" fmla="*/ 1389635 w 1856332"/>
                  <a:gd name="connsiteY25" fmla="*/ 3144149 h 3959924"/>
                  <a:gd name="connsiteX26" fmla="*/ 1228565 w 1856332"/>
                  <a:gd name="connsiteY26" fmla="*/ 3214674 h 3959924"/>
                  <a:gd name="connsiteX27" fmla="*/ 925623 w 1856332"/>
                  <a:gd name="connsiteY27" fmla="*/ 3959924 h 3959924"/>
                  <a:gd name="connsiteX28" fmla="*/ 601623 w 1856332"/>
                  <a:gd name="connsiteY28" fmla="*/ 3635924 h 3959924"/>
                  <a:gd name="connsiteX29" fmla="*/ 925623 w 1856332"/>
                  <a:gd name="connsiteY29" fmla="*/ 3311924 h 3959924"/>
                  <a:gd name="connsiteX30" fmla="*/ 1249623 w 1856332"/>
                  <a:gd name="connsiteY30" fmla="*/ 3635924 h 3959924"/>
                  <a:gd name="connsiteX31" fmla="*/ 925623 w 1856332"/>
                  <a:gd name="connsiteY31" fmla="*/ 3959924 h 39599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856332" h="3959924">
                    <a:moveTo>
                      <a:pt x="1228565" y="3214674"/>
                    </a:moveTo>
                    <a:lnTo>
                      <a:pt x="622681" y="3214674"/>
                    </a:lnTo>
                    <a:cubicBezTo>
                      <a:pt x="495703" y="3202920"/>
                      <a:pt x="501057" y="3225622"/>
                      <a:pt x="466697" y="3144149"/>
                    </a:cubicBezTo>
                    <a:lnTo>
                      <a:pt x="8303" y="1942070"/>
                    </a:lnTo>
                    <a:cubicBezTo>
                      <a:pt x="-16491" y="1877049"/>
                      <a:pt x="16118" y="1804239"/>
                      <a:pt x="81139" y="1779444"/>
                    </a:cubicBezTo>
                    <a:cubicBezTo>
                      <a:pt x="146160" y="1754650"/>
                      <a:pt x="218970" y="1787259"/>
                      <a:pt x="243764" y="1852280"/>
                    </a:cubicBezTo>
                    <a:lnTo>
                      <a:pt x="504770" y="2536736"/>
                    </a:lnTo>
                    <a:lnTo>
                      <a:pt x="555637" y="2536736"/>
                    </a:lnTo>
                    <a:lnTo>
                      <a:pt x="226299" y="1210417"/>
                    </a:lnTo>
                    <a:lnTo>
                      <a:pt x="551784" y="1210417"/>
                    </a:lnTo>
                    <a:lnTo>
                      <a:pt x="551784" y="168335"/>
                    </a:lnTo>
                    <a:cubicBezTo>
                      <a:pt x="551784" y="75366"/>
                      <a:pt x="627150" y="0"/>
                      <a:pt x="720119" y="0"/>
                    </a:cubicBezTo>
                    <a:cubicBezTo>
                      <a:pt x="813088" y="0"/>
                      <a:pt x="888454" y="75366"/>
                      <a:pt x="888454" y="168335"/>
                    </a:cubicBezTo>
                    <a:lnTo>
                      <a:pt x="888454" y="1210417"/>
                    </a:lnTo>
                    <a:lnTo>
                      <a:pt x="968040" y="1210417"/>
                    </a:lnTo>
                    <a:lnTo>
                      <a:pt x="968040" y="168335"/>
                    </a:lnTo>
                    <a:cubicBezTo>
                      <a:pt x="968040" y="75366"/>
                      <a:pt x="1043406" y="0"/>
                      <a:pt x="1136375" y="0"/>
                    </a:cubicBezTo>
                    <a:cubicBezTo>
                      <a:pt x="1229344" y="0"/>
                      <a:pt x="1304710" y="75366"/>
                      <a:pt x="1304710" y="168335"/>
                    </a:cubicBezTo>
                    <a:lnTo>
                      <a:pt x="1304710" y="1210417"/>
                    </a:lnTo>
                    <a:lnTo>
                      <a:pt x="1631589" y="1210417"/>
                    </a:lnTo>
                    <a:lnTo>
                      <a:pt x="1302251" y="2536736"/>
                    </a:lnTo>
                    <a:lnTo>
                      <a:pt x="1351562" y="2536736"/>
                    </a:lnTo>
                    <a:lnTo>
                      <a:pt x="1612568" y="1852280"/>
                    </a:lnTo>
                    <a:cubicBezTo>
                      <a:pt x="1637362" y="1787259"/>
                      <a:pt x="1710172" y="1754650"/>
                      <a:pt x="1775193" y="1779444"/>
                    </a:cubicBezTo>
                    <a:cubicBezTo>
                      <a:pt x="1840214" y="1804239"/>
                      <a:pt x="1872823" y="1877049"/>
                      <a:pt x="1848029" y="1942070"/>
                    </a:cubicBezTo>
                    <a:lnTo>
                      <a:pt x="1389635" y="3144149"/>
                    </a:lnTo>
                    <a:cubicBezTo>
                      <a:pt x="1348984" y="3225622"/>
                      <a:pt x="1356391" y="3202920"/>
                      <a:pt x="1228565" y="3214674"/>
                    </a:cubicBezTo>
                    <a:close/>
                    <a:moveTo>
                      <a:pt x="925623" y="3959924"/>
                    </a:moveTo>
                    <a:cubicBezTo>
                      <a:pt x="746683" y="3959924"/>
                      <a:pt x="601623" y="3814864"/>
                      <a:pt x="601623" y="3635924"/>
                    </a:cubicBezTo>
                    <a:cubicBezTo>
                      <a:pt x="601623" y="3456984"/>
                      <a:pt x="746683" y="3311924"/>
                      <a:pt x="925623" y="3311924"/>
                    </a:cubicBezTo>
                    <a:cubicBezTo>
                      <a:pt x="1104563" y="3311924"/>
                      <a:pt x="1249623" y="3456984"/>
                      <a:pt x="1249623" y="3635924"/>
                    </a:cubicBezTo>
                    <a:cubicBezTo>
                      <a:pt x="1249623" y="3814864"/>
                      <a:pt x="1104563" y="3959924"/>
                      <a:pt x="925623" y="395992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312" name="그룹 311">
            <a:extLst>
              <a:ext uri="{FF2B5EF4-FFF2-40B4-BE49-F238E27FC236}">
                <a16:creationId xmlns:a16="http://schemas.microsoft.com/office/drawing/2014/main" id="{F1E963FC-EF9D-4E87-BEC2-C67DAED394FA}"/>
              </a:ext>
            </a:extLst>
          </p:cNvPr>
          <p:cNvGrpSpPr/>
          <p:nvPr/>
        </p:nvGrpSpPr>
        <p:grpSpPr>
          <a:xfrm>
            <a:off x="2681611" y="2327966"/>
            <a:ext cx="2060332" cy="1456169"/>
            <a:chOff x="5204920" y="2065323"/>
            <a:chExt cx="2060332" cy="1456169"/>
          </a:xfrm>
        </p:grpSpPr>
        <p:grpSp>
          <p:nvGrpSpPr>
            <p:cNvPr id="313" name="그룹 312">
              <a:extLst>
                <a:ext uri="{FF2B5EF4-FFF2-40B4-BE49-F238E27FC236}">
                  <a16:creationId xmlns:a16="http://schemas.microsoft.com/office/drawing/2014/main" id="{50E2A80C-C2B4-4266-BE18-7E0AB3D5F318}"/>
                </a:ext>
              </a:extLst>
            </p:cNvPr>
            <p:cNvGrpSpPr/>
            <p:nvPr/>
          </p:nvGrpSpPr>
          <p:grpSpPr>
            <a:xfrm>
              <a:off x="5204920" y="2690495"/>
              <a:ext cx="2060332" cy="830997"/>
              <a:chOff x="5237288" y="2836152"/>
              <a:chExt cx="2060332" cy="830997"/>
            </a:xfrm>
          </p:grpSpPr>
          <p:sp>
            <p:nvSpPr>
              <p:cNvPr id="315" name="TextBox 314">
                <a:extLst>
                  <a:ext uri="{FF2B5EF4-FFF2-40B4-BE49-F238E27FC236}">
                    <a16:creationId xmlns:a16="http://schemas.microsoft.com/office/drawing/2014/main" id="{61E14DE4-F74A-4CDF-9589-B2FCA6368879}"/>
                  </a:ext>
                </a:extLst>
              </p:cNvPr>
              <p:cNvSpPr txBox="1"/>
              <p:nvPr/>
            </p:nvSpPr>
            <p:spPr>
              <a:xfrm>
                <a:off x="5237288" y="2836152"/>
                <a:ext cx="2060332" cy="369332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ctr"/>
                <a:r>
                  <a:rPr lang="en-US" altLang="ko-KR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316" name="TextBox 315">
                <a:extLst>
                  <a:ext uri="{FF2B5EF4-FFF2-40B4-BE49-F238E27FC236}">
                    <a16:creationId xmlns:a16="http://schemas.microsoft.com/office/drawing/2014/main" id="{213221E2-A730-46EE-B5AB-82A67C4C3BB8}"/>
                  </a:ext>
                </a:extLst>
              </p:cNvPr>
              <p:cNvSpPr txBox="1"/>
              <p:nvPr/>
            </p:nvSpPr>
            <p:spPr>
              <a:xfrm>
                <a:off x="5237289" y="3205484"/>
                <a:ext cx="2060331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314" name="TextBox 313">
              <a:extLst>
                <a:ext uri="{FF2B5EF4-FFF2-40B4-BE49-F238E27FC236}">
                  <a16:creationId xmlns:a16="http://schemas.microsoft.com/office/drawing/2014/main" id="{FECAD84D-FDC0-48C5-83C3-504B4F29B72A}"/>
                </a:ext>
              </a:extLst>
            </p:cNvPr>
            <p:cNvSpPr txBox="1"/>
            <p:nvPr/>
          </p:nvSpPr>
          <p:spPr>
            <a:xfrm>
              <a:off x="5521258" y="2065323"/>
              <a:ext cx="1427657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4000" b="1" dirty="0">
                  <a:solidFill>
                    <a:schemeClr val="accent1"/>
                  </a:solidFill>
                  <a:cs typeface="Arial" pitchFamily="34" charset="0"/>
                </a:rPr>
                <a:t>80</a:t>
              </a:r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%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317" name="그룹 316">
            <a:extLst>
              <a:ext uri="{FF2B5EF4-FFF2-40B4-BE49-F238E27FC236}">
                <a16:creationId xmlns:a16="http://schemas.microsoft.com/office/drawing/2014/main" id="{B33FBC4A-7382-4B47-B431-7320A8E5413E}"/>
              </a:ext>
            </a:extLst>
          </p:cNvPr>
          <p:cNvGrpSpPr/>
          <p:nvPr/>
        </p:nvGrpSpPr>
        <p:grpSpPr>
          <a:xfrm>
            <a:off x="7450057" y="4199279"/>
            <a:ext cx="2060332" cy="1456169"/>
            <a:chOff x="5204920" y="2065323"/>
            <a:chExt cx="2060332" cy="1456169"/>
          </a:xfrm>
        </p:grpSpPr>
        <p:grpSp>
          <p:nvGrpSpPr>
            <p:cNvPr id="318" name="그룹 317">
              <a:extLst>
                <a:ext uri="{FF2B5EF4-FFF2-40B4-BE49-F238E27FC236}">
                  <a16:creationId xmlns:a16="http://schemas.microsoft.com/office/drawing/2014/main" id="{7BBA5D0D-68B7-42EE-A617-6B6F68B41FC9}"/>
                </a:ext>
              </a:extLst>
            </p:cNvPr>
            <p:cNvGrpSpPr/>
            <p:nvPr/>
          </p:nvGrpSpPr>
          <p:grpSpPr>
            <a:xfrm>
              <a:off x="5204920" y="2690495"/>
              <a:ext cx="2060332" cy="830997"/>
              <a:chOff x="5237288" y="2836152"/>
              <a:chExt cx="2060332" cy="830997"/>
            </a:xfrm>
          </p:grpSpPr>
          <p:sp>
            <p:nvSpPr>
              <p:cNvPr id="320" name="TextBox 319">
                <a:extLst>
                  <a:ext uri="{FF2B5EF4-FFF2-40B4-BE49-F238E27FC236}">
                    <a16:creationId xmlns:a16="http://schemas.microsoft.com/office/drawing/2014/main" id="{8F84F728-D616-4497-99A9-933B9C4FD93B}"/>
                  </a:ext>
                </a:extLst>
              </p:cNvPr>
              <p:cNvSpPr txBox="1"/>
              <p:nvPr/>
            </p:nvSpPr>
            <p:spPr>
              <a:xfrm>
                <a:off x="5237288" y="2836152"/>
                <a:ext cx="2060332" cy="369332"/>
              </a:xfrm>
              <a:prstGeom prst="rect">
                <a:avLst/>
              </a:prstGeom>
              <a:noFill/>
            </p:spPr>
            <p:txBody>
              <a:bodyPr wrap="square" lIns="108000" rIns="108000" rtlCol="0">
                <a:spAutoFit/>
              </a:bodyPr>
              <a:lstStyle/>
              <a:p>
                <a:pPr algn="ctr"/>
                <a:r>
                  <a:rPr lang="en-US" altLang="ko-KR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Contents Title</a:t>
                </a:r>
                <a:endParaRPr lang="ko-KR" altLang="en-US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  <p:sp>
            <p:nvSpPr>
              <p:cNvPr id="321" name="TextBox 320">
                <a:extLst>
                  <a:ext uri="{FF2B5EF4-FFF2-40B4-BE49-F238E27FC236}">
                    <a16:creationId xmlns:a16="http://schemas.microsoft.com/office/drawing/2014/main" id="{E7D0C287-48E3-4B4D-9A4A-B54DCAD15A88}"/>
                  </a:ext>
                </a:extLst>
              </p:cNvPr>
              <p:cNvSpPr txBox="1"/>
              <p:nvPr/>
            </p:nvSpPr>
            <p:spPr>
              <a:xfrm>
                <a:off x="5237289" y="3205484"/>
                <a:ext cx="2060331" cy="46166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ko-KR" sz="12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cs typeface="Arial" pitchFamily="34" charset="0"/>
                  </a:rPr>
                  <a:t>Easy to change colors, photos and Text. </a:t>
                </a:r>
                <a:endParaRPr lang="ko-KR" altLang="en-US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319" name="TextBox 318">
              <a:extLst>
                <a:ext uri="{FF2B5EF4-FFF2-40B4-BE49-F238E27FC236}">
                  <a16:creationId xmlns:a16="http://schemas.microsoft.com/office/drawing/2014/main" id="{5A68662A-CE8A-41AF-8946-4049F4F6915B}"/>
                </a:ext>
              </a:extLst>
            </p:cNvPr>
            <p:cNvSpPr txBox="1"/>
            <p:nvPr/>
          </p:nvSpPr>
          <p:spPr>
            <a:xfrm>
              <a:off x="5521258" y="2065323"/>
              <a:ext cx="1427657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4000" b="1" dirty="0">
                  <a:solidFill>
                    <a:schemeClr val="accent4"/>
                  </a:solidFill>
                  <a:cs typeface="Arial" pitchFamily="34" charset="0"/>
                </a:rPr>
                <a:t>70</a:t>
              </a:r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%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322" name="그룹 321">
            <a:extLst>
              <a:ext uri="{FF2B5EF4-FFF2-40B4-BE49-F238E27FC236}">
                <a16:creationId xmlns:a16="http://schemas.microsoft.com/office/drawing/2014/main" id="{265FC258-06B4-46E5-97D8-599058ABCFC9}"/>
              </a:ext>
            </a:extLst>
          </p:cNvPr>
          <p:cNvGrpSpPr/>
          <p:nvPr/>
        </p:nvGrpSpPr>
        <p:grpSpPr>
          <a:xfrm flipH="1">
            <a:off x="650465" y="1792908"/>
            <a:ext cx="1520116" cy="2526283"/>
            <a:chOff x="7452214" y="2952382"/>
            <a:chExt cx="1520116" cy="2526283"/>
          </a:xfrm>
        </p:grpSpPr>
        <p:sp>
          <p:nvSpPr>
            <p:cNvPr id="323" name="Freeform: Shape 153">
              <a:extLst>
                <a:ext uri="{FF2B5EF4-FFF2-40B4-BE49-F238E27FC236}">
                  <a16:creationId xmlns:a16="http://schemas.microsoft.com/office/drawing/2014/main" id="{AF6A7A20-CD39-4A70-A158-40A55D53E73E}"/>
                </a:ext>
              </a:extLst>
            </p:cNvPr>
            <p:cNvSpPr/>
            <p:nvPr/>
          </p:nvSpPr>
          <p:spPr>
            <a:xfrm>
              <a:off x="7522578" y="4100333"/>
              <a:ext cx="714334" cy="741290"/>
            </a:xfrm>
            <a:custGeom>
              <a:avLst/>
              <a:gdLst>
                <a:gd name="connsiteX0" fmla="*/ 810289 w 807883"/>
                <a:gd name="connsiteY0" fmla="*/ 183404 h 838369"/>
                <a:gd name="connsiteX1" fmla="*/ 810289 w 807883"/>
                <a:gd name="connsiteY1" fmla="*/ 822090 h 838369"/>
                <a:gd name="connsiteX2" fmla="*/ 792252 w 807883"/>
                <a:gd name="connsiteY2" fmla="*/ 839619 h 838369"/>
                <a:gd name="connsiteX3" fmla="*/ 713496 w 807883"/>
                <a:gd name="connsiteY3" fmla="*/ 839619 h 838369"/>
                <a:gd name="connsiteX4" fmla="*/ 649983 w 807883"/>
                <a:gd name="connsiteY4" fmla="*/ 829711 h 838369"/>
                <a:gd name="connsiteX5" fmla="*/ 621529 w 807883"/>
                <a:gd name="connsiteY5" fmla="*/ 773312 h 838369"/>
                <a:gd name="connsiteX6" fmla="*/ 622291 w 807883"/>
                <a:gd name="connsiteY6" fmla="*/ 449650 h 838369"/>
                <a:gd name="connsiteX7" fmla="*/ 610097 w 807883"/>
                <a:gd name="connsiteY7" fmla="*/ 437964 h 838369"/>
                <a:gd name="connsiteX8" fmla="*/ 405331 w 807883"/>
                <a:gd name="connsiteY8" fmla="*/ 417132 h 838369"/>
                <a:gd name="connsiteX9" fmla="*/ 211490 w 807883"/>
                <a:gd name="connsiteY9" fmla="*/ 324149 h 838369"/>
                <a:gd name="connsiteX10" fmla="*/ 3422 w 807883"/>
                <a:gd name="connsiteY10" fmla="*/ 70351 h 838369"/>
                <a:gd name="connsiteX11" fmla="*/ 4946 w 807883"/>
                <a:gd name="connsiteY11" fmla="*/ 56887 h 838369"/>
                <a:gd name="connsiteX12" fmla="*/ 22476 w 807883"/>
                <a:gd name="connsiteY12" fmla="*/ 44946 h 838369"/>
                <a:gd name="connsiteX13" fmla="*/ 104789 w 807883"/>
                <a:gd name="connsiteY13" fmla="*/ 6076 h 838369"/>
                <a:gd name="connsiteX14" fmla="*/ 116983 w 807883"/>
                <a:gd name="connsiteY14" fmla="*/ 3028 h 838369"/>
                <a:gd name="connsiteX15" fmla="*/ 134767 w 807883"/>
                <a:gd name="connsiteY15" fmla="*/ 9125 h 838369"/>
                <a:gd name="connsiteX16" fmla="*/ 317176 w 807883"/>
                <a:gd name="connsiteY16" fmla="*/ 221258 h 838369"/>
                <a:gd name="connsiteX17" fmla="*/ 585200 w 807883"/>
                <a:gd name="connsiteY17" fmla="*/ 293155 h 838369"/>
                <a:gd name="connsiteX18" fmla="*/ 589011 w 807883"/>
                <a:gd name="connsiteY18" fmla="*/ 292901 h 838369"/>
                <a:gd name="connsiteX19" fmla="*/ 620005 w 807883"/>
                <a:gd name="connsiteY19" fmla="*/ 287311 h 838369"/>
                <a:gd name="connsiteX20" fmla="*/ 629659 w 807883"/>
                <a:gd name="connsiteY20" fmla="*/ 260382 h 838369"/>
                <a:gd name="connsiteX21" fmla="*/ 752620 w 807883"/>
                <a:gd name="connsiteY21" fmla="*/ 144280 h 838369"/>
                <a:gd name="connsiteX22" fmla="*/ 763798 w 807883"/>
                <a:gd name="connsiteY22" fmla="*/ 143010 h 838369"/>
                <a:gd name="connsiteX23" fmla="*/ 779549 w 807883"/>
                <a:gd name="connsiteY23" fmla="*/ 144789 h 838369"/>
                <a:gd name="connsiteX24" fmla="*/ 810289 w 807883"/>
                <a:gd name="connsiteY24" fmla="*/ 183404 h 8383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807883" h="838369">
                  <a:moveTo>
                    <a:pt x="810289" y="183404"/>
                  </a:moveTo>
                  <a:cubicBezTo>
                    <a:pt x="810289" y="396299"/>
                    <a:pt x="810289" y="609194"/>
                    <a:pt x="810289" y="822090"/>
                  </a:cubicBezTo>
                  <a:cubicBezTo>
                    <a:pt x="810289" y="839619"/>
                    <a:pt x="810289" y="839619"/>
                    <a:pt x="792252" y="839619"/>
                  </a:cubicBezTo>
                  <a:cubicBezTo>
                    <a:pt x="766084" y="839619"/>
                    <a:pt x="739663" y="839365"/>
                    <a:pt x="713496" y="839619"/>
                  </a:cubicBezTo>
                  <a:cubicBezTo>
                    <a:pt x="691647" y="839873"/>
                    <a:pt x="670815" y="836316"/>
                    <a:pt x="649983" y="829711"/>
                  </a:cubicBezTo>
                  <a:cubicBezTo>
                    <a:pt x="626864" y="817771"/>
                    <a:pt x="621275" y="798717"/>
                    <a:pt x="621529" y="773312"/>
                  </a:cubicBezTo>
                  <a:cubicBezTo>
                    <a:pt x="622799" y="665340"/>
                    <a:pt x="622037" y="557622"/>
                    <a:pt x="622291" y="449650"/>
                  </a:cubicBezTo>
                  <a:cubicBezTo>
                    <a:pt x="622291" y="439742"/>
                    <a:pt x="619243" y="437710"/>
                    <a:pt x="610097" y="437964"/>
                  </a:cubicBezTo>
                  <a:cubicBezTo>
                    <a:pt x="540995" y="440758"/>
                    <a:pt x="472401" y="434915"/>
                    <a:pt x="405331" y="417132"/>
                  </a:cubicBezTo>
                  <a:cubicBezTo>
                    <a:pt x="334959" y="398332"/>
                    <a:pt x="270430" y="367084"/>
                    <a:pt x="211490" y="324149"/>
                  </a:cubicBezTo>
                  <a:cubicBezTo>
                    <a:pt x="120286" y="257587"/>
                    <a:pt x="53470" y="170702"/>
                    <a:pt x="3422" y="70351"/>
                  </a:cubicBezTo>
                  <a:cubicBezTo>
                    <a:pt x="1136" y="65779"/>
                    <a:pt x="-3691" y="60444"/>
                    <a:pt x="4946" y="56887"/>
                  </a:cubicBezTo>
                  <a:cubicBezTo>
                    <a:pt x="9265" y="50535"/>
                    <a:pt x="16125" y="47741"/>
                    <a:pt x="22476" y="44946"/>
                  </a:cubicBezTo>
                  <a:cubicBezTo>
                    <a:pt x="50168" y="32244"/>
                    <a:pt x="77097" y="18271"/>
                    <a:pt x="104789" y="6076"/>
                  </a:cubicBezTo>
                  <a:cubicBezTo>
                    <a:pt x="108599" y="4298"/>
                    <a:pt x="112664" y="3028"/>
                    <a:pt x="116983" y="3028"/>
                  </a:cubicBezTo>
                  <a:cubicBezTo>
                    <a:pt x="125367" y="-2307"/>
                    <a:pt x="129940" y="-783"/>
                    <a:pt x="134767" y="9125"/>
                  </a:cubicBezTo>
                  <a:cubicBezTo>
                    <a:pt x="177701" y="95249"/>
                    <a:pt x="235371" y="168669"/>
                    <a:pt x="317176" y="221258"/>
                  </a:cubicBezTo>
                  <a:cubicBezTo>
                    <a:pt x="398726" y="273847"/>
                    <a:pt x="488152" y="297981"/>
                    <a:pt x="585200" y="293155"/>
                  </a:cubicBezTo>
                  <a:cubicBezTo>
                    <a:pt x="586470" y="293155"/>
                    <a:pt x="587740" y="293155"/>
                    <a:pt x="589011" y="292901"/>
                  </a:cubicBezTo>
                  <a:cubicBezTo>
                    <a:pt x="599427" y="291122"/>
                    <a:pt x="610605" y="291122"/>
                    <a:pt x="620005" y="287311"/>
                  </a:cubicBezTo>
                  <a:cubicBezTo>
                    <a:pt x="631183" y="282738"/>
                    <a:pt x="627118" y="269528"/>
                    <a:pt x="629659" y="260382"/>
                  </a:cubicBezTo>
                  <a:cubicBezTo>
                    <a:pt x="647442" y="196869"/>
                    <a:pt x="690123" y="160032"/>
                    <a:pt x="752620" y="144280"/>
                  </a:cubicBezTo>
                  <a:cubicBezTo>
                    <a:pt x="756176" y="143264"/>
                    <a:pt x="760241" y="143264"/>
                    <a:pt x="763798" y="143010"/>
                  </a:cubicBezTo>
                  <a:cubicBezTo>
                    <a:pt x="769387" y="140978"/>
                    <a:pt x="774722" y="142248"/>
                    <a:pt x="779549" y="144789"/>
                  </a:cubicBezTo>
                  <a:cubicBezTo>
                    <a:pt x="795809" y="153172"/>
                    <a:pt x="803938" y="167653"/>
                    <a:pt x="810289" y="183404"/>
                  </a:cubicBezTo>
                  <a:close/>
                </a:path>
              </a:pathLst>
            </a:custGeom>
            <a:solidFill>
              <a:schemeClr val="accent2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4" name="Freeform: Shape 154">
              <a:extLst>
                <a:ext uri="{FF2B5EF4-FFF2-40B4-BE49-F238E27FC236}">
                  <a16:creationId xmlns:a16="http://schemas.microsoft.com/office/drawing/2014/main" id="{AA9D33AB-3E6B-4044-8DF4-B4315AF6B967}"/>
                </a:ext>
              </a:extLst>
            </p:cNvPr>
            <p:cNvSpPr/>
            <p:nvPr/>
          </p:nvSpPr>
          <p:spPr>
            <a:xfrm>
              <a:off x="8430413" y="4227458"/>
              <a:ext cx="442527" cy="680639"/>
            </a:xfrm>
            <a:custGeom>
              <a:avLst/>
              <a:gdLst>
                <a:gd name="connsiteX0" fmla="*/ 88680 w 500481"/>
                <a:gd name="connsiteY0" fmla="*/ 695847 h 769775"/>
                <a:gd name="connsiteX1" fmla="*/ 11448 w 500481"/>
                <a:gd name="connsiteY1" fmla="*/ 695847 h 769775"/>
                <a:gd name="connsiteX2" fmla="*/ 16 w 500481"/>
                <a:gd name="connsiteY2" fmla="*/ 684415 h 769775"/>
                <a:gd name="connsiteX3" fmla="*/ 270 w 500481"/>
                <a:gd name="connsiteY3" fmla="*/ 544940 h 769775"/>
                <a:gd name="connsiteX4" fmla="*/ 270 w 500481"/>
                <a:gd name="connsiteY4" fmla="*/ 40140 h 769775"/>
                <a:gd name="connsiteX5" fmla="*/ 33042 w 500481"/>
                <a:gd name="connsiteY5" fmla="*/ 0 h 769775"/>
                <a:gd name="connsiteX6" fmla="*/ 164387 w 500481"/>
                <a:gd name="connsiteY6" fmla="*/ 123723 h 769775"/>
                <a:gd name="connsiteX7" fmla="*/ 176327 w 500481"/>
                <a:gd name="connsiteY7" fmla="*/ 137442 h 769775"/>
                <a:gd name="connsiteX8" fmla="*/ 403449 w 500481"/>
                <a:gd name="connsiteY8" fmla="*/ 244143 h 769775"/>
                <a:gd name="connsiteX9" fmla="*/ 490843 w 500481"/>
                <a:gd name="connsiteY9" fmla="*/ 351607 h 769775"/>
                <a:gd name="connsiteX10" fmla="*/ 482713 w 500481"/>
                <a:gd name="connsiteY10" fmla="*/ 481935 h 769775"/>
                <a:gd name="connsiteX11" fmla="*/ 347812 w 500481"/>
                <a:gd name="connsiteY11" fmla="*/ 759614 h 769775"/>
                <a:gd name="connsiteX12" fmla="*/ 325202 w 500481"/>
                <a:gd name="connsiteY12" fmla="*/ 766981 h 769775"/>
                <a:gd name="connsiteX13" fmla="*/ 320375 w 500481"/>
                <a:gd name="connsiteY13" fmla="*/ 765965 h 769775"/>
                <a:gd name="connsiteX14" fmla="*/ 216467 w 500481"/>
                <a:gd name="connsiteY14" fmla="*/ 709057 h 769775"/>
                <a:gd name="connsiteX15" fmla="*/ 203511 w 500481"/>
                <a:gd name="connsiteY15" fmla="*/ 695339 h 769775"/>
                <a:gd name="connsiteX16" fmla="*/ 212403 w 500481"/>
                <a:gd name="connsiteY16" fmla="*/ 677301 h 769775"/>
                <a:gd name="connsiteX17" fmla="*/ 340445 w 500481"/>
                <a:gd name="connsiteY17" fmla="*/ 414612 h 769775"/>
                <a:gd name="connsiteX18" fmla="*/ 338920 w 500481"/>
                <a:gd name="connsiteY18" fmla="*/ 398353 h 769775"/>
                <a:gd name="connsiteX19" fmla="*/ 289634 w 500481"/>
                <a:gd name="connsiteY19" fmla="*/ 357196 h 769775"/>
                <a:gd name="connsiteX20" fmla="*/ 181154 w 500481"/>
                <a:gd name="connsiteY20" fmla="*/ 305624 h 769775"/>
                <a:gd name="connsiteX21" fmla="*/ 170738 w 500481"/>
                <a:gd name="connsiteY21" fmla="*/ 312737 h 769775"/>
                <a:gd name="connsiteX22" fmla="*/ 172008 w 500481"/>
                <a:gd name="connsiteY22" fmla="*/ 642750 h 769775"/>
                <a:gd name="connsiteX23" fmla="*/ 128058 w 500481"/>
                <a:gd name="connsiteY23" fmla="*/ 690766 h 769775"/>
                <a:gd name="connsiteX24" fmla="*/ 88680 w 500481"/>
                <a:gd name="connsiteY24" fmla="*/ 695847 h 769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00481" h="769775">
                  <a:moveTo>
                    <a:pt x="88680" y="695847"/>
                  </a:moveTo>
                  <a:cubicBezTo>
                    <a:pt x="62766" y="695847"/>
                    <a:pt x="37107" y="695339"/>
                    <a:pt x="11448" y="695847"/>
                  </a:cubicBezTo>
                  <a:cubicBezTo>
                    <a:pt x="2556" y="696101"/>
                    <a:pt x="-238" y="693306"/>
                    <a:pt x="16" y="684415"/>
                  </a:cubicBezTo>
                  <a:cubicBezTo>
                    <a:pt x="270" y="637923"/>
                    <a:pt x="270" y="591432"/>
                    <a:pt x="270" y="544940"/>
                  </a:cubicBezTo>
                  <a:cubicBezTo>
                    <a:pt x="270" y="376758"/>
                    <a:pt x="270" y="208322"/>
                    <a:pt x="270" y="40140"/>
                  </a:cubicBezTo>
                  <a:cubicBezTo>
                    <a:pt x="4589" y="21340"/>
                    <a:pt x="19070" y="10924"/>
                    <a:pt x="33042" y="0"/>
                  </a:cubicBezTo>
                  <a:cubicBezTo>
                    <a:pt x="99604" y="11686"/>
                    <a:pt x="148636" y="53859"/>
                    <a:pt x="164387" y="123723"/>
                  </a:cubicBezTo>
                  <a:cubicBezTo>
                    <a:pt x="166165" y="131345"/>
                    <a:pt x="168706" y="134901"/>
                    <a:pt x="176327" y="137442"/>
                  </a:cubicBezTo>
                  <a:cubicBezTo>
                    <a:pt x="256353" y="163863"/>
                    <a:pt x="334855" y="193841"/>
                    <a:pt x="403449" y="244143"/>
                  </a:cubicBezTo>
                  <a:cubicBezTo>
                    <a:pt x="441811" y="272089"/>
                    <a:pt x="474076" y="305370"/>
                    <a:pt x="490843" y="351607"/>
                  </a:cubicBezTo>
                  <a:cubicBezTo>
                    <a:pt x="507102" y="396320"/>
                    <a:pt x="502275" y="439255"/>
                    <a:pt x="482713" y="481935"/>
                  </a:cubicBezTo>
                  <a:cubicBezTo>
                    <a:pt x="439779" y="575426"/>
                    <a:pt x="394303" y="667901"/>
                    <a:pt x="347812" y="759614"/>
                  </a:cubicBezTo>
                  <a:cubicBezTo>
                    <a:pt x="341715" y="771808"/>
                    <a:pt x="335109" y="772316"/>
                    <a:pt x="325202" y="766981"/>
                  </a:cubicBezTo>
                  <a:cubicBezTo>
                    <a:pt x="323423" y="766981"/>
                    <a:pt x="321899" y="766727"/>
                    <a:pt x="320375" y="765965"/>
                  </a:cubicBezTo>
                  <a:cubicBezTo>
                    <a:pt x="285824" y="746911"/>
                    <a:pt x="250510" y="729381"/>
                    <a:pt x="216467" y="709057"/>
                  </a:cubicBezTo>
                  <a:cubicBezTo>
                    <a:pt x="214689" y="701690"/>
                    <a:pt x="201478" y="704485"/>
                    <a:pt x="203511" y="695339"/>
                  </a:cubicBezTo>
                  <a:cubicBezTo>
                    <a:pt x="204781" y="688987"/>
                    <a:pt x="209354" y="683144"/>
                    <a:pt x="212403" y="677301"/>
                  </a:cubicBezTo>
                  <a:cubicBezTo>
                    <a:pt x="257370" y="590923"/>
                    <a:pt x="299796" y="503276"/>
                    <a:pt x="340445" y="414612"/>
                  </a:cubicBezTo>
                  <a:cubicBezTo>
                    <a:pt x="343239" y="408260"/>
                    <a:pt x="342985" y="403942"/>
                    <a:pt x="338920" y="398353"/>
                  </a:cubicBezTo>
                  <a:cubicBezTo>
                    <a:pt x="325964" y="380315"/>
                    <a:pt x="307926" y="368629"/>
                    <a:pt x="289634" y="357196"/>
                  </a:cubicBezTo>
                  <a:cubicBezTo>
                    <a:pt x="255337" y="336110"/>
                    <a:pt x="218500" y="320613"/>
                    <a:pt x="181154" y="305624"/>
                  </a:cubicBezTo>
                  <a:cubicBezTo>
                    <a:pt x="174041" y="302829"/>
                    <a:pt x="170484" y="303591"/>
                    <a:pt x="170738" y="312737"/>
                  </a:cubicBezTo>
                  <a:cubicBezTo>
                    <a:pt x="171500" y="422742"/>
                    <a:pt x="169468" y="532746"/>
                    <a:pt x="172008" y="642750"/>
                  </a:cubicBezTo>
                  <a:cubicBezTo>
                    <a:pt x="172517" y="665869"/>
                    <a:pt x="155749" y="684922"/>
                    <a:pt x="128058" y="690766"/>
                  </a:cubicBezTo>
                  <a:cubicBezTo>
                    <a:pt x="114593" y="693052"/>
                    <a:pt x="101636" y="694068"/>
                    <a:pt x="88680" y="695847"/>
                  </a:cubicBezTo>
                  <a:close/>
                </a:path>
              </a:pathLst>
            </a:custGeom>
            <a:solidFill>
              <a:schemeClr val="accent2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5" name="Freeform: Shape 155">
              <a:extLst>
                <a:ext uri="{FF2B5EF4-FFF2-40B4-BE49-F238E27FC236}">
                  <a16:creationId xmlns:a16="http://schemas.microsoft.com/office/drawing/2014/main" id="{35882C01-97B2-4ADF-B150-ECBB144539E6}"/>
                </a:ext>
              </a:extLst>
            </p:cNvPr>
            <p:cNvSpPr/>
            <p:nvPr/>
          </p:nvSpPr>
          <p:spPr>
            <a:xfrm>
              <a:off x="8097296" y="4233394"/>
              <a:ext cx="447020" cy="1067008"/>
            </a:xfrm>
            <a:custGeom>
              <a:avLst/>
              <a:gdLst>
                <a:gd name="connsiteX0" fmla="*/ 504038 w 505562"/>
                <a:gd name="connsiteY0" fmla="*/ 1035913 h 1206744"/>
                <a:gd name="connsiteX1" fmla="*/ 485492 w 505562"/>
                <a:gd name="connsiteY1" fmla="*/ 984848 h 1206744"/>
                <a:gd name="connsiteX2" fmla="*/ 456784 w 505562"/>
                <a:gd name="connsiteY2" fmla="*/ 890595 h 1206744"/>
                <a:gd name="connsiteX3" fmla="*/ 414612 w 505562"/>
                <a:gd name="connsiteY3" fmla="*/ 754170 h 1206744"/>
                <a:gd name="connsiteX4" fmla="*/ 418169 w 505562"/>
                <a:gd name="connsiteY4" fmla="*/ 741467 h 1206744"/>
                <a:gd name="connsiteX5" fmla="*/ 465422 w 505562"/>
                <a:gd name="connsiteY5" fmla="*/ 688624 h 1206744"/>
                <a:gd name="connsiteX6" fmla="*/ 448655 w 505562"/>
                <a:gd name="connsiteY6" fmla="*/ 684305 h 1206744"/>
                <a:gd name="connsiteX7" fmla="*/ 404196 w 505562"/>
                <a:gd name="connsiteY7" fmla="*/ 684305 h 1206744"/>
                <a:gd name="connsiteX8" fmla="*/ 380569 w 505562"/>
                <a:gd name="connsiteY8" fmla="*/ 660425 h 1206744"/>
                <a:gd name="connsiteX9" fmla="*/ 380569 w 505562"/>
                <a:gd name="connsiteY9" fmla="*/ 62642 h 1206744"/>
                <a:gd name="connsiteX10" fmla="*/ 379807 w 505562"/>
                <a:gd name="connsiteY10" fmla="*/ 8021 h 1206744"/>
                <a:gd name="connsiteX11" fmla="*/ 157004 w 505562"/>
                <a:gd name="connsiteY11" fmla="*/ 8021 h 1206744"/>
                <a:gd name="connsiteX12" fmla="*/ 156242 w 505562"/>
                <a:gd name="connsiteY12" fmla="*/ 61371 h 1206744"/>
                <a:gd name="connsiteX13" fmla="*/ 156242 w 505562"/>
                <a:gd name="connsiteY13" fmla="*/ 658138 h 1206744"/>
                <a:gd name="connsiteX14" fmla="*/ 155988 w 505562"/>
                <a:gd name="connsiteY14" fmla="*/ 673381 h 1206744"/>
                <a:gd name="connsiteX15" fmla="*/ 145063 w 505562"/>
                <a:gd name="connsiteY15" fmla="*/ 684051 h 1206744"/>
                <a:gd name="connsiteX16" fmla="*/ 14735 w 505562"/>
                <a:gd name="connsiteY16" fmla="*/ 678716 h 1206744"/>
                <a:gd name="connsiteX17" fmla="*/ 0 w 505562"/>
                <a:gd name="connsiteY17" fmla="*/ 678716 h 1206744"/>
                <a:gd name="connsiteX18" fmla="*/ 762 w 505562"/>
                <a:gd name="connsiteY18" fmla="*/ 683798 h 1206744"/>
                <a:gd name="connsiteX19" fmla="*/ 85107 w 505562"/>
                <a:gd name="connsiteY19" fmla="*/ 754678 h 1206744"/>
                <a:gd name="connsiteX20" fmla="*/ 109242 w 505562"/>
                <a:gd name="connsiteY20" fmla="*/ 784148 h 1206744"/>
                <a:gd name="connsiteX21" fmla="*/ 109242 w 505562"/>
                <a:gd name="connsiteY21" fmla="*/ 787959 h 1206744"/>
                <a:gd name="connsiteX22" fmla="*/ 109242 w 505562"/>
                <a:gd name="connsiteY22" fmla="*/ 1160652 h 1206744"/>
                <a:gd name="connsiteX23" fmla="*/ 107464 w 505562"/>
                <a:gd name="connsiteY23" fmla="*/ 1188344 h 1206744"/>
                <a:gd name="connsiteX24" fmla="*/ 111274 w 505562"/>
                <a:gd name="connsiteY24" fmla="*/ 1194187 h 1206744"/>
                <a:gd name="connsiteX25" fmla="*/ 149890 w 505562"/>
                <a:gd name="connsiteY25" fmla="*/ 1199268 h 1206744"/>
                <a:gd name="connsiteX26" fmla="*/ 234998 w 505562"/>
                <a:gd name="connsiteY26" fmla="*/ 1207651 h 1206744"/>
                <a:gd name="connsiteX27" fmla="*/ 244397 w 505562"/>
                <a:gd name="connsiteY27" fmla="*/ 1109842 h 1206744"/>
                <a:gd name="connsiteX28" fmla="*/ 244143 w 505562"/>
                <a:gd name="connsiteY28" fmla="*/ 773731 h 1206744"/>
                <a:gd name="connsiteX29" fmla="*/ 256592 w 505562"/>
                <a:gd name="connsiteY29" fmla="*/ 761791 h 1206744"/>
                <a:gd name="connsiteX30" fmla="*/ 285046 w 505562"/>
                <a:gd name="connsiteY30" fmla="*/ 782369 h 1206744"/>
                <a:gd name="connsiteX31" fmla="*/ 354148 w 505562"/>
                <a:gd name="connsiteY31" fmla="*/ 1009491 h 1206744"/>
                <a:gd name="connsiteX32" fmla="*/ 365072 w 505562"/>
                <a:gd name="connsiteY32" fmla="*/ 1043026 h 1206744"/>
                <a:gd name="connsiteX33" fmla="*/ 358466 w 505562"/>
                <a:gd name="connsiteY33" fmla="*/ 1058015 h 1206744"/>
                <a:gd name="connsiteX34" fmla="*/ 298002 w 505562"/>
                <a:gd name="connsiteY34" fmla="*/ 1086977 h 1206744"/>
                <a:gd name="connsiteX35" fmla="*/ 296224 w 505562"/>
                <a:gd name="connsiteY35" fmla="*/ 1087485 h 1206744"/>
                <a:gd name="connsiteX36" fmla="*/ 297240 w 505562"/>
                <a:gd name="connsiteY36" fmla="*/ 1101966 h 1206744"/>
                <a:gd name="connsiteX37" fmla="*/ 326710 w 505562"/>
                <a:gd name="connsiteY37" fmla="*/ 1175387 h 1206744"/>
                <a:gd name="connsiteX38" fmla="*/ 344240 w 505562"/>
                <a:gd name="connsiteY38" fmla="*/ 1201046 h 1206744"/>
                <a:gd name="connsiteX39" fmla="*/ 356434 w 505562"/>
                <a:gd name="connsiteY39" fmla="*/ 1206635 h 1206744"/>
                <a:gd name="connsiteX40" fmla="*/ 390477 w 505562"/>
                <a:gd name="connsiteY40" fmla="*/ 1190630 h 1206744"/>
                <a:gd name="connsiteX41" fmla="*/ 474568 w 505562"/>
                <a:gd name="connsiteY41" fmla="*/ 1135501 h 1206744"/>
                <a:gd name="connsiteX42" fmla="*/ 504038 w 505562"/>
                <a:gd name="connsiteY42" fmla="*/ 1035913 h 1206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505562" h="1206744">
                  <a:moveTo>
                    <a:pt x="504038" y="1035913"/>
                  </a:moveTo>
                  <a:cubicBezTo>
                    <a:pt x="500735" y="1017621"/>
                    <a:pt x="490827" y="1002378"/>
                    <a:pt x="485492" y="984848"/>
                  </a:cubicBezTo>
                  <a:cubicBezTo>
                    <a:pt x="476092" y="953346"/>
                    <a:pt x="466438" y="922098"/>
                    <a:pt x="456784" y="890595"/>
                  </a:cubicBezTo>
                  <a:cubicBezTo>
                    <a:pt x="442812" y="845120"/>
                    <a:pt x="428585" y="799645"/>
                    <a:pt x="414612" y="754170"/>
                  </a:cubicBezTo>
                  <a:cubicBezTo>
                    <a:pt x="413088" y="749343"/>
                    <a:pt x="411309" y="745024"/>
                    <a:pt x="418169" y="741467"/>
                  </a:cubicBezTo>
                  <a:cubicBezTo>
                    <a:pt x="440779" y="730289"/>
                    <a:pt x="454498" y="710727"/>
                    <a:pt x="465422" y="688624"/>
                  </a:cubicBezTo>
                  <a:cubicBezTo>
                    <a:pt x="460849" y="683798"/>
                    <a:pt x="454498" y="684559"/>
                    <a:pt x="448655" y="684305"/>
                  </a:cubicBezTo>
                  <a:cubicBezTo>
                    <a:pt x="433920" y="684051"/>
                    <a:pt x="418931" y="684305"/>
                    <a:pt x="404196" y="684305"/>
                  </a:cubicBezTo>
                  <a:cubicBezTo>
                    <a:pt x="380569" y="684305"/>
                    <a:pt x="380569" y="684305"/>
                    <a:pt x="380569" y="660425"/>
                  </a:cubicBezTo>
                  <a:cubicBezTo>
                    <a:pt x="380569" y="461248"/>
                    <a:pt x="380569" y="261818"/>
                    <a:pt x="380569" y="62642"/>
                  </a:cubicBezTo>
                  <a:cubicBezTo>
                    <a:pt x="380569" y="54512"/>
                    <a:pt x="380823" y="16150"/>
                    <a:pt x="379807" y="8021"/>
                  </a:cubicBezTo>
                  <a:cubicBezTo>
                    <a:pt x="378283" y="-1633"/>
                    <a:pt x="161069" y="-3666"/>
                    <a:pt x="157004" y="8021"/>
                  </a:cubicBezTo>
                  <a:cubicBezTo>
                    <a:pt x="155733" y="15642"/>
                    <a:pt x="156242" y="53750"/>
                    <a:pt x="156242" y="61371"/>
                  </a:cubicBezTo>
                  <a:cubicBezTo>
                    <a:pt x="156242" y="260294"/>
                    <a:pt x="156242" y="459216"/>
                    <a:pt x="156242" y="658138"/>
                  </a:cubicBezTo>
                  <a:cubicBezTo>
                    <a:pt x="156242" y="663219"/>
                    <a:pt x="156242" y="668300"/>
                    <a:pt x="155988" y="673381"/>
                  </a:cubicBezTo>
                  <a:cubicBezTo>
                    <a:pt x="155988" y="680749"/>
                    <a:pt x="152431" y="684305"/>
                    <a:pt x="145063" y="684051"/>
                  </a:cubicBezTo>
                  <a:cubicBezTo>
                    <a:pt x="101621" y="682781"/>
                    <a:pt x="57924" y="688370"/>
                    <a:pt x="14735" y="678716"/>
                  </a:cubicBezTo>
                  <a:cubicBezTo>
                    <a:pt x="9908" y="677700"/>
                    <a:pt x="4827" y="675668"/>
                    <a:pt x="0" y="678716"/>
                  </a:cubicBezTo>
                  <a:cubicBezTo>
                    <a:pt x="254" y="680495"/>
                    <a:pt x="254" y="682273"/>
                    <a:pt x="762" y="683798"/>
                  </a:cubicBezTo>
                  <a:cubicBezTo>
                    <a:pt x="16259" y="722159"/>
                    <a:pt x="44459" y="746040"/>
                    <a:pt x="85107" y="754678"/>
                  </a:cubicBezTo>
                  <a:cubicBezTo>
                    <a:pt x="107972" y="759505"/>
                    <a:pt x="109242" y="760521"/>
                    <a:pt x="109242" y="784148"/>
                  </a:cubicBezTo>
                  <a:cubicBezTo>
                    <a:pt x="109242" y="785418"/>
                    <a:pt x="109242" y="786688"/>
                    <a:pt x="109242" y="787959"/>
                  </a:cubicBezTo>
                  <a:cubicBezTo>
                    <a:pt x="109242" y="912189"/>
                    <a:pt x="109242" y="1036421"/>
                    <a:pt x="109242" y="1160652"/>
                  </a:cubicBezTo>
                  <a:cubicBezTo>
                    <a:pt x="109242" y="1169798"/>
                    <a:pt x="107718" y="1179198"/>
                    <a:pt x="107464" y="1188344"/>
                  </a:cubicBezTo>
                  <a:cubicBezTo>
                    <a:pt x="107464" y="1190630"/>
                    <a:pt x="105939" y="1193679"/>
                    <a:pt x="111274" y="1194187"/>
                  </a:cubicBezTo>
                  <a:cubicBezTo>
                    <a:pt x="125755" y="1195711"/>
                    <a:pt x="137950" y="1195711"/>
                    <a:pt x="149890" y="1199268"/>
                  </a:cubicBezTo>
                  <a:cubicBezTo>
                    <a:pt x="198668" y="1207143"/>
                    <a:pt x="226106" y="1206127"/>
                    <a:pt x="234998" y="1207651"/>
                  </a:cubicBezTo>
                  <a:cubicBezTo>
                    <a:pt x="241857" y="1208668"/>
                    <a:pt x="244906" y="1109842"/>
                    <a:pt x="244397" y="1109842"/>
                  </a:cubicBezTo>
                  <a:cubicBezTo>
                    <a:pt x="244397" y="997805"/>
                    <a:pt x="244397" y="885768"/>
                    <a:pt x="244143" y="773731"/>
                  </a:cubicBezTo>
                  <a:cubicBezTo>
                    <a:pt x="244143" y="764078"/>
                    <a:pt x="247192" y="761537"/>
                    <a:pt x="256592" y="761791"/>
                  </a:cubicBezTo>
                  <a:cubicBezTo>
                    <a:pt x="282251" y="762553"/>
                    <a:pt x="277932" y="759505"/>
                    <a:pt x="285046" y="782369"/>
                  </a:cubicBezTo>
                  <a:cubicBezTo>
                    <a:pt x="308164" y="858077"/>
                    <a:pt x="331029" y="933784"/>
                    <a:pt x="354148" y="1009491"/>
                  </a:cubicBezTo>
                  <a:cubicBezTo>
                    <a:pt x="357704" y="1020670"/>
                    <a:pt x="361007" y="1032102"/>
                    <a:pt x="365072" y="1043026"/>
                  </a:cubicBezTo>
                  <a:cubicBezTo>
                    <a:pt x="367866" y="1050647"/>
                    <a:pt x="365580" y="1054967"/>
                    <a:pt x="358466" y="1058015"/>
                  </a:cubicBezTo>
                  <a:cubicBezTo>
                    <a:pt x="338142" y="1067415"/>
                    <a:pt x="318072" y="1077323"/>
                    <a:pt x="298002" y="1086977"/>
                  </a:cubicBezTo>
                  <a:cubicBezTo>
                    <a:pt x="297494" y="1087231"/>
                    <a:pt x="296732" y="1087485"/>
                    <a:pt x="296224" y="1087485"/>
                  </a:cubicBezTo>
                  <a:cubicBezTo>
                    <a:pt x="294446" y="1092312"/>
                    <a:pt x="296224" y="1097139"/>
                    <a:pt x="297240" y="1101966"/>
                  </a:cubicBezTo>
                  <a:cubicBezTo>
                    <a:pt x="303337" y="1127879"/>
                    <a:pt x="315024" y="1151506"/>
                    <a:pt x="326710" y="1175387"/>
                  </a:cubicBezTo>
                  <a:cubicBezTo>
                    <a:pt x="333315" y="1183516"/>
                    <a:pt x="337126" y="1193171"/>
                    <a:pt x="344240" y="1201046"/>
                  </a:cubicBezTo>
                  <a:cubicBezTo>
                    <a:pt x="347542" y="1204603"/>
                    <a:pt x="350337" y="1209176"/>
                    <a:pt x="356434" y="1206635"/>
                  </a:cubicBezTo>
                  <a:cubicBezTo>
                    <a:pt x="367866" y="1201300"/>
                    <a:pt x="379045" y="1195965"/>
                    <a:pt x="390477" y="1190630"/>
                  </a:cubicBezTo>
                  <a:cubicBezTo>
                    <a:pt x="420963" y="1175895"/>
                    <a:pt x="451958" y="1161922"/>
                    <a:pt x="474568" y="1135501"/>
                  </a:cubicBezTo>
                  <a:cubicBezTo>
                    <a:pt x="498703" y="1107301"/>
                    <a:pt x="510897" y="1075037"/>
                    <a:pt x="504038" y="1035913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6" name="Freeform: Shape 156">
              <a:extLst>
                <a:ext uri="{FF2B5EF4-FFF2-40B4-BE49-F238E27FC236}">
                  <a16:creationId xmlns:a16="http://schemas.microsoft.com/office/drawing/2014/main" id="{514B3B5F-1F5A-4338-BC8D-0CC4B2B8CF75}"/>
                </a:ext>
              </a:extLst>
            </p:cNvPr>
            <p:cNvSpPr/>
            <p:nvPr/>
          </p:nvSpPr>
          <p:spPr>
            <a:xfrm>
              <a:off x="7712137" y="2952382"/>
              <a:ext cx="1260193" cy="1327583"/>
            </a:xfrm>
            <a:custGeom>
              <a:avLst/>
              <a:gdLst>
                <a:gd name="connsiteX0" fmla="*/ 1412426 w 1425228"/>
                <a:gd name="connsiteY0" fmla="*/ 794228 h 1501443"/>
                <a:gd name="connsiteX1" fmla="*/ 1338243 w 1425228"/>
                <a:gd name="connsiteY1" fmla="*/ 755612 h 1501443"/>
                <a:gd name="connsiteX2" fmla="*/ 1340276 w 1425228"/>
                <a:gd name="connsiteY2" fmla="*/ 681938 h 1501443"/>
                <a:gd name="connsiteX3" fmla="*/ 1344340 w 1425228"/>
                <a:gd name="connsiteY3" fmla="*/ 555166 h 1501443"/>
                <a:gd name="connsiteX4" fmla="*/ 1315887 w 1425228"/>
                <a:gd name="connsiteY4" fmla="*/ 347098 h 1501443"/>
                <a:gd name="connsiteX5" fmla="*/ 879172 w 1425228"/>
                <a:gd name="connsiteY5" fmla="*/ 10226 h 1501443"/>
                <a:gd name="connsiteX6" fmla="*/ 625629 w 1425228"/>
                <a:gd name="connsiteY6" fmla="*/ 64 h 1501443"/>
                <a:gd name="connsiteX7" fmla="*/ 406129 w 1425228"/>
                <a:gd name="connsiteY7" fmla="*/ 49350 h 1501443"/>
                <a:gd name="connsiteX8" fmla="*/ 144964 w 1425228"/>
                <a:gd name="connsiteY8" fmla="*/ 310769 h 1501443"/>
                <a:gd name="connsiteX9" fmla="*/ 103553 w 1425228"/>
                <a:gd name="connsiteY9" fmla="*/ 516804 h 1501443"/>
                <a:gd name="connsiteX10" fmla="*/ 97456 w 1425228"/>
                <a:gd name="connsiteY10" fmla="*/ 714710 h 1501443"/>
                <a:gd name="connsiteX11" fmla="*/ 97456 w 1425228"/>
                <a:gd name="connsiteY11" fmla="*/ 714710 h 1501443"/>
                <a:gd name="connsiteX12" fmla="*/ 97456 w 1425228"/>
                <a:gd name="connsiteY12" fmla="*/ 714710 h 1501443"/>
                <a:gd name="connsiteX13" fmla="*/ 2187 w 1425228"/>
                <a:gd name="connsiteY13" fmla="*/ 800834 h 1501443"/>
                <a:gd name="connsiteX14" fmla="*/ 154 w 1425228"/>
                <a:gd name="connsiteY14" fmla="*/ 906011 h 1501443"/>
                <a:gd name="connsiteX15" fmla="*/ 106348 w 1425228"/>
                <a:gd name="connsiteY15" fmla="*/ 988578 h 1501443"/>
                <a:gd name="connsiteX16" fmla="*/ 128705 w 1425228"/>
                <a:gd name="connsiteY16" fmla="*/ 1003821 h 1501443"/>
                <a:gd name="connsiteX17" fmla="*/ 129721 w 1425228"/>
                <a:gd name="connsiteY17" fmla="*/ 1012713 h 1501443"/>
                <a:gd name="connsiteX18" fmla="*/ 181039 w 1425228"/>
                <a:gd name="connsiteY18" fmla="*/ 1134657 h 1501443"/>
                <a:gd name="connsiteX19" fmla="*/ 292314 w 1425228"/>
                <a:gd name="connsiteY19" fmla="*/ 1266510 h 1501443"/>
                <a:gd name="connsiteX20" fmla="*/ 384026 w 1425228"/>
                <a:gd name="connsiteY20" fmla="*/ 1327990 h 1501443"/>
                <a:gd name="connsiteX21" fmla="*/ 461512 w 1425228"/>
                <a:gd name="connsiteY21" fmla="*/ 1361017 h 1501443"/>
                <a:gd name="connsiteX22" fmla="*/ 619278 w 1425228"/>
                <a:gd name="connsiteY22" fmla="*/ 1385914 h 1501443"/>
                <a:gd name="connsiteX23" fmla="*/ 628932 w 1425228"/>
                <a:gd name="connsiteY23" fmla="*/ 1395314 h 1501443"/>
                <a:gd name="connsiteX24" fmla="*/ 628678 w 1425228"/>
                <a:gd name="connsiteY24" fmla="*/ 1437232 h 1501443"/>
                <a:gd name="connsiteX25" fmla="*/ 639348 w 1425228"/>
                <a:gd name="connsiteY25" fmla="*/ 1483216 h 1501443"/>
                <a:gd name="connsiteX26" fmla="*/ 751639 w 1425228"/>
                <a:gd name="connsiteY26" fmla="*/ 1484740 h 1501443"/>
                <a:gd name="connsiteX27" fmla="*/ 763579 w 1425228"/>
                <a:gd name="connsiteY27" fmla="*/ 1436724 h 1501443"/>
                <a:gd name="connsiteX28" fmla="*/ 763325 w 1425228"/>
                <a:gd name="connsiteY28" fmla="*/ 1404968 h 1501443"/>
                <a:gd name="connsiteX29" fmla="*/ 777044 w 1425228"/>
                <a:gd name="connsiteY29" fmla="*/ 1390487 h 1501443"/>
                <a:gd name="connsiteX30" fmla="*/ 863167 w 1425228"/>
                <a:gd name="connsiteY30" fmla="*/ 1388709 h 1501443"/>
                <a:gd name="connsiteX31" fmla="*/ 1016614 w 1425228"/>
                <a:gd name="connsiteY31" fmla="*/ 1346536 h 1501443"/>
                <a:gd name="connsiteX32" fmla="*/ 1175651 w 1425228"/>
                <a:gd name="connsiteY32" fmla="*/ 1231959 h 1501443"/>
                <a:gd name="connsiteX33" fmla="*/ 1291244 w 1425228"/>
                <a:gd name="connsiteY33" fmla="*/ 1031766 h 1501443"/>
                <a:gd name="connsiteX34" fmla="*/ 1303184 w 1425228"/>
                <a:gd name="connsiteY34" fmla="*/ 1025161 h 1501443"/>
                <a:gd name="connsiteX35" fmla="*/ 1337735 w 1425228"/>
                <a:gd name="connsiteY35" fmla="*/ 1030496 h 1501443"/>
                <a:gd name="connsiteX36" fmla="*/ 1423605 w 1425228"/>
                <a:gd name="connsiteY36" fmla="*/ 944627 h 1501443"/>
                <a:gd name="connsiteX37" fmla="*/ 1425891 w 1425228"/>
                <a:gd name="connsiteY37" fmla="*/ 854693 h 1501443"/>
                <a:gd name="connsiteX38" fmla="*/ 1412426 w 1425228"/>
                <a:gd name="connsiteY38" fmla="*/ 794228 h 15014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425228" h="1501443">
                  <a:moveTo>
                    <a:pt x="1412426" y="794228"/>
                  </a:moveTo>
                  <a:cubicBezTo>
                    <a:pt x="1394389" y="769331"/>
                    <a:pt x="1369746" y="755104"/>
                    <a:pt x="1338243" y="755612"/>
                  </a:cubicBezTo>
                  <a:cubicBezTo>
                    <a:pt x="1339005" y="730969"/>
                    <a:pt x="1339514" y="706581"/>
                    <a:pt x="1340276" y="681938"/>
                  </a:cubicBezTo>
                  <a:cubicBezTo>
                    <a:pt x="1341546" y="639765"/>
                    <a:pt x="1341546" y="597339"/>
                    <a:pt x="1344340" y="555166"/>
                  </a:cubicBezTo>
                  <a:cubicBezTo>
                    <a:pt x="1349167" y="483777"/>
                    <a:pt x="1343070" y="413405"/>
                    <a:pt x="1315887" y="347098"/>
                  </a:cubicBezTo>
                  <a:cubicBezTo>
                    <a:pt x="1235353" y="151224"/>
                    <a:pt x="1087495" y="39188"/>
                    <a:pt x="879172" y="10226"/>
                  </a:cubicBezTo>
                  <a:cubicBezTo>
                    <a:pt x="795590" y="-1461"/>
                    <a:pt x="710228" y="1588"/>
                    <a:pt x="625629" y="64"/>
                  </a:cubicBezTo>
                  <a:cubicBezTo>
                    <a:pt x="549160" y="-1207"/>
                    <a:pt x="475485" y="16577"/>
                    <a:pt x="406129" y="49350"/>
                  </a:cubicBezTo>
                  <a:cubicBezTo>
                    <a:pt x="287995" y="105241"/>
                    <a:pt x="199585" y="191364"/>
                    <a:pt x="144964" y="310769"/>
                  </a:cubicBezTo>
                  <a:cubicBezTo>
                    <a:pt x="115240" y="376060"/>
                    <a:pt x="104824" y="445416"/>
                    <a:pt x="103553" y="516804"/>
                  </a:cubicBezTo>
                  <a:cubicBezTo>
                    <a:pt x="102283" y="582858"/>
                    <a:pt x="99489" y="648657"/>
                    <a:pt x="97456" y="714710"/>
                  </a:cubicBezTo>
                  <a:cubicBezTo>
                    <a:pt x="97456" y="714710"/>
                    <a:pt x="97456" y="714710"/>
                    <a:pt x="97456" y="714710"/>
                  </a:cubicBezTo>
                  <a:cubicBezTo>
                    <a:pt x="97456" y="714710"/>
                    <a:pt x="97456" y="714710"/>
                    <a:pt x="97456" y="714710"/>
                  </a:cubicBezTo>
                  <a:cubicBezTo>
                    <a:pt x="40549" y="710391"/>
                    <a:pt x="4728" y="752818"/>
                    <a:pt x="2187" y="800834"/>
                  </a:cubicBezTo>
                  <a:cubicBezTo>
                    <a:pt x="409" y="835893"/>
                    <a:pt x="-354" y="870952"/>
                    <a:pt x="154" y="906011"/>
                  </a:cubicBezTo>
                  <a:cubicBezTo>
                    <a:pt x="917" y="963935"/>
                    <a:pt x="49949" y="997978"/>
                    <a:pt x="106348" y="988578"/>
                  </a:cubicBezTo>
                  <a:cubicBezTo>
                    <a:pt x="124894" y="985529"/>
                    <a:pt x="125656" y="985021"/>
                    <a:pt x="128705" y="1003821"/>
                  </a:cubicBezTo>
                  <a:cubicBezTo>
                    <a:pt x="129213" y="1006615"/>
                    <a:pt x="128705" y="1009918"/>
                    <a:pt x="129721" y="1012713"/>
                  </a:cubicBezTo>
                  <a:cubicBezTo>
                    <a:pt x="143694" y="1054631"/>
                    <a:pt x="158174" y="1096296"/>
                    <a:pt x="181039" y="1134657"/>
                  </a:cubicBezTo>
                  <a:cubicBezTo>
                    <a:pt x="211017" y="1184705"/>
                    <a:pt x="247855" y="1228910"/>
                    <a:pt x="292314" y="1266510"/>
                  </a:cubicBezTo>
                  <a:cubicBezTo>
                    <a:pt x="320767" y="1290391"/>
                    <a:pt x="351000" y="1310715"/>
                    <a:pt x="384026" y="1327990"/>
                  </a:cubicBezTo>
                  <a:cubicBezTo>
                    <a:pt x="409177" y="1341201"/>
                    <a:pt x="434837" y="1351871"/>
                    <a:pt x="461512" y="1361017"/>
                  </a:cubicBezTo>
                  <a:cubicBezTo>
                    <a:pt x="512830" y="1378293"/>
                    <a:pt x="565673" y="1384390"/>
                    <a:pt x="619278" y="1385914"/>
                  </a:cubicBezTo>
                  <a:cubicBezTo>
                    <a:pt x="626391" y="1386168"/>
                    <a:pt x="629186" y="1388200"/>
                    <a:pt x="628932" y="1395314"/>
                  </a:cubicBezTo>
                  <a:cubicBezTo>
                    <a:pt x="628424" y="1409287"/>
                    <a:pt x="628678" y="1423260"/>
                    <a:pt x="628678" y="1437232"/>
                  </a:cubicBezTo>
                  <a:cubicBezTo>
                    <a:pt x="622072" y="1453238"/>
                    <a:pt x="626137" y="1471021"/>
                    <a:pt x="639348" y="1483216"/>
                  </a:cubicBezTo>
                  <a:cubicBezTo>
                    <a:pt x="668564" y="1509891"/>
                    <a:pt x="721915" y="1510653"/>
                    <a:pt x="751639" y="1484740"/>
                  </a:cubicBezTo>
                  <a:cubicBezTo>
                    <a:pt x="766374" y="1472037"/>
                    <a:pt x="770947" y="1453492"/>
                    <a:pt x="763579" y="1436724"/>
                  </a:cubicBezTo>
                  <a:cubicBezTo>
                    <a:pt x="763579" y="1426054"/>
                    <a:pt x="764341" y="1415638"/>
                    <a:pt x="763325" y="1404968"/>
                  </a:cubicBezTo>
                  <a:cubicBezTo>
                    <a:pt x="762309" y="1394044"/>
                    <a:pt x="765612" y="1390487"/>
                    <a:pt x="777044" y="1390487"/>
                  </a:cubicBezTo>
                  <a:cubicBezTo>
                    <a:pt x="805752" y="1390741"/>
                    <a:pt x="834459" y="1392011"/>
                    <a:pt x="863167" y="1388709"/>
                  </a:cubicBezTo>
                  <a:cubicBezTo>
                    <a:pt x="916518" y="1382611"/>
                    <a:pt x="967836" y="1368893"/>
                    <a:pt x="1016614" y="1346536"/>
                  </a:cubicBezTo>
                  <a:cubicBezTo>
                    <a:pt x="1077079" y="1318844"/>
                    <a:pt x="1129667" y="1280229"/>
                    <a:pt x="1175651" y="1231959"/>
                  </a:cubicBezTo>
                  <a:cubicBezTo>
                    <a:pt x="1230272" y="1174289"/>
                    <a:pt x="1267617" y="1106966"/>
                    <a:pt x="1291244" y="1031766"/>
                  </a:cubicBezTo>
                  <a:cubicBezTo>
                    <a:pt x="1293784" y="1023891"/>
                    <a:pt x="1296579" y="1021604"/>
                    <a:pt x="1303184" y="1025161"/>
                  </a:cubicBezTo>
                  <a:cubicBezTo>
                    <a:pt x="1314109" y="1031004"/>
                    <a:pt x="1326049" y="1029734"/>
                    <a:pt x="1337735" y="1030496"/>
                  </a:cubicBezTo>
                  <a:cubicBezTo>
                    <a:pt x="1386005" y="1033037"/>
                    <a:pt x="1421572" y="992134"/>
                    <a:pt x="1423605" y="944627"/>
                  </a:cubicBezTo>
                  <a:cubicBezTo>
                    <a:pt x="1424875" y="914649"/>
                    <a:pt x="1422588" y="884671"/>
                    <a:pt x="1425891" y="854693"/>
                  </a:cubicBezTo>
                  <a:cubicBezTo>
                    <a:pt x="1428432" y="833352"/>
                    <a:pt x="1425383" y="812012"/>
                    <a:pt x="1412426" y="794228"/>
                  </a:cubicBezTo>
                  <a:close/>
                </a:path>
              </a:pathLst>
            </a:custGeom>
            <a:solidFill>
              <a:srgbClr val="FCD9C1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7" name="Freeform: Shape 157">
              <a:extLst>
                <a:ext uri="{FF2B5EF4-FFF2-40B4-BE49-F238E27FC236}">
                  <a16:creationId xmlns:a16="http://schemas.microsoft.com/office/drawing/2014/main" id="{E745D4A1-984F-45E7-BE3A-3736A7134EFE}"/>
                </a:ext>
              </a:extLst>
            </p:cNvPr>
            <p:cNvSpPr/>
            <p:nvPr/>
          </p:nvSpPr>
          <p:spPr>
            <a:xfrm>
              <a:off x="8058724" y="5283458"/>
              <a:ext cx="260575" cy="190939"/>
            </a:xfrm>
            <a:custGeom>
              <a:avLst/>
              <a:gdLst>
                <a:gd name="connsiteX0" fmla="*/ 149308 w 294699"/>
                <a:gd name="connsiteY0" fmla="*/ 61226 h 215943"/>
                <a:gd name="connsiteX1" fmla="*/ 150071 w 294699"/>
                <a:gd name="connsiteY1" fmla="*/ 0 h 215943"/>
                <a:gd name="connsiteX2" fmla="*/ 161757 w 294699"/>
                <a:gd name="connsiteY2" fmla="*/ 5843 h 215943"/>
                <a:gd name="connsiteX3" fmla="*/ 209773 w 294699"/>
                <a:gd name="connsiteY3" fmla="*/ 9908 h 215943"/>
                <a:gd name="connsiteX4" fmla="*/ 283193 w 294699"/>
                <a:gd name="connsiteY4" fmla="*/ 508 h 215943"/>
                <a:gd name="connsiteX5" fmla="*/ 287004 w 294699"/>
                <a:gd name="connsiteY5" fmla="*/ 5081 h 215943"/>
                <a:gd name="connsiteX6" fmla="*/ 286242 w 294699"/>
                <a:gd name="connsiteY6" fmla="*/ 58432 h 215943"/>
                <a:gd name="connsiteX7" fmla="*/ 291577 w 294699"/>
                <a:gd name="connsiteY7" fmla="*/ 76724 h 215943"/>
                <a:gd name="connsiteX8" fmla="*/ 294626 w 294699"/>
                <a:gd name="connsiteY8" fmla="*/ 87140 h 215943"/>
                <a:gd name="connsiteX9" fmla="*/ 294880 w 294699"/>
                <a:gd name="connsiteY9" fmla="*/ 147350 h 215943"/>
                <a:gd name="connsiteX10" fmla="*/ 274302 w 294699"/>
                <a:gd name="connsiteY10" fmla="*/ 180885 h 215943"/>
                <a:gd name="connsiteX11" fmla="*/ 236702 w 294699"/>
                <a:gd name="connsiteY11" fmla="*/ 189777 h 215943"/>
                <a:gd name="connsiteX12" fmla="*/ 146006 w 294699"/>
                <a:gd name="connsiteY12" fmla="*/ 216960 h 215943"/>
                <a:gd name="connsiteX13" fmla="*/ 107898 w 294699"/>
                <a:gd name="connsiteY13" fmla="*/ 217214 h 215943"/>
                <a:gd name="connsiteX14" fmla="*/ 6532 w 294699"/>
                <a:gd name="connsiteY14" fmla="*/ 164117 h 215943"/>
                <a:gd name="connsiteX15" fmla="*/ 10850 w 294699"/>
                <a:gd name="connsiteY15" fmla="*/ 136171 h 215943"/>
                <a:gd name="connsiteX16" fmla="*/ 16439 w 294699"/>
                <a:gd name="connsiteY16" fmla="*/ 137696 h 215943"/>
                <a:gd name="connsiteX17" fmla="*/ 16185 w 294699"/>
                <a:gd name="connsiteY17" fmla="*/ 137442 h 215943"/>
                <a:gd name="connsiteX18" fmla="*/ 68774 w 294699"/>
                <a:gd name="connsiteY18" fmla="*/ 110512 h 215943"/>
                <a:gd name="connsiteX19" fmla="*/ 97228 w 294699"/>
                <a:gd name="connsiteY19" fmla="*/ 90442 h 215943"/>
                <a:gd name="connsiteX20" fmla="*/ 119330 w 294699"/>
                <a:gd name="connsiteY20" fmla="*/ 77740 h 215943"/>
                <a:gd name="connsiteX21" fmla="*/ 140925 w 294699"/>
                <a:gd name="connsiteY21" fmla="*/ 71643 h 215943"/>
                <a:gd name="connsiteX22" fmla="*/ 149308 w 294699"/>
                <a:gd name="connsiteY22" fmla="*/ 61226 h 2159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94699" h="215943">
                  <a:moveTo>
                    <a:pt x="149308" y="61226"/>
                  </a:moveTo>
                  <a:cubicBezTo>
                    <a:pt x="150071" y="40902"/>
                    <a:pt x="146514" y="20324"/>
                    <a:pt x="150071" y="0"/>
                  </a:cubicBezTo>
                  <a:cubicBezTo>
                    <a:pt x="152611" y="4573"/>
                    <a:pt x="157438" y="4319"/>
                    <a:pt x="161757" y="5843"/>
                  </a:cubicBezTo>
                  <a:cubicBezTo>
                    <a:pt x="170903" y="9400"/>
                    <a:pt x="203167" y="9908"/>
                    <a:pt x="209773" y="9908"/>
                  </a:cubicBezTo>
                  <a:cubicBezTo>
                    <a:pt x="234670" y="9908"/>
                    <a:pt x="259313" y="8130"/>
                    <a:pt x="283193" y="508"/>
                  </a:cubicBezTo>
                  <a:cubicBezTo>
                    <a:pt x="285480" y="1270"/>
                    <a:pt x="286750" y="3049"/>
                    <a:pt x="287004" y="5081"/>
                  </a:cubicBezTo>
                  <a:cubicBezTo>
                    <a:pt x="288020" y="22865"/>
                    <a:pt x="290815" y="40648"/>
                    <a:pt x="286242" y="58432"/>
                  </a:cubicBezTo>
                  <a:cubicBezTo>
                    <a:pt x="285480" y="65291"/>
                    <a:pt x="285480" y="71643"/>
                    <a:pt x="291577" y="76724"/>
                  </a:cubicBezTo>
                  <a:cubicBezTo>
                    <a:pt x="294372" y="79264"/>
                    <a:pt x="294626" y="83329"/>
                    <a:pt x="294626" y="87140"/>
                  </a:cubicBezTo>
                  <a:cubicBezTo>
                    <a:pt x="294626" y="107210"/>
                    <a:pt x="294880" y="127280"/>
                    <a:pt x="294880" y="147350"/>
                  </a:cubicBezTo>
                  <a:cubicBezTo>
                    <a:pt x="300977" y="164117"/>
                    <a:pt x="291831" y="178090"/>
                    <a:pt x="274302" y="180885"/>
                  </a:cubicBezTo>
                  <a:cubicBezTo>
                    <a:pt x="267188" y="182155"/>
                    <a:pt x="242545" y="186728"/>
                    <a:pt x="236702" y="189777"/>
                  </a:cubicBezTo>
                  <a:cubicBezTo>
                    <a:pt x="222475" y="196890"/>
                    <a:pt x="159978" y="215690"/>
                    <a:pt x="146006" y="216960"/>
                  </a:cubicBezTo>
                  <a:cubicBezTo>
                    <a:pt x="133303" y="217976"/>
                    <a:pt x="120601" y="218230"/>
                    <a:pt x="107898" y="217214"/>
                  </a:cubicBezTo>
                  <a:cubicBezTo>
                    <a:pt x="105612" y="216960"/>
                    <a:pt x="39812" y="214165"/>
                    <a:pt x="6532" y="164117"/>
                  </a:cubicBezTo>
                  <a:cubicBezTo>
                    <a:pt x="-1852" y="151415"/>
                    <a:pt x="-3885" y="143285"/>
                    <a:pt x="10850" y="136171"/>
                  </a:cubicBezTo>
                  <a:cubicBezTo>
                    <a:pt x="13137" y="135156"/>
                    <a:pt x="14915" y="135917"/>
                    <a:pt x="16439" y="137696"/>
                  </a:cubicBezTo>
                  <a:cubicBezTo>
                    <a:pt x="16439" y="137696"/>
                    <a:pt x="16439" y="137442"/>
                    <a:pt x="16185" y="137442"/>
                  </a:cubicBezTo>
                  <a:lnTo>
                    <a:pt x="68774" y="110512"/>
                  </a:lnTo>
                  <a:cubicBezTo>
                    <a:pt x="77920" y="103399"/>
                    <a:pt x="87066" y="97810"/>
                    <a:pt x="97228" y="90442"/>
                  </a:cubicBezTo>
                  <a:cubicBezTo>
                    <a:pt x="103833" y="84853"/>
                    <a:pt x="111963" y="81296"/>
                    <a:pt x="119330" y="77740"/>
                  </a:cubicBezTo>
                  <a:cubicBezTo>
                    <a:pt x="125682" y="73167"/>
                    <a:pt x="133557" y="72913"/>
                    <a:pt x="140925" y="71643"/>
                  </a:cubicBezTo>
                  <a:cubicBezTo>
                    <a:pt x="146768" y="70372"/>
                    <a:pt x="149054" y="68848"/>
                    <a:pt x="149308" y="61226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8" name="Freeform: Shape 158">
              <a:extLst>
                <a:ext uri="{FF2B5EF4-FFF2-40B4-BE49-F238E27FC236}">
                  <a16:creationId xmlns:a16="http://schemas.microsoft.com/office/drawing/2014/main" id="{297F36E7-AAED-41AB-8554-1B6D6CF382EA}"/>
                </a:ext>
              </a:extLst>
            </p:cNvPr>
            <p:cNvSpPr/>
            <p:nvPr/>
          </p:nvSpPr>
          <p:spPr>
            <a:xfrm>
              <a:off x="8164012" y="5283458"/>
              <a:ext cx="62897" cy="83114"/>
            </a:xfrm>
            <a:custGeom>
              <a:avLst/>
              <a:gdLst>
                <a:gd name="connsiteX0" fmla="*/ 0 w 71134"/>
                <a:gd name="connsiteY0" fmla="*/ 77486 h 93999"/>
                <a:gd name="connsiteX1" fmla="*/ 36075 w 71134"/>
                <a:gd name="connsiteY1" fmla="*/ 92729 h 93999"/>
                <a:gd name="connsiteX2" fmla="*/ 48778 w 71134"/>
                <a:gd name="connsiteY2" fmla="*/ 92983 h 93999"/>
                <a:gd name="connsiteX3" fmla="*/ 68086 w 71134"/>
                <a:gd name="connsiteY3" fmla="*/ 81042 h 93999"/>
                <a:gd name="connsiteX4" fmla="*/ 71897 w 71134"/>
                <a:gd name="connsiteY4" fmla="*/ 69864 h 93999"/>
                <a:gd name="connsiteX5" fmla="*/ 71643 w 71134"/>
                <a:gd name="connsiteY5" fmla="*/ 9400 h 93999"/>
                <a:gd name="connsiteX6" fmla="*/ 42427 w 71134"/>
                <a:gd name="connsiteY6" fmla="*/ 5843 h 93999"/>
                <a:gd name="connsiteX7" fmla="*/ 30740 w 71134"/>
                <a:gd name="connsiteY7" fmla="*/ 0 h 93999"/>
                <a:gd name="connsiteX8" fmla="*/ 29978 w 71134"/>
                <a:gd name="connsiteY8" fmla="*/ 61226 h 93999"/>
                <a:gd name="connsiteX9" fmla="*/ 21340 w 71134"/>
                <a:gd name="connsiteY9" fmla="*/ 71388 h 93999"/>
                <a:gd name="connsiteX10" fmla="*/ 0 w 71134"/>
                <a:gd name="connsiteY10" fmla="*/ 77486 h 9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1134" h="93999">
                  <a:moveTo>
                    <a:pt x="0" y="77486"/>
                  </a:moveTo>
                  <a:cubicBezTo>
                    <a:pt x="12448" y="81550"/>
                    <a:pt x="25151" y="85107"/>
                    <a:pt x="36075" y="92729"/>
                  </a:cubicBezTo>
                  <a:cubicBezTo>
                    <a:pt x="40648" y="96032"/>
                    <a:pt x="44205" y="95778"/>
                    <a:pt x="48778" y="92983"/>
                  </a:cubicBezTo>
                  <a:cubicBezTo>
                    <a:pt x="55129" y="88918"/>
                    <a:pt x="61480" y="84853"/>
                    <a:pt x="68086" y="81042"/>
                  </a:cubicBezTo>
                  <a:cubicBezTo>
                    <a:pt x="72913" y="78248"/>
                    <a:pt x="72151" y="73929"/>
                    <a:pt x="71897" y="69864"/>
                  </a:cubicBezTo>
                  <a:cubicBezTo>
                    <a:pt x="71643" y="50556"/>
                    <a:pt x="72151" y="28708"/>
                    <a:pt x="71643" y="9400"/>
                  </a:cubicBezTo>
                  <a:cubicBezTo>
                    <a:pt x="57416" y="8638"/>
                    <a:pt x="51572" y="9400"/>
                    <a:pt x="42427" y="5843"/>
                  </a:cubicBezTo>
                  <a:cubicBezTo>
                    <a:pt x="38362" y="4319"/>
                    <a:pt x="33535" y="4573"/>
                    <a:pt x="30740" y="0"/>
                  </a:cubicBezTo>
                  <a:cubicBezTo>
                    <a:pt x="27438" y="20324"/>
                    <a:pt x="30740" y="40902"/>
                    <a:pt x="29978" y="61226"/>
                  </a:cubicBezTo>
                  <a:cubicBezTo>
                    <a:pt x="29724" y="68848"/>
                    <a:pt x="27438" y="70372"/>
                    <a:pt x="21340" y="71388"/>
                  </a:cubicBezTo>
                  <a:cubicBezTo>
                    <a:pt x="14227" y="72405"/>
                    <a:pt x="6605" y="72913"/>
                    <a:pt x="0" y="77486"/>
                  </a:cubicBezTo>
                  <a:close/>
                </a:path>
              </a:pathLst>
            </a:custGeom>
            <a:solidFill>
              <a:srgbClr val="EEEEEE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" name="Freeform: Shape 159">
              <a:extLst>
                <a:ext uri="{FF2B5EF4-FFF2-40B4-BE49-F238E27FC236}">
                  <a16:creationId xmlns:a16="http://schemas.microsoft.com/office/drawing/2014/main" id="{DBEE8B0F-D251-4D17-B303-7B6B54B65C3E}"/>
                </a:ext>
              </a:extLst>
            </p:cNvPr>
            <p:cNvSpPr/>
            <p:nvPr/>
          </p:nvSpPr>
          <p:spPr>
            <a:xfrm>
              <a:off x="8259615" y="5368952"/>
              <a:ext cx="33695" cy="33695"/>
            </a:xfrm>
            <a:custGeom>
              <a:avLst/>
              <a:gdLst>
                <a:gd name="connsiteX0" fmla="*/ 10773 w 38107"/>
                <a:gd name="connsiteY0" fmla="*/ 1882 h 38107"/>
                <a:gd name="connsiteX1" fmla="*/ 2136 w 38107"/>
                <a:gd name="connsiteY1" fmla="*/ 27287 h 38107"/>
                <a:gd name="connsiteX2" fmla="*/ 27287 w 38107"/>
                <a:gd name="connsiteY2" fmla="*/ 36433 h 38107"/>
                <a:gd name="connsiteX3" fmla="*/ 36432 w 38107"/>
                <a:gd name="connsiteY3" fmla="*/ 10774 h 38107"/>
                <a:gd name="connsiteX4" fmla="*/ 10773 w 38107"/>
                <a:gd name="connsiteY4" fmla="*/ 1882 h 381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7" h="38107">
                  <a:moveTo>
                    <a:pt x="10773" y="1882"/>
                  </a:moveTo>
                  <a:cubicBezTo>
                    <a:pt x="865" y="6455"/>
                    <a:pt x="-2691" y="17125"/>
                    <a:pt x="2136" y="27287"/>
                  </a:cubicBezTo>
                  <a:cubicBezTo>
                    <a:pt x="7217" y="37703"/>
                    <a:pt x="17125" y="41260"/>
                    <a:pt x="27287" y="36433"/>
                  </a:cubicBezTo>
                  <a:cubicBezTo>
                    <a:pt x="36941" y="31606"/>
                    <a:pt x="41006" y="20428"/>
                    <a:pt x="36432" y="10774"/>
                  </a:cubicBezTo>
                  <a:cubicBezTo>
                    <a:pt x="32114" y="1374"/>
                    <a:pt x="20427" y="-2691"/>
                    <a:pt x="10773" y="1882"/>
                  </a:cubicBezTo>
                  <a:close/>
                </a:path>
              </a:pathLst>
            </a:custGeom>
            <a:solidFill>
              <a:srgbClr val="F9FCFA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0" name="Freeform: Shape 160">
              <a:extLst>
                <a:ext uri="{FF2B5EF4-FFF2-40B4-BE49-F238E27FC236}">
                  <a16:creationId xmlns:a16="http://schemas.microsoft.com/office/drawing/2014/main" id="{2E222C19-ACE5-4B33-B8A3-B093988DD7EF}"/>
                </a:ext>
              </a:extLst>
            </p:cNvPr>
            <p:cNvSpPr/>
            <p:nvPr/>
          </p:nvSpPr>
          <p:spPr>
            <a:xfrm>
              <a:off x="8058500" y="5403440"/>
              <a:ext cx="260575" cy="71882"/>
            </a:xfrm>
            <a:custGeom>
              <a:avLst/>
              <a:gdLst>
                <a:gd name="connsiteX0" fmla="*/ 274302 w 294699"/>
                <a:gd name="connsiteY0" fmla="*/ 45189 h 81296"/>
                <a:gd name="connsiteX1" fmla="*/ 294880 w 294699"/>
                <a:gd name="connsiteY1" fmla="*/ 11654 h 81296"/>
                <a:gd name="connsiteX2" fmla="*/ 192751 w 294699"/>
                <a:gd name="connsiteY2" fmla="*/ 41124 h 81296"/>
                <a:gd name="connsiteX3" fmla="*/ 143719 w 294699"/>
                <a:gd name="connsiteY3" fmla="*/ 51541 h 81296"/>
                <a:gd name="connsiteX4" fmla="*/ 120092 w 294699"/>
                <a:gd name="connsiteY4" fmla="*/ 51032 h 81296"/>
                <a:gd name="connsiteX5" fmla="*/ 42099 w 294699"/>
                <a:gd name="connsiteY5" fmla="*/ 30962 h 81296"/>
                <a:gd name="connsiteX6" fmla="*/ 18726 w 294699"/>
                <a:gd name="connsiteY6" fmla="*/ 5303 h 81296"/>
                <a:gd name="connsiteX7" fmla="*/ 10850 w 294699"/>
                <a:gd name="connsiteY7" fmla="*/ 476 h 81296"/>
                <a:gd name="connsiteX8" fmla="*/ 6531 w 294699"/>
                <a:gd name="connsiteY8" fmla="*/ 28422 h 81296"/>
                <a:gd name="connsiteX9" fmla="*/ 107898 w 294699"/>
                <a:gd name="connsiteY9" fmla="*/ 81519 h 81296"/>
                <a:gd name="connsiteX10" fmla="*/ 146006 w 294699"/>
                <a:gd name="connsiteY10" fmla="*/ 81265 h 81296"/>
                <a:gd name="connsiteX11" fmla="*/ 236702 w 294699"/>
                <a:gd name="connsiteY11" fmla="*/ 54081 h 81296"/>
                <a:gd name="connsiteX12" fmla="*/ 274302 w 294699"/>
                <a:gd name="connsiteY12" fmla="*/ 45189 h 81296"/>
                <a:gd name="connsiteX13" fmla="*/ 194275 w 294699"/>
                <a:gd name="connsiteY13" fmla="*/ 70086 h 81296"/>
                <a:gd name="connsiteX14" fmla="*/ 195292 w 294699"/>
                <a:gd name="connsiteY14" fmla="*/ 69832 h 81296"/>
                <a:gd name="connsiteX15" fmla="*/ 193513 w 294699"/>
                <a:gd name="connsiteY15" fmla="*/ 70340 h 81296"/>
                <a:gd name="connsiteX16" fmla="*/ 194275 w 294699"/>
                <a:gd name="connsiteY16" fmla="*/ 70086 h 81296"/>
                <a:gd name="connsiteX17" fmla="*/ 197578 w 294699"/>
                <a:gd name="connsiteY17" fmla="*/ 70340 h 81296"/>
                <a:gd name="connsiteX18" fmla="*/ 197578 w 294699"/>
                <a:gd name="connsiteY18" fmla="*/ 70340 h 81296"/>
                <a:gd name="connsiteX19" fmla="*/ 197578 w 294699"/>
                <a:gd name="connsiteY19" fmla="*/ 70340 h 812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94699" h="81296">
                  <a:moveTo>
                    <a:pt x="274302" y="45189"/>
                  </a:moveTo>
                  <a:cubicBezTo>
                    <a:pt x="291831" y="42141"/>
                    <a:pt x="300977" y="28168"/>
                    <a:pt x="294880" y="11654"/>
                  </a:cubicBezTo>
                  <a:cubicBezTo>
                    <a:pt x="258804" y="14703"/>
                    <a:pt x="225270" y="25881"/>
                    <a:pt x="192751" y="41124"/>
                  </a:cubicBezTo>
                  <a:cubicBezTo>
                    <a:pt x="177254" y="48492"/>
                    <a:pt x="160487" y="49762"/>
                    <a:pt x="143719" y="51541"/>
                  </a:cubicBezTo>
                  <a:cubicBezTo>
                    <a:pt x="138130" y="52049"/>
                    <a:pt x="124919" y="51795"/>
                    <a:pt x="120092" y="51032"/>
                  </a:cubicBezTo>
                  <a:cubicBezTo>
                    <a:pt x="93417" y="47730"/>
                    <a:pt x="66996" y="41887"/>
                    <a:pt x="42099" y="30962"/>
                  </a:cubicBezTo>
                  <a:cubicBezTo>
                    <a:pt x="39050" y="29692"/>
                    <a:pt x="28380" y="19530"/>
                    <a:pt x="18726" y="5303"/>
                  </a:cubicBezTo>
                  <a:cubicBezTo>
                    <a:pt x="16693" y="2255"/>
                    <a:pt x="14661" y="-1302"/>
                    <a:pt x="10850" y="476"/>
                  </a:cubicBezTo>
                  <a:cubicBezTo>
                    <a:pt x="-3885" y="7590"/>
                    <a:pt x="-1852" y="15719"/>
                    <a:pt x="6531" y="28422"/>
                  </a:cubicBezTo>
                  <a:cubicBezTo>
                    <a:pt x="39812" y="78724"/>
                    <a:pt x="105611" y="81265"/>
                    <a:pt x="107898" y="81519"/>
                  </a:cubicBezTo>
                  <a:cubicBezTo>
                    <a:pt x="120601" y="82535"/>
                    <a:pt x="133303" y="82281"/>
                    <a:pt x="146006" y="81265"/>
                  </a:cubicBezTo>
                  <a:cubicBezTo>
                    <a:pt x="159724" y="79994"/>
                    <a:pt x="222221" y="61194"/>
                    <a:pt x="236702" y="54081"/>
                  </a:cubicBezTo>
                  <a:cubicBezTo>
                    <a:pt x="242545" y="51032"/>
                    <a:pt x="267188" y="46460"/>
                    <a:pt x="274302" y="45189"/>
                  </a:cubicBezTo>
                  <a:close/>
                  <a:moveTo>
                    <a:pt x="194275" y="70086"/>
                  </a:moveTo>
                  <a:cubicBezTo>
                    <a:pt x="194784" y="70086"/>
                    <a:pt x="195038" y="69832"/>
                    <a:pt x="195292" y="69832"/>
                  </a:cubicBezTo>
                  <a:cubicBezTo>
                    <a:pt x="194784" y="70086"/>
                    <a:pt x="194021" y="70340"/>
                    <a:pt x="193513" y="70340"/>
                  </a:cubicBezTo>
                  <a:cubicBezTo>
                    <a:pt x="193767" y="70340"/>
                    <a:pt x="194021" y="70086"/>
                    <a:pt x="194275" y="70086"/>
                  </a:cubicBezTo>
                  <a:close/>
                  <a:moveTo>
                    <a:pt x="197578" y="70340"/>
                  </a:moveTo>
                  <a:cubicBezTo>
                    <a:pt x="197832" y="70595"/>
                    <a:pt x="197578" y="70849"/>
                    <a:pt x="197578" y="70340"/>
                  </a:cubicBezTo>
                  <a:lnTo>
                    <a:pt x="197578" y="70340"/>
                  </a:lnTo>
                  <a:close/>
                </a:path>
              </a:pathLst>
            </a:custGeom>
            <a:solidFill>
              <a:srgbClr val="BCBEBE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1" name="Freeform: Shape 161">
              <a:extLst>
                <a:ext uri="{FF2B5EF4-FFF2-40B4-BE49-F238E27FC236}">
                  <a16:creationId xmlns:a16="http://schemas.microsoft.com/office/drawing/2014/main" id="{28FB4A00-804B-4AE4-9B27-5F017FDDCDC2}"/>
                </a:ext>
              </a:extLst>
            </p:cNvPr>
            <p:cNvSpPr/>
            <p:nvPr/>
          </p:nvSpPr>
          <p:spPr>
            <a:xfrm>
              <a:off x="8073035" y="5380949"/>
              <a:ext cx="105578" cy="69636"/>
            </a:xfrm>
            <a:custGeom>
              <a:avLst/>
              <a:gdLst>
                <a:gd name="connsiteX0" fmla="*/ 38362 w 119404"/>
                <a:gd name="connsiteY0" fmla="*/ 65291 h 78755"/>
                <a:gd name="connsiteX1" fmla="*/ 7622 w 119404"/>
                <a:gd name="connsiteY1" fmla="*/ 38616 h 78755"/>
                <a:gd name="connsiteX2" fmla="*/ 0 w 119404"/>
                <a:gd name="connsiteY2" fmla="*/ 26929 h 78755"/>
                <a:gd name="connsiteX3" fmla="*/ 52589 w 119404"/>
                <a:gd name="connsiteY3" fmla="*/ 0 h 78755"/>
                <a:gd name="connsiteX4" fmla="*/ 118642 w 119404"/>
                <a:gd name="connsiteY4" fmla="*/ 70118 h 78755"/>
                <a:gd name="connsiteX5" fmla="*/ 99842 w 119404"/>
                <a:gd name="connsiteY5" fmla="*/ 79518 h 78755"/>
                <a:gd name="connsiteX6" fmla="*/ 38362 w 119404"/>
                <a:gd name="connsiteY6" fmla="*/ 65291 h 78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9404" h="78755">
                  <a:moveTo>
                    <a:pt x="38362" y="65291"/>
                  </a:moveTo>
                  <a:cubicBezTo>
                    <a:pt x="24135" y="60718"/>
                    <a:pt x="14227" y="51573"/>
                    <a:pt x="7622" y="38616"/>
                  </a:cubicBezTo>
                  <a:cubicBezTo>
                    <a:pt x="5335" y="34551"/>
                    <a:pt x="2795" y="30486"/>
                    <a:pt x="0" y="26929"/>
                  </a:cubicBezTo>
                  <a:lnTo>
                    <a:pt x="52589" y="0"/>
                  </a:lnTo>
                  <a:cubicBezTo>
                    <a:pt x="86886" y="11178"/>
                    <a:pt x="111528" y="33281"/>
                    <a:pt x="118642" y="70118"/>
                  </a:cubicBezTo>
                  <a:cubicBezTo>
                    <a:pt x="123723" y="85361"/>
                    <a:pt x="107464" y="80280"/>
                    <a:pt x="99842" y="79518"/>
                  </a:cubicBezTo>
                  <a:cubicBezTo>
                    <a:pt x="79010" y="77232"/>
                    <a:pt x="58432" y="71897"/>
                    <a:pt x="38362" y="65291"/>
                  </a:cubicBezTo>
                  <a:close/>
                </a:path>
              </a:pathLst>
            </a:custGeom>
            <a:solidFill>
              <a:srgbClr val="DADADA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2" name="Freeform: Shape 162">
              <a:extLst>
                <a:ext uri="{FF2B5EF4-FFF2-40B4-BE49-F238E27FC236}">
                  <a16:creationId xmlns:a16="http://schemas.microsoft.com/office/drawing/2014/main" id="{746C2A18-2193-4294-9794-FAE489D51321}"/>
                </a:ext>
              </a:extLst>
            </p:cNvPr>
            <p:cNvSpPr/>
            <p:nvPr/>
          </p:nvSpPr>
          <p:spPr>
            <a:xfrm>
              <a:off x="8131439" y="5362529"/>
              <a:ext cx="49419" cy="29203"/>
            </a:xfrm>
            <a:custGeom>
              <a:avLst/>
              <a:gdLst>
                <a:gd name="connsiteX0" fmla="*/ 15751 w 55891"/>
                <a:gd name="connsiteY0" fmla="*/ 0 h 33026"/>
                <a:gd name="connsiteX1" fmla="*/ 44459 w 55891"/>
                <a:gd name="connsiteY1" fmla="*/ 11432 h 33026"/>
                <a:gd name="connsiteX2" fmla="*/ 56907 w 55891"/>
                <a:gd name="connsiteY2" fmla="*/ 22865 h 33026"/>
                <a:gd name="connsiteX3" fmla="*/ 45221 w 55891"/>
                <a:gd name="connsiteY3" fmla="*/ 34551 h 33026"/>
                <a:gd name="connsiteX4" fmla="*/ 32519 w 55891"/>
                <a:gd name="connsiteY4" fmla="*/ 28200 h 33026"/>
                <a:gd name="connsiteX5" fmla="*/ 0 w 55891"/>
                <a:gd name="connsiteY5" fmla="*/ 11178 h 33026"/>
                <a:gd name="connsiteX6" fmla="*/ 15751 w 55891"/>
                <a:gd name="connsiteY6" fmla="*/ 0 h 33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891" h="33026">
                  <a:moveTo>
                    <a:pt x="15751" y="0"/>
                  </a:moveTo>
                  <a:cubicBezTo>
                    <a:pt x="23373" y="3048"/>
                    <a:pt x="39632" y="8892"/>
                    <a:pt x="44459" y="11432"/>
                  </a:cubicBezTo>
                  <a:cubicBezTo>
                    <a:pt x="48270" y="13465"/>
                    <a:pt x="59448" y="18800"/>
                    <a:pt x="56907" y="22865"/>
                  </a:cubicBezTo>
                  <a:cubicBezTo>
                    <a:pt x="53605" y="28200"/>
                    <a:pt x="50302" y="30740"/>
                    <a:pt x="45221" y="34551"/>
                  </a:cubicBezTo>
                  <a:cubicBezTo>
                    <a:pt x="41156" y="37599"/>
                    <a:pt x="35821" y="30486"/>
                    <a:pt x="32519" y="28200"/>
                  </a:cubicBezTo>
                  <a:cubicBezTo>
                    <a:pt x="28454" y="25405"/>
                    <a:pt x="5335" y="9654"/>
                    <a:pt x="0" y="11178"/>
                  </a:cubicBezTo>
                  <a:lnTo>
                    <a:pt x="15751" y="0"/>
                  </a:lnTo>
                  <a:close/>
                </a:path>
              </a:pathLst>
            </a:custGeom>
            <a:solidFill>
              <a:srgbClr val="F2F2F2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3" name="Freeform: Shape 163">
              <a:extLst>
                <a:ext uri="{FF2B5EF4-FFF2-40B4-BE49-F238E27FC236}">
                  <a16:creationId xmlns:a16="http://schemas.microsoft.com/office/drawing/2014/main" id="{7191EE6A-EB89-4880-BFC0-0FD332A2DF1F}"/>
                </a:ext>
              </a:extLst>
            </p:cNvPr>
            <p:cNvSpPr/>
            <p:nvPr/>
          </p:nvSpPr>
          <p:spPr>
            <a:xfrm>
              <a:off x="7797859" y="2952607"/>
              <a:ext cx="1102949" cy="790709"/>
            </a:xfrm>
            <a:custGeom>
              <a:avLst/>
              <a:gdLst>
                <a:gd name="connsiteX0" fmla="*/ 1241295 w 1247392"/>
                <a:gd name="connsiteY0" fmla="*/ 755358 h 894260"/>
                <a:gd name="connsiteX1" fmla="*/ 1230117 w 1247392"/>
                <a:gd name="connsiteY1" fmla="*/ 786861 h 894260"/>
                <a:gd name="connsiteX2" fmla="*/ 1188453 w 1247392"/>
                <a:gd name="connsiteY2" fmla="*/ 887973 h 894260"/>
                <a:gd name="connsiteX3" fmla="*/ 1179307 w 1247392"/>
                <a:gd name="connsiteY3" fmla="*/ 895341 h 894260"/>
                <a:gd name="connsiteX4" fmla="*/ 1142469 w 1247392"/>
                <a:gd name="connsiteY4" fmla="*/ 896611 h 894260"/>
                <a:gd name="connsiteX5" fmla="*/ 1138658 w 1247392"/>
                <a:gd name="connsiteY5" fmla="*/ 889498 h 894260"/>
                <a:gd name="connsiteX6" fmla="*/ 1147042 w 1247392"/>
                <a:gd name="connsiteY6" fmla="*/ 756883 h 894260"/>
                <a:gd name="connsiteX7" fmla="*/ 1118842 w 1247392"/>
                <a:gd name="connsiteY7" fmla="*/ 578793 h 894260"/>
                <a:gd name="connsiteX8" fmla="*/ 1106902 w 1247392"/>
                <a:gd name="connsiteY8" fmla="*/ 549577 h 894260"/>
                <a:gd name="connsiteX9" fmla="*/ 1020271 w 1247392"/>
                <a:gd name="connsiteY9" fmla="*/ 510453 h 894260"/>
                <a:gd name="connsiteX10" fmla="*/ 907472 w 1247392"/>
                <a:gd name="connsiteY10" fmla="*/ 544496 h 894260"/>
                <a:gd name="connsiteX11" fmla="*/ 709820 w 1247392"/>
                <a:gd name="connsiteY11" fmla="*/ 587176 h 894260"/>
                <a:gd name="connsiteX12" fmla="*/ 505562 w 1247392"/>
                <a:gd name="connsiteY12" fmla="*/ 574728 h 894260"/>
                <a:gd name="connsiteX13" fmla="*/ 282759 w 1247392"/>
                <a:gd name="connsiteY13" fmla="*/ 499021 h 894260"/>
                <a:gd name="connsiteX14" fmla="*/ 210609 w 1247392"/>
                <a:gd name="connsiteY14" fmla="*/ 480729 h 894260"/>
                <a:gd name="connsiteX15" fmla="*/ 154463 w 1247392"/>
                <a:gd name="connsiteY15" fmla="*/ 511215 h 894260"/>
                <a:gd name="connsiteX16" fmla="*/ 112545 w 1247392"/>
                <a:gd name="connsiteY16" fmla="*/ 616900 h 894260"/>
                <a:gd name="connsiteX17" fmla="*/ 94507 w 1247392"/>
                <a:gd name="connsiteY17" fmla="*/ 833606 h 894260"/>
                <a:gd name="connsiteX18" fmla="*/ 95269 w 1247392"/>
                <a:gd name="connsiteY18" fmla="*/ 860536 h 894260"/>
                <a:gd name="connsiteX19" fmla="*/ 68848 w 1247392"/>
                <a:gd name="connsiteY19" fmla="*/ 859519 h 894260"/>
                <a:gd name="connsiteX20" fmla="*/ 67578 w 1247392"/>
                <a:gd name="connsiteY20" fmla="*/ 859519 h 894260"/>
                <a:gd name="connsiteX21" fmla="*/ 46237 w 1247392"/>
                <a:gd name="connsiteY21" fmla="*/ 839957 h 894260"/>
                <a:gd name="connsiteX22" fmla="*/ 8638 w 1247392"/>
                <a:gd name="connsiteY22" fmla="*/ 738337 h 894260"/>
                <a:gd name="connsiteX23" fmla="*/ 0 w 1247392"/>
                <a:gd name="connsiteY23" fmla="*/ 714710 h 894260"/>
                <a:gd name="connsiteX24" fmla="*/ 6097 w 1247392"/>
                <a:gd name="connsiteY24" fmla="*/ 516804 h 894260"/>
                <a:gd name="connsiteX25" fmla="*/ 47508 w 1247392"/>
                <a:gd name="connsiteY25" fmla="*/ 310768 h 894260"/>
                <a:gd name="connsiteX26" fmla="*/ 308672 w 1247392"/>
                <a:gd name="connsiteY26" fmla="*/ 49350 h 894260"/>
                <a:gd name="connsiteX27" fmla="*/ 528173 w 1247392"/>
                <a:gd name="connsiteY27" fmla="*/ 64 h 894260"/>
                <a:gd name="connsiteX28" fmla="*/ 781716 w 1247392"/>
                <a:gd name="connsiteY28" fmla="*/ 10226 h 894260"/>
                <a:gd name="connsiteX29" fmla="*/ 1218431 w 1247392"/>
                <a:gd name="connsiteY29" fmla="*/ 347098 h 894260"/>
                <a:gd name="connsiteX30" fmla="*/ 1246884 w 1247392"/>
                <a:gd name="connsiteY30" fmla="*/ 555166 h 894260"/>
                <a:gd name="connsiteX31" fmla="*/ 1242820 w 1247392"/>
                <a:gd name="connsiteY31" fmla="*/ 681938 h 894260"/>
                <a:gd name="connsiteX32" fmla="*/ 1241295 w 1247392"/>
                <a:gd name="connsiteY32" fmla="*/ 755358 h 8942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1247392" h="894260">
                  <a:moveTo>
                    <a:pt x="1241295" y="755358"/>
                  </a:moveTo>
                  <a:cubicBezTo>
                    <a:pt x="1242566" y="767807"/>
                    <a:pt x="1235706" y="777207"/>
                    <a:pt x="1230117" y="786861"/>
                  </a:cubicBezTo>
                  <a:cubicBezTo>
                    <a:pt x="1211063" y="818363"/>
                    <a:pt x="1193026" y="850374"/>
                    <a:pt x="1188453" y="887973"/>
                  </a:cubicBezTo>
                  <a:cubicBezTo>
                    <a:pt x="1187690" y="894071"/>
                    <a:pt x="1184896" y="895341"/>
                    <a:pt x="1179307" y="895341"/>
                  </a:cubicBezTo>
                  <a:cubicBezTo>
                    <a:pt x="1167112" y="895341"/>
                    <a:pt x="1154664" y="895595"/>
                    <a:pt x="1142469" y="896611"/>
                  </a:cubicBezTo>
                  <a:cubicBezTo>
                    <a:pt x="1134339" y="897119"/>
                    <a:pt x="1138405" y="892800"/>
                    <a:pt x="1138658" y="889498"/>
                  </a:cubicBezTo>
                  <a:cubicBezTo>
                    <a:pt x="1143740" y="845293"/>
                    <a:pt x="1147804" y="801342"/>
                    <a:pt x="1147042" y="756883"/>
                  </a:cubicBezTo>
                  <a:cubicBezTo>
                    <a:pt x="1146280" y="696164"/>
                    <a:pt x="1139420" y="636462"/>
                    <a:pt x="1118842" y="578793"/>
                  </a:cubicBezTo>
                  <a:cubicBezTo>
                    <a:pt x="1115286" y="568885"/>
                    <a:pt x="1111475" y="558977"/>
                    <a:pt x="1106902" y="549577"/>
                  </a:cubicBezTo>
                  <a:cubicBezTo>
                    <a:pt x="1088864" y="514010"/>
                    <a:pt x="1062189" y="502323"/>
                    <a:pt x="1020271" y="510453"/>
                  </a:cubicBezTo>
                  <a:cubicBezTo>
                    <a:pt x="981655" y="518075"/>
                    <a:pt x="944817" y="532301"/>
                    <a:pt x="907472" y="544496"/>
                  </a:cubicBezTo>
                  <a:cubicBezTo>
                    <a:pt x="842943" y="565582"/>
                    <a:pt x="777651" y="582349"/>
                    <a:pt x="709820" y="587176"/>
                  </a:cubicBezTo>
                  <a:cubicBezTo>
                    <a:pt x="641480" y="592257"/>
                    <a:pt x="573140" y="588701"/>
                    <a:pt x="505562" y="574728"/>
                  </a:cubicBezTo>
                  <a:cubicBezTo>
                    <a:pt x="428077" y="558723"/>
                    <a:pt x="355926" y="527728"/>
                    <a:pt x="282759" y="499021"/>
                  </a:cubicBezTo>
                  <a:cubicBezTo>
                    <a:pt x="259641" y="489875"/>
                    <a:pt x="236268" y="481491"/>
                    <a:pt x="210609" y="480729"/>
                  </a:cubicBezTo>
                  <a:cubicBezTo>
                    <a:pt x="185458" y="479967"/>
                    <a:pt x="167166" y="490891"/>
                    <a:pt x="154463" y="511215"/>
                  </a:cubicBezTo>
                  <a:cubicBezTo>
                    <a:pt x="133885" y="543734"/>
                    <a:pt x="121945" y="579809"/>
                    <a:pt x="112545" y="616900"/>
                  </a:cubicBezTo>
                  <a:cubicBezTo>
                    <a:pt x="94507" y="688035"/>
                    <a:pt x="92729" y="760694"/>
                    <a:pt x="94507" y="833606"/>
                  </a:cubicBezTo>
                  <a:cubicBezTo>
                    <a:pt x="94761" y="842752"/>
                    <a:pt x="101366" y="854184"/>
                    <a:pt x="95269" y="860536"/>
                  </a:cubicBezTo>
                  <a:cubicBezTo>
                    <a:pt x="89172" y="866633"/>
                    <a:pt x="77994" y="858249"/>
                    <a:pt x="68848" y="859519"/>
                  </a:cubicBezTo>
                  <a:cubicBezTo>
                    <a:pt x="68340" y="859519"/>
                    <a:pt x="68086" y="859519"/>
                    <a:pt x="67578" y="859519"/>
                  </a:cubicBezTo>
                  <a:cubicBezTo>
                    <a:pt x="48778" y="858503"/>
                    <a:pt x="48524" y="858503"/>
                    <a:pt x="46237" y="839957"/>
                  </a:cubicBezTo>
                  <a:cubicBezTo>
                    <a:pt x="41410" y="803120"/>
                    <a:pt x="25913" y="770348"/>
                    <a:pt x="8638" y="738337"/>
                  </a:cubicBezTo>
                  <a:cubicBezTo>
                    <a:pt x="4573" y="730970"/>
                    <a:pt x="0" y="723602"/>
                    <a:pt x="0" y="714710"/>
                  </a:cubicBezTo>
                  <a:cubicBezTo>
                    <a:pt x="2032" y="648657"/>
                    <a:pt x="4827" y="582858"/>
                    <a:pt x="6097" y="516804"/>
                  </a:cubicBezTo>
                  <a:cubicBezTo>
                    <a:pt x="7622" y="445416"/>
                    <a:pt x="17784" y="376060"/>
                    <a:pt x="47508" y="310768"/>
                  </a:cubicBezTo>
                  <a:cubicBezTo>
                    <a:pt x="102129" y="191364"/>
                    <a:pt x="190539" y="105241"/>
                    <a:pt x="308672" y="49350"/>
                  </a:cubicBezTo>
                  <a:cubicBezTo>
                    <a:pt x="378028" y="16577"/>
                    <a:pt x="451703" y="-1207"/>
                    <a:pt x="528173" y="64"/>
                  </a:cubicBezTo>
                  <a:cubicBezTo>
                    <a:pt x="612772" y="1334"/>
                    <a:pt x="698133" y="-1461"/>
                    <a:pt x="781716" y="10226"/>
                  </a:cubicBezTo>
                  <a:cubicBezTo>
                    <a:pt x="990038" y="39188"/>
                    <a:pt x="1137896" y="151224"/>
                    <a:pt x="1218431" y="347098"/>
                  </a:cubicBezTo>
                  <a:cubicBezTo>
                    <a:pt x="1245614" y="413405"/>
                    <a:pt x="1251711" y="483523"/>
                    <a:pt x="1246884" y="555166"/>
                  </a:cubicBezTo>
                  <a:cubicBezTo>
                    <a:pt x="1244090" y="597338"/>
                    <a:pt x="1244090" y="639765"/>
                    <a:pt x="1242820" y="681938"/>
                  </a:cubicBezTo>
                  <a:cubicBezTo>
                    <a:pt x="1242566" y="706327"/>
                    <a:pt x="1242057" y="730970"/>
                    <a:pt x="1241295" y="755358"/>
                  </a:cubicBezTo>
                  <a:close/>
                </a:path>
              </a:pathLst>
            </a:custGeom>
            <a:solidFill>
              <a:srgbClr val="EA5B50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4" name="Freeform: Shape 164">
              <a:extLst>
                <a:ext uri="{FF2B5EF4-FFF2-40B4-BE49-F238E27FC236}">
                  <a16:creationId xmlns:a16="http://schemas.microsoft.com/office/drawing/2014/main" id="{853E49F6-7901-4FBC-85B2-A85CE32C23CD}"/>
                </a:ext>
              </a:extLst>
            </p:cNvPr>
            <p:cNvSpPr/>
            <p:nvPr/>
          </p:nvSpPr>
          <p:spPr>
            <a:xfrm>
              <a:off x="7452214" y="3885206"/>
              <a:ext cx="197677" cy="247097"/>
            </a:xfrm>
            <a:custGeom>
              <a:avLst/>
              <a:gdLst>
                <a:gd name="connsiteX0" fmla="*/ 82239 w 223565"/>
                <a:gd name="connsiteY0" fmla="*/ 279863 h 279456"/>
                <a:gd name="connsiteX1" fmla="*/ 35494 w 223565"/>
                <a:gd name="connsiteY1" fmla="*/ 249123 h 279456"/>
                <a:gd name="connsiteX2" fmla="*/ 1451 w 223565"/>
                <a:gd name="connsiteY2" fmla="*/ 195772 h 279456"/>
                <a:gd name="connsiteX3" fmla="*/ 33715 w 223565"/>
                <a:gd name="connsiteY3" fmla="*/ 138611 h 279456"/>
                <a:gd name="connsiteX4" fmla="*/ 104850 w 223565"/>
                <a:gd name="connsiteY4" fmla="*/ 106346 h 279456"/>
                <a:gd name="connsiteX5" fmla="*/ 109677 w 223565"/>
                <a:gd name="connsiteY5" fmla="*/ 93135 h 279456"/>
                <a:gd name="connsiteX6" fmla="*/ 81477 w 223565"/>
                <a:gd name="connsiteY6" fmla="*/ 28352 h 279456"/>
                <a:gd name="connsiteX7" fmla="*/ 84780 w 223565"/>
                <a:gd name="connsiteY7" fmla="*/ 1931 h 279456"/>
                <a:gd name="connsiteX8" fmla="*/ 108152 w 223565"/>
                <a:gd name="connsiteY8" fmla="*/ 15904 h 279456"/>
                <a:gd name="connsiteX9" fmla="*/ 143465 w 223565"/>
                <a:gd name="connsiteY9" fmla="*/ 96946 h 279456"/>
                <a:gd name="connsiteX10" fmla="*/ 163281 w 223565"/>
                <a:gd name="connsiteY10" fmla="*/ 115492 h 279456"/>
                <a:gd name="connsiteX11" fmla="*/ 172427 w 223565"/>
                <a:gd name="connsiteY11" fmla="*/ 111427 h 279456"/>
                <a:gd name="connsiteX12" fmla="*/ 192751 w 223565"/>
                <a:gd name="connsiteY12" fmla="*/ 88817 h 279456"/>
                <a:gd name="connsiteX13" fmla="*/ 217140 w 223565"/>
                <a:gd name="connsiteY13" fmla="*/ 91103 h 279456"/>
                <a:gd name="connsiteX14" fmla="*/ 219173 w 223565"/>
                <a:gd name="connsiteY14" fmla="*/ 112951 h 279456"/>
                <a:gd name="connsiteX15" fmla="*/ 199611 w 223565"/>
                <a:gd name="connsiteY15" fmla="*/ 134292 h 279456"/>
                <a:gd name="connsiteX16" fmla="*/ 189195 w 223565"/>
                <a:gd name="connsiteY16" fmla="*/ 172400 h 279456"/>
                <a:gd name="connsiteX17" fmla="*/ 178779 w 223565"/>
                <a:gd name="connsiteY17" fmla="*/ 237183 h 279456"/>
                <a:gd name="connsiteX18" fmla="*/ 168871 w 223565"/>
                <a:gd name="connsiteY18" fmla="*/ 245820 h 279456"/>
                <a:gd name="connsiteX19" fmla="*/ 93671 w 223565"/>
                <a:gd name="connsiteY19" fmla="*/ 278593 h 279456"/>
                <a:gd name="connsiteX20" fmla="*/ 82239 w 223565"/>
                <a:gd name="connsiteY20" fmla="*/ 279863 h 279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3565" h="279456">
                  <a:moveTo>
                    <a:pt x="82239" y="279863"/>
                  </a:moveTo>
                  <a:cubicBezTo>
                    <a:pt x="65726" y="270971"/>
                    <a:pt x="49212" y="262080"/>
                    <a:pt x="35494" y="249123"/>
                  </a:cubicBezTo>
                  <a:cubicBezTo>
                    <a:pt x="19488" y="234134"/>
                    <a:pt x="5262" y="217367"/>
                    <a:pt x="1451" y="195772"/>
                  </a:cubicBezTo>
                  <a:cubicBezTo>
                    <a:pt x="-3376" y="166556"/>
                    <a:pt x="2975" y="155886"/>
                    <a:pt x="33715" y="138611"/>
                  </a:cubicBezTo>
                  <a:cubicBezTo>
                    <a:pt x="56326" y="125908"/>
                    <a:pt x="80715" y="116254"/>
                    <a:pt x="104850" y="106346"/>
                  </a:cubicBezTo>
                  <a:cubicBezTo>
                    <a:pt x="112979" y="103044"/>
                    <a:pt x="112471" y="99233"/>
                    <a:pt x="109677" y="93135"/>
                  </a:cubicBezTo>
                  <a:cubicBezTo>
                    <a:pt x="100277" y="71541"/>
                    <a:pt x="91131" y="49693"/>
                    <a:pt x="81477" y="28352"/>
                  </a:cubicBezTo>
                  <a:cubicBezTo>
                    <a:pt x="74872" y="13871"/>
                    <a:pt x="75634" y="6758"/>
                    <a:pt x="84780" y="1931"/>
                  </a:cubicBezTo>
                  <a:cubicBezTo>
                    <a:pt x="93925" y="-2896"/>
                    <a:pt x="101547" y="1169"/>
                    <a:pt x="108152" y="15904"/>
                  </a:cubicBezTo>
                  <a:cubicBezTo>
                    <a:pt x="120347" y="42833"/>
                    <a:pt x="132287" y="69763"/>
                    <a:pt x="143465" y="96946"/>
                  </a:cubicBezTo>
                  <a:cubicBezTo>
                    <a:pt x="147530" y="106854"/>
                    <a:pt x="156422" y="109649"/>
                    <a:pt x="163281" y="115492"/>
                  </a:cubicBezTo>
                  <a:cubicBezTo>
                    <a:pt x="167346" y="119049"/>
                    <a:pt x="170141" y="113968"/>
                    <a:pt x="172427" y="111427"/>
                  </a:cubicBezTo>
                  <a:cubicBezTo>
                    <a:pt x="179287" y="104060"/>
                    <a:pt x="185638" y="96184"/>
                    <a:pt x="192751" y="88817"/>
                  </a:cubicBezTo>
                  <a:cubicBezTo>
                    <a:pt x="201643" y="79671"/>
                    <a:pt x="209519" y="85006"/>
                    <a:pt x="217140" y="91103"/>
                  </a:cubicBezTo>
                  <a:cubicBezTo>
                    <a:pt x="225270" y="97708"/>
                    <a:pt x="225778" y="105076"/>
                    <a:pt x="219173" y="112951"/>
                  </a:cubicBezTo>
                  <a:cubicBezTo>
                    <a:pt x="212821" y="120319"/>
                    <a:pt x="206724" y="128449"/>
                    <a:pt x="199611" y="134292"/>
                  </a:cubicBezTo>
                  <a:cubicBezTo>
                    <a:pt x="186400" y="145216"/>
                    <a:pt x="187162" y="158681"/>
                    <a:pt x="189195" y="172400"/>
                  </a:cubicBezTo>
                  <a:cubicBezTo>
                    <a:pt x="192497" y="195264"/>
                    <a:pt x="187670" y="216350"/>
                    <a:pt x="178779" y="237183"/>
                  </a:cubicBezTo>
                  <a:cubicBezTo>
                    <a:pt x="178016" y="242772"/>
                    <a:pt x="172935" y="244042"/>
                    <a:pt x="168871" y="245820"/>
                  </a:cubicBezTo>
                  <a:cubicBezTo>
                    <a:pt x="143974" y="256999"/>
                    <a:pt x="118822" y="267923"/>
                    <a:pt x="93671" y="278593"/>
                  </a:cubicBezTo>
                  <a:cubicBezTo>
                    <a:pt x="90369" y="280625"/>
                    <a:pt x="86558" y="283420"/>
                    <a:pt x="82239" y="279863"/>
                  </a:cubicBezTo>
                  <a:close/>
                </a:path>
              </a:pathLst>
            </a:custGeom>
            <a:solidFill>
              <a:srgbClr val="FCD9C1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5" name="Freeform: Shape 165">
              <a:extLst>
                <a:ext uri="{FF2B5EF4-FFF2-40B4-BE49-F238E27FC236}">
                  <a16:creationId xmlns:a16="http://schemas.microsoft.com/office/drawing/2014/main" id="{FCCF9A0A-A29D-432C-A24B-8D9336AE3BE7}"/>
                </a:ext>
              </a:extLst>
            </p:cNvPr>
            <p:cNvSpPr/>
            <p:nvPr/>
          </p:nvSpPr>
          <p:spPr>
            <a:xfrm>
              <a:off x="8539532" y="4864017"/>
              <a:ext cx="166229" cy="186446"/>
            </a:xfrm>
            <a:custGeom>
              <a:avLst/>
              <a:gdLst>
                <a:gd name="connsiteX0" fmla="*/ 188581 w 187998"/>
                <a:gd name="connsiteY0" fmla="*/ 52391 h 210862"/>
                <a:gd name="connsiteX1" fmla="*/ 183500 w 187998"/>
                <a:gd name="connsiteY1" fmla="*/ 108537 h 210862"/>
                <a:gd name="connsiteX2" fmla="*/ 177149 w 187998"/>
                <a:gd name="connsiteY2" fmla="*/ 122255 h 210862"/>
                <a:gd name="connsiteX3" fmla="*/ 132182 w 187998"/>
                <a:gd name="connsiteY3" fmla="*/ 193390 h 210862"/>
                <a:gd name="connsiteX4" fmla="*/ 115923 w 187998"/>
                <a:gd name="connsiteY4" fmla="*/ 200503 h 210862"/>
                <a:gd name="connsiteX5" fmla="*/ 112112 w 187998"/>
                <a:gd name="connsiteY5" fmla="*/ 181957 h 210862"/>
                <a:gd name="connsiteX6" fmla="*/ 128625 w 187998"/>
                <a:gd name="connsiteY6" fmla="*/ 149439 h 210862"/>
                <a:gd name="connsiteX7" fmla="*/ 129641 w 187998"/>
                <a:gd name="connsiteY7" fmla="*/ 139023 h 210862"/>
                <a:gd name="connsiteX8" fmla="*/ 117701 w 187998"/>
                <a:gd name="connsiteY8" fmla="*/ 144866 h 210862"/>
                <a:gd name="connsiteX9" fmla="*/ 94582 w 187998"/>
                <a:gd name="connsiteY9" fmla="*/ 186785 h 210862"/>
                <a:gd name="connsiteX10" fmla="*/ 87469 w 187998"/>
                <a:gd name="connsiteY10" fmla="*/ 200249 h 210862"/>
                <a:gd name="connsiteX11" fmla="*/ 67653 w 187998"/>
                <a:gd name="connsiteY11" fmla="*/ 210665 h 210862"/>
                <a:gd name="connsiteX12" fmla="*/ 66383 w 187998"/>
                <a:gd name="connsiteY12" fmla="*/ 190341 h 210862"/>
                <a:gd name="connsiteX13" fmla="*/ 95091 w 187998"/>
                <a:gd name="connsiteY13" fmla="*/ 137244 h 210862"/>
                <a:gd name="connsiteX14" fmla="*/ 94582 w 187998"/>
                <a:gd name="connsiteY14" fmla="*/ 123272 h 210862"/>
                <a:gd name="connsiteX15" fmla="*/ 83912 w 187998"/>
                <a:gd name="connsiteY15" fmla="*/ 130131 h 210862"/>
                <a:gd name="connsiteX16" fmla="*/ 53426 w 187998"/>
                <a:gd name="connsiteY16" fmla="*/ 186785 h 210862"/>
                <a:gd name="connsiteX17" fmla="*/ 46567 w 187998"/>
                <a:gd name="connsiteY17" fmla="*/ 197455 h 210862"/>
                <a:gd name="connsiteX18" fmla="*/ 30561 w 187998"/>
                <a:gd name="connsiteY18" fmla="*/ 202536 h 210862"/>
                <a:gd name="connsiteX19" fmla="*/ 27513 w 187998"/>
                <a:gd name="connsiteY19" fmla="*/ 184244 h 210862"/>
                <a:gd name="connsiteX20" fmla="*/ 61556 w 187998"/>
                <a:gd name="connsiteY20" fmla="*/ 122509 h 210862"/>
                <a:gd name="connsiteX21" fmla="*/ 65875 w 187998"/>
                <a:gd name="connsiteY21" fmla="*/ 114888 h 210862"/>
                <a:gd name="connsiteX22" fmla="*/ 60794 w 187998"/>
                <a:gd name="connsiteY22" fmla="*/ 104472 h 210862"/>
                <a:gd name="connsiteX23" fmla="*/ 53934 w 187998"/>
                <a:gd name="connsiteY23" fmla="*/ 109807 h 210862"/>
                <a:gd name="connsiteX24" fmla="*/ 25734 w 187998"/>
                <a:gd name="connsiteY24" fmla="*/ 160617 h 210862"/>
                <a:gd name="connsiteX25" fmla="*/ 6934 w 187998"/>
                <a:gd name="connsiteY25" fmla="*/ 168493 h 210862"/>
                <a:gd name="connsiteX26" fmla="*/ 3124 w 187998"/>
                <a:gd name="connsiteY26" fmla="*/ 154012 h 210862"/>
                <a:gd name="connsiteX27" fmla="*/ 36150 w 187998"/>
                <a:gd name="connsiteY27" fmla="*/ 94310 h 210862"/>
                <a:gd name="connsiteX28" fmla="*/ 40723 w 187998"/>
                <a:gd name="connsiteY28" fmla="*/ 83894 h 210862"/>
                <a:gd name="connsiteX29" fmla="*/ 23194 w 187998"/>
                <a:gd name="connsiteY29" fmla="*/ 59759 h 210862"/>
                <a:gd name="connsiteX30" fmla="*/ 13032 w 187998"/>
                <a:gd name="connsiteY30" fmla="*/ 59505 h 210862"/>
                <a:gd name="connsiteX31" fmla="*/ 75 w 187998"/>
                <a:gd name="connsiteY31" fmla="*/ 45278 h 210862"/>
                <a:gd name="connsiteX32" fmla="*/ 14048 w 187998"/>
                <a:gd name="connsiteY32" fmla="*/ 32067 h 210862"/>
                <a:gd name="connsiteX33" fmla="*/ 81118 w 187998"/>
                <a:gd name="connsiteY33" fmla="*/ 9203 h 210862"/>
                <a:gd name="connsiteX34" fmla="*/ 94074 w 187998"/>
                <a:gd name="connsiteY34" fmla="*/ 1581 h 210862"/>
                <a:gd name="connsiteX35" fmla="*/ 103220 w 187998"/>
                <a:gd name="connsiteY35" fmla="*/ 2089 h 210862"/>
                <a:gd name="connsiteX36" fmla="*/ 180198 w 187998"/>
                <a:gd name="connsiteY36" fmla="*/ 43499 h 210862"/>
                <a:gd name="connsiteX37" fmla="*/ 188581 w 187998"/>
                <a:gd name="connsiteY37" fmla="*/ 52391 h 210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187998" h="210862">
                  <a:moveTo>
                    <a:pt x="188581" y="52391"/>
                  </a:moveTo>
                  <a:cubicBezTo>
                    <a:pt x="188073" y="71191"/>
                    <a:pt x="191630" y="90499"/>
                    <a:pt x="183500" y="108537"/>
                  </a:cubicBezTo>
                  <a:cubicBezTo>
                    <a:pt x="181468" y="113110"/>
                    <a:pt x="180452" y="118953"/>
                    <a:pt x="177149" y="122255"/>
                  </a:cubicBezTo>
                  <a:cubicBezTo>
                    <a:pt x="157079" y="142833"/>
                    <a:pt x="146663" y="169509"/>
                    <a:pt x="132182" y="193390"/>
                  </a:cubicBezTo>
                  <a:cubicBezTo>
                    <a:pt x="128117" y="200249"/>
                    <a:pt x="123544" y="204314"/>
                    <a:pt x="115923" y="200503"/>
                  </a:cubicBezTo>
                  <a:cubicBezTo>
                    <a:pt x="107793" y="196438"/>
                    <a:pt x="108301" y="189071"/>
                    <a:pt x="112112" y="181957"/>
                  </a:cubicBezTo>
                  <a:cubicBezTo>
                    <a:pt x="117701" y="171033"/>
                    <a:pt x="124560" y="161125"/>
                    <a:pt x="128625" y="149439"/>
                  </a:cubicBezTo>
                  <a:cubicBezTo>
                    <a:pt x="129895" y="145882"/>
                    <a:pt x="135739" y="142326"/>
                    <a:pt x="129641" y="139023"/>
                  </a:cubicBezTo>
                  <a:cubicBezTo>
                    <a:pt x="124306" y="136228"/>
                    <a:pt x="120496" y="139531"/>
                    <a:pt x="117701" y="144866"/>
                  </a:cubicBezTo>
                  <a:cubicBezTo>
                    <a:pt x="110334" y="158839"/>
                    <a:pt x="102204" y="172812"/>
                    <a:pt x="94582" y="186785"/>
                  </a:cubicBezTo>
                  <a:cubicBezTo>
                    <a:pt x="92042" y="191103"/>
                    <a:pt x="90009" y="195930"/>
                    <a:pt x="87469" y="200249"/>
                  </a:cubicBezTo>
                  <a:cubicBezTo>
                    <a:pt x="83150" y="208125"/>
                    <a:pt x="77815" y="215492"/>
                    <a:pt x="67653" y="210665"/>
                  </a:cubicBezTo>
                  <a:cubicBezTo>
                    <a:pt x="56729" y="205584"/>
                    <a:pt x="62572" y="197455"/>
                    <a:pt x="66383" y="190341"/>
                  </a:cubicBezTo>
                  <a:cubicBezTo>
                    <a:pt x="76037" y="172558"/>
                    <a:pt x="85944" y="155028"/>
                    <a:pt x="95091" y="137244"/>
                  </a:cubicBezTo>
                  <a:cubicBezTo>
                    <a:pt x="97377" y="132925"/>
                    <a:pt x="102204" y="127590"/>
                    <a:pt x="94582" y="123272"/>
                  </a:cubicBezTo>
                  <a:cubicBezTo>
                    <a:pt x="86961" y="118953"/>
                    <a:pt x="85944" y="126574"/>
                    <a:pt x="83912" y="130131"/>
                  </a:cubicBezTo>
                  <a:cubicBezTo>
                    <a:pt x="73496" y="148931"/>
                    <a:pt x="63588" y="167985"/>
                    <a:pt x="53426" y="186785"/>
                  </a:cubicBezTo>
                  <a:cubicBezTo>
                    <a:pt x="51393" y="190595"/>
                    <a:pt x="49361" y="194152"/>
                    <a:pt x="46567" y="197455"/>
                  </a:cubicBezTo>
                  <a:cubicBezTo>
                    <a:pt x="42502" y="202536"/>
                    <a:pt x="37421" y="207363"/>
                    <a:pt x="30561" y="202536"/>
                  </a:cubicBezTo>
                  <a:cubicBezTo>
                    <a:pt x="23956" y="197709"/>
                    <a:pt x="24210" y="190849"/>
                    <a:pt x="27513" y="184244"/>
                  </a:cubicBezTo>
                  <a:cubicBezTo>
                    <a:pt x="38691" y="163412"/>
                    <a:pt x="50123" y="143087"/>
                    <a:pt x="61556" y="122509"/>
                  </a:cubicBezTo>
                  <a:cubicBezTo>
                    <a:pt x="63080" y="119969"/>
                    <a:pt x="65112" y="117682"/>
                    <a:pt x="65875" y="114888"/>
                  </a:cubicBezTo>
                  <a:cubicBezTo>
                    <a:pt x="67399" y="110061"/>
                    <a:pt x="64858" y="106250"/>
                    <a:pt x="60794" y="104472"/>
                  </a:cubicBezTo>
                  <a:cubicBezTo>
                    <a:pt x="55967" y="102185"/>
                    <a:pt x="55458" y="107266"/>
                    <a:pt x="53934" y="109807"/>
                  </a:cubicBezTo>
                  <a:cubicBezTo>
                    <a:pt x="44534" y="126574"/>
                    <a:pt x="35388" y="143850"/>
                    <a:pt x="25734" y="160617"/>
                  </a:cubicBezTo>
                  <a:cubicBezTo>
                    <a:pt x="21670" y="167985"/>
                    <a:pt x="16843" y="174844"/>
                    <a:pt x="6934" y="168493"/>
                  </a:cubicBezTo>
                  <a:cubicBezTo>
                    <a:pt x="1345" y="164936"/>
                    <a:pt x="-1195" y="161125"/>
                    <a:pt x="3124" y="154012"/>
                  </a:cubicBezTo>
                  <a:cubicBezTo>
                    <a:pt x="14556" y="134450"/>
                    <a:pt x="23448" y="113364"/>
                    <a:pt x="36150" y="94310"/>
                  </a:cubicBezTo>
                  <a:cubicBezTo>
                    <a:pt x="38183" y="91261"/>
                    <a:pt x="39707" y="87450"/>
                    <a:pt x="40723" y="83894"/>
                  </a:cubicBezTo>
                  <a:cubicBezTo>
                    <a:pt x="45550" y="67126"/>
                    <a:pt x="40215" y="60013"/>
                    <a:pt x="23194" y="59759"/>
                  </a:cubicBezTo>
                  <a:cubicBezTo>
                    <a:pt x="19891" y="59759"/>
                    <a:pt x="16334" y="59759"/>
                    <a:pt x="13032" y="59505"/>
                  </a:cubicBezTo>
                  <a:cubicBezTo>
                    <a:pt x="4394" y="58743"/>
                    <a:pt x="-687" y="55440"/>
                    <a:pt x="75" y="45278"/>
                  </a:cubicBezTo>
                  <a:cubicBezTo>
                    <a:pt x="837" y="35624"/>
                    <a:pt x="4902" y="30035"/>
                    <a:pt x="14048" y="32067"/>
                  </a:cubicBezTo>
                  <a:cubicBezTo>
                    <a:pt x="41231" y="37656"/>
                    <a:pt x="61810" y="25208"/>
                    <a:pt x="81118" y="9203"/>
                  </a:cubicBezTo>
                  <a:cubicBezTo>
                    <a:pt x="85182" y="5900"/>
                    <a:pt x="89501" y="3868"/>
                    <a:pt x="94074" y="1581"/>
                  </a:cubicBezTo>
                  <a:cubicBezTo>
                    <a:pt x="97377" y="-1468"/>
                    <a:pt x="100426" y="565"/>
                    <a:pt x="103220" y="2089"/>
                  </a:cubicBezTo>
                  <a:cubicBezTo>
                    <a:pt x="129133" y="15554"/>
                    <a:pt x="154030" y="30289"/>
                    <a:pt x="180198" y="43499"/>
                  </a:cubicBezTo>
                  <a:cubicBezTo>
                    <a:pt x="184516" y="45278"/>
                    <a:pt x="188073" y="47564"/>
                    <a:pt x="188581" y="52391"/>
                  </a:cubicBezTo>
                  <a:close/>
                </a:path>
              </a:pathLst>
            </a:custGeom>
            <a:solidFill>
              <a:srgbClr val="FCD9C1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6" name="Freeform: Shape 166">
              <a:extLst>
                <a:ext uri="{FF2B5EF4-FFF2-40B4-BE49-F238E27FC236}">
                  <a16:creationId xmlns:a16="http://schemas.microsoft.com/office/drawing/2014/main" id="{EC262860-EFA5-47C4-83E9-68855AC99A9E}"/>
                </a:ext>
              </a:extLst>
            </p:cNvPr>
            <p:cNvSpPr/>
            <p:nvPr/>
          </p:nvSpPr>
          <p:spPr>
            <a:xfrm>
              <a:off x="8198156" y="4222108"/>
              <a:ext cx="265068" cy="139273"/>
            </a:xfrm>
            <a:custGeom>
              <a:avLst/>
              <a:gdLst>
                <a:gd name="connsiteX0" fmla="*/ 301305 w 299780"/>
                <a:gd name="connsiteY0" fmla="*/ 6050 h 157511"/>
                <a:gd name="connsiteX1" fmla="*/ 278948 w 299780"/>
                <a:gd name="connsiteY1" fmla="*/ 24088 h 157511"/>
                <a:gd name="connsiteX2" fmla="*/ 151415 w 299780"/>
                <a:gd name="connsiteY2" fmla="*/ 156194 h 157511"/>
                <a:gd name="connsiteX3" fmla="*/ 137950 w 299780"/>
                <a:gd name="connsiteY3" fmla="*/ 153146 h 157511"/>
                <a:gd name="connsiteX4" fmla="*/ 11686 w 299780"/>
                <a:gd name="connsiteY4" fmla="*/ 8337 h 157511"/>
                <a:gd name="connsiteX5" fmla="*/ 0 w 299780"/>
                <a:gd name="connsiteY5" fmla="*/ 5288 h 157511"/>
                <a:gd name="connsiteX6" fmla="*/ 79010 w 299780"/>
                <a:gd name="connsiteY6" fmla="*/ 969 h 157511"/>
                <a:gd name="connsiteX7" fmla="*/ 154971 w 299780"/>
                <a:gd name="connsiteY7" fmla="*/ 63466 h 157511"/>
                <a:gd name="connsiteX8" fmla="*/ 210355 w 299780"/>
                <a:gd name="connsiteY8" fmla="*/ 31455 h 157511"/>
                <a:gd name="connsiteX9" fmla="*/ 213911 w 299780"/>
                <a:gd name="connsiteY9" fmla="*/ 461 h 157511"/>
                <a:gd name="connsiteX10" fmla="*/ 301305 w 299780"/>
                <a:gd name="connsiteY10" fmla="*/ 6050 h 1575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9780" h="157511">
                  <a:moveTo>
                    <a:pt x="301305" y="6050"/>
                  </a:moveTo>
                  <a:cubicBezTo>
                    <a:pt x="287840" y="11639"/>
                    <a:pt x="283013" y="20785"/>
                    <a:pt x="278948" y="24088"/>
                  </a:cubicBezTo>
                  <a:cubicBezTo>
                    <a:pt x="269548" y="31963"/>
                    <a:pt x="181139" y="125200"/>
                    <a:pt x="151415" y="156194"/>
                  </a:cubicBezTo>
                  <a:cubicBezTo>
                    <a:pt x="144555" y="163308"/>
                    <a:pt x="141761" y="157973"/>
                    <a:pt x="137950" y="153146"/>
                  </a:cubicBezTo>
                  <a:cubicBezTo>
                    <a:pt x="110258" y="119865"/>
                    <a:pt x="29724" y="15196"/>
                    <a:pt x="11686" y="8337"/>
                  </a:cubicBezTo>
                  <a:cubicBezTo>
                    <a:pt x="7876" y="6812"/>
                    <a:pt x="4065" y="6050"/>
                    <a:pt x="0" y="5288"/>
                  </a:cubicBezTo>
                  <a:cubicBezTo>
                    <a:pt x="26167" y="-1825"/>
                    <a:pt x="52589" y="-47"/>
                    <a:pt x="79010" y="969"/>
                  </a:cubicBezTo>
                  <a:cubicBezTo>
                    <a:pt x="79010" y="43904"/>
                    <a:pt x="110512" y="69817"/>
                    <a:pt x="154971" y="63466"/>
                  </a:cubicBezTo>
                  <a:cubicBezTo>
                    <a:pt x="177836" y="60163"/>
                    <a:pt x="198414" y="53558"/>
                    <a:pt x="210355" y="31455"/>
                  </a:cubicBezTo>
                  <a:cubicBezTo>
                    <a:pt x="215944" y="21293"/>
                    <a:pt x="212387" y="10877"/>
                    <a:pt x="213911" y="461"/>
                  </a:cubicBezTo>
                  <a:cubicBezTo>
                    <a:pt x="241349" y="207"/>
                    <a:pt x="274630" y="-1572"/>
                    <a:pt x="301305" y="605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7" name="Freeform: Shape 167">
              <a:extLst>
                <a:ext uri="{FF2B5EF4-FFF2-40B4-BE49-F238E27FC236}">
                  <a16:creationId xmlns:a16="http://schemas.microsoft.com/office/drawing/2014/main" id="{9AF33237-25A7-4C25-BB02-7C49D8C8CA9D}"/>
                </a:ext>
              </a:extLst>
            </p:cNvPr>
            <p:cNvSpPr/>
            <p:nvPr/>
          </p:nvSpPr>
          <p:spPr>
            <a:xfrm>
              <a:off x="7522495" y="4092876"/>
              <a:ext cx="103332" cy="56158"/>
            </a:xfrm>
            <a:custGeom>
              <a:avLst/>
              <a:gdLst>
                <a:gd name="connsiteX0" fmla="*/ 2754 w 116863"/>
                <a:gd name="connsiteY0" fmla="*/ 44997 h 63512"/>
                <a:gd name="connsiteX1" fmla="*/ 99547 w 116863"/>
                <a:gd name="connsiteY1" fmla="*/ 2571 h 63512"/>
                <a:gd name="connsiteX2" fmla="*/ 117331 w 116863"/>
                <a:gd name="connsiteY2" fmla="*/ 11462 h 63512"/>
                <a:gd name="connsiteX3" fmla="*/ 32478 w 116863"/>
                <a:gd name="connsiteY3" fmla="*/ 52619 h 63512"/>
                <a:gd name="connsiteX4" fmla="*/ 5294 w 116863"/>
                <a:gd name="connsiteY4" fmla="*/ 65575 h 63512"/>
                <a:gd name="connsiteX5" fmla="*/ 2754 w 116863"/>
                <a:gd name="connsiteY5" fmla="*/ 44997 h 63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863" h="63512">
                  <a:moveTo>
                    <a:pt x="2754" y="44997"/>
                  </a:moveTo>
                  <a:cubicBezTo>
                    <a:pt x="35526" y="31787"/>
                    <a:pt x="67791" y="17814"/>
                    <a:pt x="99547" y="2571"/>
                  </a:cubicBezTo>
                  <a:cubicBezTo>
                    <a:pt x="110218" y="-3781"/>
                    <a:pt x="114282" y="2571"/>
                    <a:pt x="117331" y="11462"/>
                  </a:cubicBezTo>
                  <a:cubicBezTo>
                    <a:pt x="89131" y="25181"/>
                    <a:pt x="60678" y="38900"/>
                    <a:pt x="32478" y="52619"/>
                  </a:cubicBezTo>
                  <a:cubicBezTo>
                    <a:pt x="23586" y="56938"/>
                    <a:pt x="14440" y="61257"/>
                    <a:pt x="5294" y="65575"/>
                  </a:cubicBezTo>
                  <a:cubicBezTo>
                    <a:pt x="5803" y="58462"/>
                    <a:pt x="-4868" y="52873"/>
                    <a:pt x="2754" y="44997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8" name="Freeform: Shape 168">
              <a:extLst>
                <a:ext uri="{FF2B5EF4-FFF2-40B4-BE49-F238E27FC236}">
                  <a16:creationId xmlns:a16="http://schemas.microsoft.com/office/drawing/2014/main" id="{A05305F9-8F49-4C0F-B7C6-E10EC886A8D9}"/>
                </a:ext>
              </a:extLst>
            </p:cNvPr>
            <p:cNvSpPr/>
            <p:nvPr/>
          </p:nvSpPr>
          <p:spPr>
            <a:xfrm>
              <a:off x="8619086" y="4853555"/>
              <a:ext cx="96592" cy="58404"/>
            </a:xfrm>
            <a:custGeom>
              <a:avLst/>
              <a:gdLst>
                <a:gd name="connsiteX0" fmla="*/ 98609 w 109242"/>
                <a:gd name="connsiteY0" fmla="*/ 64225 h 66053"/>
                <a:gd name="connsiteX1" fmla="*/ 4610 w 109242"/>
                <a:gd name="connsiteY1" fmla="*/ 13161 h 66053"/>
                <a:gd name="connsiteX2" fmla="*/ 2832 w 109242"/>
                <a:gd name="connsiteY2" fmla="*/ 458 h 66053"/>
                <a:gd name="connsiteX3" fmla="*/ 20362 w 109242"/>
                <a:gd name="connsiteY3" fmla="*/ 8080 h 66053"/>
                <a:gd name="connsiteX4" fmla="*/ 107247 w 109242"/>
                <a:gd name="connsiteY4" fmla="*/ 54317 h 66053"/>
                <a:gd name="connsiteX5" fmla="*/ 111566 w 109242"/>
                <a:gd name="connsiteY5" fmla="*/ 58636 h 66053"/>
                <a:gd name="connsiteX6" fmla="*/ 98609 w 109242"/>
                <a:gd name="connsiteY6" fmla="*/ 64225 h 660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9242" h="66053">
                  <a:moveTo>
                    <a:pt x="98609" y="64225"/>
                  </a:moveTo>
                  <a:cubicBezTo>
                    <a:pt x="67615" y="46187"/>
                    <a:pt x="36621" y="28912"/>
                    <a:pt x="4610" y="13161"/>
                  </a:cubicBezTo>
                  <a:cubicBezTo>
                    <a:pt x="-1741" y="9858"/>
                    <a:pt x="-725" y="5285"/>
                    <a:pt x="2832" y="458"/>
                  </a:cubicBezTo>
                  <a:cubicBezTo>
                    <a:pt x="10707" y="-1828"/>
                    <a:pt x="14772" y="5031"/>
                    <a:pt x="20362" y="8080"/>
                  </a:cubicBezTo>
                  <a:cubicBezTo>
                    <a:pt x="49577" y="23069"/>
                    <a:pt x="78285" y="38820"/>
                    <a:pt x="107247" y="54317"/>
                  </a:cubicBezTo>
                  <a:cubicBezTo>
                    <a:pt x="109025" y="55333"/>
                    <a:pt x="110295" y="57111"/>
                    <a:pt x="111566" y="58636"/>
                  </a:cubicBezTo>
                  <a:cubicBezTo>
                    <a:pt x="109025" y="64733"/>
                    <a:pt x="105723" y="68798"/>
                    <a:pt x="98609" y="64225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39" name="Freeform: Shape 169">
              <a:extLst>
                <a:ext uri="{FF2B5EF4-FFF2-40B4-BE49-F238E27FC236}">
                  <a16:creationId xmlns:a16="http://schemas.microsoft.com/office/drawing/2014/main" id="{D279CC63-F299-491E-B4C2-58A57D040C82}"/>
                </a:ext>
              </a:extLst>
            </p:cNvPr>
            <p:cNvSpPr/>
            <p:nvPr/>
          </p:nvSpPr>
          <p:spPr>
            <a:xfrm>
              <a:off x="8234925" y="3915927"/>
              <a:ext cx="199924" cy="92100"/>
            </a:xfrm>
            <a:custGeom>
              <a:avLst/>
              <a:gdLst>
                <a:gd name="connsiteX0" fmla="*/ 53176 w 226105"/>
                <a:gd name="connsiteY0" fmla="*/ 103105 h 104161"/>
                <a:gd name="connsiteX1" fmla="*/ 1350 w 226105"/>
                <a:gd name="connsiteY1" fmla="*/ 25619 h 104161"/>
                <a:gd name="connsiteX2" fmla="*/ 26247 w 226105"/>
                <a:gd name="connsiteY2" fmla="*/ 1738 h 104161"/>
                <a:gd name="connsiteX3" fmla="*/ 61306 w 226105"/>
                <a:gd name="connsiteY3" fmla="*/ 15965 h 104161"/>
                <a:gd name="connsiteX4" fmla="*/ 165975 w 226105"/>
                <a:gd name="connsiteY4" fmla="*/ 19522 h 104161"/>
                <a:gd name="connsiteX5" fmla="*/ 203321 w 226105"/>
                <a:gd name="connsiteY5" fmla="*/ 7327 h 104161"/>
                <a:gd name="connsiteX6" fmla="*/ 226694 w 226105"/>
                <a:gd name="connsiteY6" fmla="*/ 30954 h 104161"/>
                <a:gd name="connsiteX7" fmla="*/ 182743 w 226105"/>
                <a:gd name="connsiteY7" fmla="*/ 96499 h 104161"/>
                <a:gd name="connsiteX8" fmla="*/ 172581 w 226105"/>
                <a:gd name="connsiteY8" fmla="*/ 105899 h 104161"/>
                <a:gd name="connsiteX9" fmla="*/ 162927 w 226105"/>
                <a:gd name="connsiteY9" fmla="*/ 104375 h 104161"/>
                <a:gd name="connsiteX10" fmla="*/ 55717 w 226105"/>
                <a:gd name="connsiteY10" fmla="*/ 102596 h 104161"/>
                <a:gd name="connsiteX11" fmla="*/ 53176 w 226105"/>
                <a:gd name="connsiteY11" fmla="*/ 103105 h 1041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6105" h="104161">
                  <a:moveTo>
                    <a:pt x="53176" y="103105"/>
                  </a:moveTo>
                  <a:cubicBezTo>
                    <a:pt x="28279" y="82272"/>
                    <a:pt x="9734" y="57121"/>
                    <a:pt x="1350" y="25619"/>
                  </a:cubicBezTo>
                  <a:cubicBezTo>
                    <a:pt x="-3985" y="6057"/>
                    <a:pt x="6939" y="-4359"/>
                    <a:pt x="26247" y="1738"/>
                  </a:cubicBezTo>
                  <a:cubicBezTo>
                    <a:pt x="38187" y="5549"/>
                    <a:pt x="49874" y="10884"/>
                    <a:pt x="61306" y="15965"/>
                  </a:cubicBezTo>
                  <a:cubicBezTo>
                    <a:pt x="95857" y="31462"/>
                    <a:pt x="130408" y="32986"/>
                    <a:pt x="165975" y="19522"/>
                  </a:cubicBezTo>
                  <a:cubicBezTo>
                    <a:pt x="178170" y="14949"/>
                    <a:pt x="190618" y="10630"/>
                    <a:pt x="203321" y="7327"/>
                  </a:cubicBezTo>
                  <a:cubicBezTo>
                    <a:pt x="221613" y="2754"/>
                    <a:pt x="231521" y="12662"/>
                    <a:pt x="226694" y="30954"/>
                  </a:cubicBezTo>
                  <a:cubicBezTo>
                    <a:pt x="219580" y="57629"/>
                    <a:pt x="201797" y="77445"/>
                    <a:pt x="182743" y="96499"/>
                  </a:cubicBezTo>
                  <a:cubicBezTo>
                    <a:pt x="179440" y="99802"/>
                    <a:pt x="175883" y="102850"/>
                    <a:pt x="172581" y="105899"/>
                  </a:cubicBezTo>
                  <a:cubicBezTo>
                    <a:pt x="169024" y="107423"/>
                    <a:pt x="165975" y="105899"/>
                    <a:pt x="162927" y="104375"/>
                  </a:cubicBezTo>
                  <a:cubicBezTo>
                    <a:pt x="127614" y="85829"/>
                    <a:pt x="91792" y="85575"/>
                    <a:pt x="55717" y="102596"/>
                  </a:cubicBezTo>
                  <a:cubicBezTo>
                    <a:pt x="54701" y="103105"/>
                    <a:pt x="53939" y="103105"/>
                    <a:pt x="53176" y="103105"/>
                  </a:cubicBezTo>
                  <a:close/>
                </a:path>
              </a:pathLst>
            </a:custGeom>
            <a:solidFill>
              <a:srgbClr val="761329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0" name="Freeform: Shape 170">
              <a:extLst>
                <a:ext uri="{FF2B5EF4-FFF2-40B4-BE49-F238E27FC236}">
                  <a16:creationId xmlns:a16="http://schemas.microsoft.com/office/drawing/2014/main" id="{DD9AAFEA-D2A3-4D69-A1E1-C79B0ADFF359}"/>
                </a:ext>
              </a:extLst>
            </p:cNvPr>
            <p:cNvSpPr/>
            <p:nvPr/>
          </p:nvSpPr>
          <p:spPr>
            <a:xfrm>
              <a:off x="8332997" y="3751343"/>
              <a:ext cx="65144" cy="130287"/>
            </a:xfrm>
            <a:custGeom>
              <a:avLst/>
              <a:gdLst>
                <a:gd name="connsiteX0" fmla="*/ 184 w 73674"/>
                <a:gd name="connsiteY0" fmla="*/ 120298 h 147349"/>
                <a:gd name="connsiteX1" fmla="*/ 9330 w 73674"/>
                <a:gd name="connsiteY1" fmla="*/ 45353 h 147349"/>
                <a:gd name="connsiteX2" fmla="*/ 13395 w 73674"/>
                <a:gd name="connsiteY2" fmla="*/ 10294 h 147349"/>
                <a:gd name="connsiteX3" fmla="*/ 19238 w 73674"/>
                <a:gd name="connsiteY3" fmla="*/ 132 h 147349"/>
                <a:gd name="connsiteX4" fmla="*/ 27876 w 73674"/>
                <a:gd name="connsiteY4" fmla="*/ 8007 h 147349"/>
                <a:gd name="connsiteX5" fmla="*/ 61411 w 73674"/>
                <a:gd name="connsiteY5" fmla="*/ 88287 h 147349"/>
                <a:gd name="connsiteX6" fmla="*/ 72081 w 73674"/>
                <a:gd name="connsiteY6" fmla="*/ 113693 h 147349"/>
                <a:gd name="connsiteX7" fmla="*/ 50741 w 73674"/>
                <a:gd name="connsiteY7" fmla="*/ 146465 h 147349"/>
                <a:gd name="connsiteX8" fmla="*/ 34481 w 73674"/>
                <a:gd name="connsiteY8" fmla="*/ 148244 h 147349"/>
                <a:gd name="connsiteX9" fmla="*/ 184 w 73674"/>
                <a:gd name="connsiteY9" fmla="*/ 120298 h 1473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3674" h="147349">
                  <a:moveTo>
                    <a:pt x="184" y="120298"/>
                  </a:moveTo>
                  <a:cubicBezTo>
                    <a:pt x="3233" y="95401"/>
                    <a:pt x="6282" y="70250"/>
                    <a:pt x="9330" y="45353"/>
                  </a:cubicBezTo>
                  <a:cubicBezTo>
                    <a:pt x="10855" y="33666"/>
                    <a:pt x="11871" y="21980"/>
                    <a:pt x="13395" y="10294"/>
                  </a:cubicBezTo>
                  <a:cubicBezTo>
                    <a:pt x="13903" y="6229"/>
                    <a:pt x="14157" y="1148"/>
                    <a:pt x="19238" y="132"/>
                  </a:cubicBezTo>
                  <a:cubicBezTo>
                    <a:pt x="24573" y="-884"/>
                    <a:pt x="26098" y="4197"/>
                    <a:pt x="27876" y="8007"/>
                  </a:cubicBezTo>
                  <a:cubicBezTo>
                    <a:pt x="39308" y="34683"/>
                    <a:pt x="50232" y="61612"/>
                    <a:pt x="61411" y="88287"/>
                  </a:cubicBezTo>
                  <a:cubicBezTo>
                    <a:pt x="64967" y="96925"/>
                    <a:pt x="69032" y="105055"/>
                    <a:pt x="72081" y="113693"/>
                  </a:cubicBezTo>
                  <a:cubicBezTo>
                    <a:pt x="78178" y="131476"/>
                    <a:pt x="69540" y="144687"/>
                    <a:pt x="50741" y="146465"/>
                  </a:cubicBezTo>
                  <a:cubicBezTo>
                    <a:pt x="45405" y="146973"/>
                    <a:pt x="39816" y="147227"/>
                    <a:pt x="34481" y="148244"/>
                  </a:cubicBezTo>
                  <a:cubicBezTo>
                    <a:pt x="13141" y="152308"/>
                    <a:pt x="-1848" y="146465"/>
                    <a:pt x="184" y="120298"/>
                  </a:cubicBezTo>
                  <a:close/>
                </a:path>
              </a:pathLst>
            </a:custGeom>
            <a:solidFill>
              <a:srgbClr val="EF879B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1" name="Freeform: Shape 171">
              <a:extLst>
                <a:ext uri="{FF2B5EF4-FFF2-40B4-BE49-F238E27FC236}">
                  <a16:creationId xmlns:a16="http://schemas.microsoft.com/office/drawing/2014/main" id="{E7EE6F74-F20A-4CB5-BD16-9EF77D6122BB}"/>
                </a:ext>
              </a:extLst>
            </p:cNvPr>
            <p:cNvSpPr/>
            <p:nvPr/>
          </p:nvSpPr>
          <p:spPr>
            <a:xfrm>
              <a:off x="8562951" y="3751577"/>
              <a:ext cx="60651" cy="94346"/>
            </a:xfrm>
            <a:custGeom>
              <a:avLst/>
              <a:gdLst>
                <a:gd name="connsiteX0" fmla="*/ 67842 w 68593"/>
                <a:gd name="connsiteY0" fmla="*/ 33147 h 106701"/>
                <a:gd name="connsiteX1" fmla="*/ 60475 w 68593"/>
                <a:gd name="connsiteY1" fmla="*/ 90563 h 106701"/>
                <a:gd name="connsiteX2" fmla="*/ 7886 w 68593"/>
                <a:gd name="connsiteY2" fmla="*/ 89547 h 106701"/>
                <a:gd name="connsiteX3" fmla="*/ 13729 w 68593"/>
                <a:gd name="connsiteY3" fmla="*/ 12569 h 106701"/>
                <a:gd name="connsiteX4" fmla="*/ 49296 w 68593"/>
                <a:gd name="connsiteY4" fmla="*/ 3931 h 106701"/>
                <a:gd name="connsiteX5" fmla="*/ 51329 w 68593"/>
                <a:gd name="connsiteY5" fmla="*/ 14601 h 106701"/>
                <a:gd name="connsiteX6" fmla="*/ 47772 w 68593"/>
                <a:gd name="connsiteY6" fmla="*/ 27812 h 106701"/>
                <a:gd name="connsiteX7" fmla="*/ 54632 w 68593"/>
                <a:gd name="connsiteY7" fmla="*/ 40514 h 106701"/>
                <a:gd name="connsiteX8" fmla="*/ 67842 w 68593"/>
                <a:gd name="connsiteY8" fmla="*/ 33147 h 106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593" h="106701">
                  <a:moveTo>
                    <a:pt x="67842" y="33147"/>
                  </a:moveTo>
                  <a:cubicBezTo>
                    <a:pt x="73177" y="54233"/>
                    <a:pt x="70637" y="73033"/>
                    <a:pt x="60475" y="90563"/>
                  </a:cubicBezTo>
                  <a:cubicBezTo>
                    <a:pt x="46248" y="114698"/>
                    <a:pt x="21351" y="114189"/>
                    <a:pt x="7886" y="89547"/>
                  </a:cubicBezTo>
                  <a:cubicBezTo>
                    <a:pt x="-4562" y="66936"/>
                    <a:pt x="-2022" y="31877"/>
                    <a:pt x="13729" y="12569"/>
                  </a:cubicBezTo>
                  <a:cubicBezTo>
                    <a:pt x="24145" y="-388"/>
                    <a:pt x="37102" y="-3436"/>
                    <a:pt x="49296" y="3931"/>
                  </a:cubicBezTo>
                  <a:cubicBezTo>
                    <a:pt x="53870" y="6726"/>
                    <a:pt x="57934" y="9012"/>
                    <a:pt x="51329" y="14601"/>
                  </a:cubicBezTo>
                  <a:cubicBezTo>
                    <a:pt x="47772" y="17650"/>
                    <a:pt x="47518" y="22985"/>
                    <a:pt x="47772" y="27812"/>
                  </a:cubicBezTo>
                  <a:cubicBezTo>
                    <a:pt x="48026" y="33147"/>
                    <a:pt x="49551" y="37974"/>
                    <a:pt x="54632" y="40514"/>
                  </a:cubicBezTo>
                  <a:cubicBezTo>
                    <a:pt x="60983" y="43563"/>
                    <a:pt x="63524" y="37974"/>
                    <a:pt x="67842" y="33147"/>
                  </a:cubicBezTo>
                  <a:close/>
                </a:path>
              </a:pathLst>
            </a:custGeom>
            <a:solidFill>
              <a:srgbClr val="221F20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2" name="Freeform: Shape 172">
              <a:extLst>
                <a:ext uri="{FF2B5EF4-FFF2-40B4-BE49-F238E27FC236}">
                  <a16:creationId xmlns:a16="http://schemas.microsoft.com/office/drawing/2014/main" id="{2CF31CD8-9C03-4B7B-8128-FD5CAAF5AE89}"/>
                </a:ext>
              </a:extLst>
            </p:cNvPr>
            <p:cNvSpPr/>
            <p:nvPr/>
          </p:nvSpPr>
          <p:spPr>
            <a:xfrm>
              <a:off x="8055707" y="3730666"/>
              <a:ext cx="60651" cy="94346"/>
            </a:xfrm>
            <a:custGeom>
              <a:avLst/>
              <a:gdLst>
                <a:gd name="connsiteX0" fmla="*/ 55165 w 68593"/>
                <a:gd name="connsiteY0" fmla="*/ 9036 h 106701"/>
                <a:gd name="connsiteX1" fmla="*/ 51862 w 68593"/>
                <a:gd name="connsiteY1" fmla="*/ 38506 h 106701"/>
                <a:gd name="connsiteX2" fmla="*/ 67867 w 68593"/>
                <a:gd name="connsiteY2" fmla="*/ 33171 h 106701"/>
                <a:gd name="connsiteX3" fmla="*/ 56181 w 68593"/>
                <a:gd name="connsiteY3" fmla="*/ 96430 h 106701"/>
                <a:gd name="connsiteX4" fmla="*/ 11468 w 68593"/>
                <a:gd name="connsiteY4" fmla="*/ 95160 h 106701"/>
                <a:gd name="connsiteX5" fmla="*/ 13754 w 68593"/>
                <a:gd name="connsiteY5" fmla="*/ 11831 h 106701"/>
                <a:gd name="connsiteX6" fmla="*/ 55165 w 68593"/>
                <a:gd name="connsiteY6" fmla="*/ 9036 h 1067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8593" h="106701">
                  <a:moveTo>
                    <a:pt x="55165" y="9036"/>
                  </a:moveTo>
                  <a:cubicBezTo>
                    <a:pt x="46273" y="20977"/>
                    <a:pt x="44748" y="32409"/>
                    <a:pt x="51862" y="38506"/>
                  </a:cubicBezTo>
                  <a:cubicBezTo>
                    <a:pt x="58975" y="44857"/>
                    <a:pt x="62786" y="38506"/>
                    <a:pt x="67867" y="33171"/>
                  </a:cubicBezTo>
                  <a:cubicBezTo>
                    <a:pt x="73202" y="56544"/>
                    <a:pt x="70662" y="77884"/>
                    <a:pt x="56181" y="96430"/>
                  </a:cubicBezTo>
                  <a:cubicBezTo>
                    <a:pt x="43224" y="113197"/>
                    <a:pt x="24170" y="112181"/>
                    <a:pt x="11468" y="95160"/>
                  </a:cubicBezTo>
                  <a:cubicBezTo>
                    <a:pt x="-4792" y="73311"/>
                    <a:pt x="-3521" y="32663"/>
                    <a:pt x="13754" y="11831"/>
                  </a:cubicBezTo>
                  <a:cubicBezTo>
                    <a:pt x="26203" y="-2904"/>
                    <a:pt x="40430" y="-3920"/>
                    <a:pt x="55165" y="9036"/>
                  </a:cubicBezTo>
                  <a:close/>
                </a:path>
              </a:pathLst>
            </a:custGeom>
            <a:solidFill>
              <a:srgbClr val="231F20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3" name="Freeform: Shape 173">
              <a:extLst>
                <a:ext uri="{FF2B5EF4-FFF2-40B4-BE49-F238E27FC236}">
                  <a16:creationId xmlns:a16="http://schemas.microsoft.com/office/drawing/2014/main" id="{708F1928-4F1B-4656-8723-C2F03DB50BEA}"/>
                </a:ext>
              </a:extLst>
            </p:cNvPr>
            <p:cNvSpPr/>
            <p:nvPr/>
          </p:nvSpPr>
          <p:spPr>
            <a:xfrm>
              <a:off x="8281944" y="3993115"/>
              <a:ext cx="103332" cy="38188"/>
            </a:xfrm>
            <a:custGeom>
              <a:avLst/>
              <a:gdLst>
                <a:gd name="connsiteX0" fmla="*/ 0 w 116863"/>
                <a:gd name="connsiteY0" fmla="*/ 15807 h 43188"/>
                <a:gd name="connsiteX1" fmla="*/ 30740 w 116863"/>
                <a:gd name="connsiteY1" fmla="*/ 1326 h 43188"/>
                <a:gd name="connsiteX2" fmla="*/ 91967 w 116863"/>
                <a:gd name="connsiteY2" fmla="*/ 4121 h 43188"/>
                <a:gd name="connsiteX3" fmla="*/ 119150 w 116863"/>
                <a:gd name="connsiteY3" fmla="*/ 18348 h 43188"/>
                <a:gd name="connsiteX4" fmla="*/ 68340 w 116863"/>
                <a:gd name="connsiteY4" fmla="*/ 43753 h 43188"/>
                <a:gd name="connsiteX5" fmla="*/ 0 w 116863"/>
                <a:gd name="connsiteY5" fmla="*/ 15807 h 43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863" h="43188">
                  <a:moveTo>
                    <a:pt x="0" y="15807"/>
                  </a:moveTo>
                  <a:cubicBezTo>
                    <a:pt x="7113" y="4375"/>
                    <a:pt x="19308" y="2597"/>
                    <a:pt x="30740" y="1326"/>
                  </a:cubicBezTo>
                  <a:cubicBezTo>
                    <a:pt x="51064" y="-960"/>
                    <a:pt x="71643" y="-452"/>
                    <a:pt x="91967" y="4121"/>
                  </a:cubicBezTo>
                  <a:cubicBezTo>
                    <a:pt x="102637" y="6661"/>
                    <a:pt x="110004" y="13775"/>
                    <a:pt x="119150" y="18348"/>
                  </a:cubicBezTo>
                  <a:cubicBezTo>
                    <a:pt x="104161" y="30542"/>
                    <a:pt x="88410" y="41212"/>
                    <a:pt x="68340" y="43753"/>
                  </a:cubicBezTo>
                  <a:cubicBezTo>
                    <a:pt x="39632" y="48072"/>
                    <a:pt x="18546" y="35115"/>
                    <a:pt x="0" y="15807"/>
                  </a:cubicBezTo>
                  <a:close/>
                </a:path>
              </a:pathLst>
            </a:custGeom>
            <a:solidFill>
              <a:srgbClr val="EF879B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4" name="Freeform: Shape 174">
              <a:extLst>
                <a:ext uri="{FF2B5EF4-FFF2-40B4-BE49-F238E27FC236}">
                  <a16:creationId xmlns:a16="http://schemas.microsoft.com/office/drawing/2014/main" id="{5C7E96DD-050D-467F-9B92-A7A142A36FB4}"/>
                </a:ext>
              </a:extLst>
            </p:cNvPr>
            <p:cNvSpPr/>
            <p:nvPr/>
          </p:nvSpPr>
          <p:spPr>
            <a:xfrm>
              <a:off x="8567902" y="3576017"/>
              <a:ext cx="65144" cy="33695"/>
            </a:xfrm>
            <a:custGeom>
              <a:avLst/>
              <a:gdLst>
                <a:gd name="connsiteX0" fmla="*/ 0 w 73674"/>
                <a:gd name="connsiteY0" fmla="*/ 38365 h 38107"/>
                <a:gd name="connsiteX1" fmla="*/ 36583 w 73674"/>
                <a:gd name="connsiteY1" fmla="*/ 3 h 38107"/>
                <a:gd name="connsiteX2" fmla="*/ 75199 w 73674"/>
                <a:gd name="connsiteY2" fmla="*/ 34046 h 38107"/>
                <a:gd name="connsiteX3" fmla="*/ 69864 w 73674"/>
                <a:gd name="connsiteY3" fmla="*/ 38111 h 38107"/>
                <a:gd name="connsiteX4" fmla="*/ 0 w 73674"/>
                <a:gd name="connsiteY4" fmla="*/ 38365 h 381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674" h="38107">
                  <a:moveTo>
                    <a:pt x="0" y="38365"/>
                  </a:moveTo>
                  <a:cubicBezTo>
                    <a:pt x="762" y="15246"/>
                    <a:pt x="16767" y="-251"/>
                    <a:pt x="36583" y="3"/>
                  </a:cubicBezTo>
                  <a:cubicBezTo>
                    <a:pt x="54875" y="257"/>
                    <a:pt x="74183" y="17279"/>
                    <a:pt x="75199" y="34046"/>
                  </a:cubicBezTo>
                  <a:cubicBezTo>
                    <a:pt x="75453" y="37857"/>
                    <a:pt x="74691" y="41922"/>
                    <a:pt x="69864" y="38111"/>
                  </a:cubicBezTo>
                  <a:cubicBezTo>
                    <a:pt x="47000" y="21089"/>
                    <a:pt x="24135" y="22614"/>
                    <a:pt x="0" y="38365"/>
                  </a:cubicBezTo>
                  <a:close/>
                </a:path>
              </a:pathLst>
            </a:custGeom>
            <a:solidFill>
              <a:srgbClr val="C2937F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5" name="Freeform: Shape 175">
              <a:extLst>
                <a:ext uri="{FF2B5EF4-FFF2-40B4-BE49-F238E27FC236}">
                  <a16:creationId xmlns:a16="http://schemas.microsoft.com/office/drawing/2014/main" id="{33DA8148-BE9A-47B1-8AEE-2599707AB311}"/>
                </a:ext>
              </a:extLst>
            </p:cNvPr>
            <p:cNvSpPr/>
            <p:nvPr/>
          </p:nvSpPr>
          <p:spPr>
            <a:xfrm>
              <a:off x="8059346" y="3555349"/>
              <a:ext cx="65144" cy="33695"/>
            </a:xfrm>
            <a:custGeom>
              <a:avLst/>
              <a:gdLst>
                <a:gd name="connsiteX0" fmla="*/ 74930 w 73674"/>
                <a:gd name="connsiteY0" fmla="*/ 38875 h 38107"/>
                <a:gd name="connsiteX1" fmla="*/ 55114 w 73674"/>
                <a:gd name="connsiteY1" fmla="*/ 29476 h 38107"/>
                <a:gd name="connsiteX2" fmla="*/ 11417 w 73674"/>
                <a:gd name="connsiteY2" fmla="*/ 32524 h 38107"/>
                <a:gd name="connsiteX3" fmla="*/ 1255 w 73674"/>
                <a:gd name="connsiteY3" fmla="*/ 34302 h 38107"/>
                <a:gd name="connsiteX4" fmla="*/ 2780 w 73674"/>
                <a:gd name="connsiteY4" fmla="*/ 23632 h 38107"/>
                <a:gd name="connsiteX5" fmla="*/ 39363 w 73674"/>
                <a:gd name="connsiteY5" fmla="*/ 5 h 38107"/>
                <a:gd name="connsiteX6" fmla="*/ 72898 w 73674"/>
                <a:gd name="connsiteY6" fmla="*/ 24140 h 38107"/>
                <a:gd name="connsiteX7" fmla="*/ 74930 w 73674"/>
                <a:gd name="connsiteY7" fmla="*/ 38875 h 381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674" h="38107">
                  <a:moveTo>
                    <a:pt x="74930" y="38875"/>
                  </a:moveTo>
                  <a:cubicBezTo>
                    <a:pt x="67817" y="35573"/>
                    <a:pt x="61720" y="32270"/>
                    <a:pt x="55114" y="29476"/>
                  </a:cubicBezTo>
                  <a:cubicBezTo>
                    <a:pt x="40125" y="22870"/>
                    <a:pt x="25644" y="25157"/>
                    <a:pt x="11417" y="32524"/>
                  </a:cubicBezTo>
                  <a:cubicBezTo>
                    <a:pt x="8369" y="34048"/>
                    <a:pt x="4812" y="38113"/>
                    <a:pt x="1255" y="34302"/>
                  </a:cubicBezTo>
                  <a:cubicBezTo>
                    <a:pt x="-1793" y="31000"/>
                    <a:pt x="1509" y="26935"/>
                    <a:pt x="2780" y="23632"/>
                  </a:cubicBezTo>
                  <a:cubicBezTo>
                    <a:pt x="8877" y="8389"/>
                    <a:pt x="22342" y="-249"/>
                    <a:pt x="39363" y="5"/>
                  </a:cubicBezTo>
                  <a:cubicBezTo>
                    <a:pt x="54606" y="260"/>
                    <a:pt x="67563" y="9405"/>
                    <a:pt x="72898" y="24140"/>
                  </a:cubicBezTo>
                  <a:cubicBezTo>
                    <a:pt x="74422" y="28205"/>
                    <a:pt x="76963" y="32016"/>
                    <a:pt x="74930" y="38875"/>
                  </a:cubicBezTo>
                  <a:close/>
                </a:path>
              </a:pathLst>
            </a:custGeom>
            <a:solidFill>
              <a:srgbClr val="C49380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6" name="Freeform: Shape 176">
              <a:extLst>
                <a:ext uri="{FF2B5EF4-FFF2-40B4-BE49-F238E27FC236}">
                  <a16:creationId xmlns:a16="http://schemas.microsoft.com/office/drawing/2014/main" id="{7028AD8A-8F88-45DD-8599-8C0F22ACCBDE}"/>
                </a:ext>
              </a:extLst>
            </p:cNvPr>
            <p:cNvSpPr/>
            <p:nvPr/>
          </p:nvSpPr>
          <p:spPr>
            <a:xfrm>
              <a:off x="8265995" y="5252010"/>
              <a:ext cx="33695" cy="33695"/>
            </a:xfrm>
            <a:custGeom>
              <a:avLst/>
              <a:gdLst>
                <a:gd name="connsiteX0" fmla="*/ 38108 w 38107"/>
                <a:gd name="connsiteY0" fmla="*/ 19308 h 38107"/>
                <a:gd name="connsiteX1" fmla="*/ 19054 w 38107"/>
                <a:gd name="connsiteY1" fmla="*/ 38108 h 38107"/>
                <a:gd name="connsiteX2" fmla="*/ 0 w 38107"/>
                <a:gd name="connsiteY2" fmla="*/ 19308 h 38107"/>
                <a:gd name="connsiteX3" fmla="*/ 19054 w 38107"/>
                <a:gd name="connsiteY3" fmla="*/ 0 h 38107"/>
                <a:gd name="connsiteX4" fmla="*/ 38108 w 38107"/>
                <a:gd name="connsiteY4" fmla="*/ 19308 h 381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7" h="38107">
                  <a:moveTo>
                    <a:pt x="38108" y="19308"/>
                  </a:moveTo>
                  <a:cubicBezTo>
                    <a:pt x="38362" y="30232"/>
                    <a:pt x="30486" y="38108"/>
                    <a:pt x="19054" y="38108"/>
                  </a:cubicBezTo>
                  <a:cubicBezTo>
                    <a:pt x="7368" y="38108"/>
                    <a:pt x="0" y="30740"/>
                    <a:pt x="0" y="19308"/>
                  </a:cubicBezTo>
                  <a:cubicBezTo>
                    <a:pt x="0" y="8384"/>
                    <a:pt x="8384" y="0"/>
                    <a:pt x="19054" y="0"/>
                  </a:cubicBezTo>
                  <a:cubicBezTo>
                    <a:pt x="29470" y="0"/>
                    <a:pt x="38108" y="8638"/>
                    <a:pt x="38108" y="19308"/>
                  </a:cubicBezTo>
                  <a:close/>
                </a:path>
              </a:pathLst>
            </a:custGeom>
            <a:solidFill>
              <a:srgbClr val="F9FCFA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47" name="Graphic 98">
              <a:extLst>
                <a:ext uri="{FF2B5EF4-FFF2-40B4-BE49-F238E27FC236}">
                  <a16:creationId xmlns:a16="http://schemas.microsoft.com/office/drawing/2014/main" id="{2B452FD3-2CDB-40BB-9C59-E5FA3DC1DAB1}"/>
                </a:ext>
              </a:extLst>
            </p:cNvPr>
            <p:cNvGrpSpPr/>
            <p:nvPr/>
          </p:nvGrpSpPr>
          <p:grpSpPr>
            <a:xfrm>
              <a:off x="8218549" y="5193821"/>
              <a:ext cx="193184" cy="283038"/>
              <a:chOff x="2339856" y="6378055"/>
              <a:chExt cx="218484" cy="320105"/>
            </a:xfrm>
            <a:solidFill>
              <a:schemeClr val="accent1"/>
            </a:solidFill>
          </p:grpSpPr>
          <p:sp>
            <p:nvSpPr>
              <p:cNvPr id="353" name="Freeform: Shape 183">
                <a:extLst>
                  <a:ext uri="{FF2B5EF4-FFF2-40B4-BE49-F238E27FC236}">
                    <a16:creationId xmlns:a16="http://schemas.microsoft.com/office/drawing/2014/main" id="{B82AEF9A-FC58-4898-A0F9-D5E32C878485}"/>
                  </a:ext>
                </a:extLst>
              </p:cNvPr>
              <p:cNvSpPr/>
              <p:nvPr/>
            </p:nvSpPr>
            <p:spPr>
              <a:xfrm>
                <a:off x="2339856" y="6378055"/>
                <a:ext cx="218484" cy="320105"/>
              </a:xfrm>
              <a:custGeom>
                <a:avLst/>
                <a:gdLst>
                  <a:gd name="connsiteX0" fmla="*/ 163918 w 218484"/>
                  <a:gd name="connsiteY0" fmla="*/ 148630 h 320104"/>
                  <a:gd name="connsiteX1" fmla="*/ 218793 w 218484"/>
                  <a:gd name="connsiteY1" fmla="*/ 121192 h 320104"/>
                  <a:gd name="connsiteX2" fmla="*/ 208377 w 218484"/>
                  <a:gd name="connsiteY2" fmla="*/ 113317 h 320104"/>
                  <a:gd name="connsiteX3" fmla="*/ 183734 w 218484"/>
                  <a:gd name="connsiteY3" fmla="*/ 71906 h 320104"/>
                  <a:gd name="connsiteX4" fmla="*/ 160362 w 218484"/>
                  <a:gd name="connsiteY4" fmla="*/ 1788 h 320104"/>
                  <a:gd name="connsiteX5" fmla="*/ 154518 w 218484"/>
                  <a:gd name="connsiteY5" fmla="*/ 518 h 320104"/>
                  <a:gd name="connsiteX6" fmla="*/ 106757 w 218484"/>
                  <a:gd name="connsiteY6" fmla="*/ 24399 h 320104"/>
                  <a:gd name="connsiteX7" fmla="*/ 87957 w 218484"/>
                  <a:gd name="connsiteY7" fmla="*/ 27447 h 320104"/>
                  <a:gd name="connsiteX8" fmla="*/ 77033 w 218484"/>
                  <a:gd name="connsiteY8" fmla="*/ 29226 h 320104"/>
                  <a:gd name="connsiteX9" fmla="*/ 22666 w 218484"/>
                  <a:gd name="connsiteY9" fmla="*/ 55139 h 320104"/>
                  <a:gd name="connsiteX10" fmla="*/ 1325 w 218484"/>
                  <a:gd name="connsiteY10" fmla="*/ 88420 h 320104"/>
                  <a:gd name="connsiteX11" fmla="*/ 9709 w 218484"/>
                  <a:gd name="connsiteY11" fmla="*/ 126019 h 320104"/>
                  <a:gd name="connsiteX12" fmla="*/ 24698 w 218484"/>
                  <a:gd name="connsiteY12" fmla="*/ 219510 h 320104"/>
                  <a:gd name="connsiteX13" fmla="*/ 40957 w 218484"/>
                  <a:gd name="connsiteY13" fmla="*/ 253807 h 320104"/>
                  <a:gd name="connsiteX14" fmla="*/ 132924 w 218484"/>
                  <a:gd name="connsiteY14" fmla="*/ 321893 h 320104"/>
                  <a:gd name="connsiteX15" fmla="*/ 156297 w 218484"/>
                  <a:gd name="connsiteY15" fmla="*/ 305888 h 320104"/>
                  <a:gd name="connsiteX16" fmla="*/ 152740 w 218484"/>
                  <a:gd name="connsiteY16" fmla="*/ 301569 h 320104"/>
                  <a:gd name="connsiteX17" fmla="*/ 152994 w 218484"/>
                  <a:gd name="connsiteY17" fmla="*/ 301569 h 320104"/>
                  <a:gd name="connsiteX18" fmla="*/ 154518 w 218484"/>
                  <a:gd name="connsiteY18" fmla="*/ 242375 h 320104"/>
                  <a:gd name="connsiteX19" fmla="*/ 160362 w 218484"/>
                  <a:gd name="connsiteY19" fmla="*/ 208078 h 320104"/>
                  <a:gd name="connsiteX20" fmla="*/ 162140 w 218484"/>
                  <a:gd name="connsiteY20" fmla="*/ 182673 h 320104"/>
                  <a:gd name="connsiteX21" fmla="*/ 158329 w 218484"/>
                  <a:gd name="connsiteY21" fmla="*/ 160824 h 320104"/>
                  <a:gd name="connsiteX22" fmla="*/ 163918 w 218484"/>
                  <a:gd name="connsiteY22" fmla="*/ 148630 h 3201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218484" h="320104">
                    <a:moveTo>
                      <a:pt x="163918" y="148630"/>
                    </a:moveTo>
                    <a:cubicBezTo>
                      <a:pt x="181956" y="139230"/>
                      <a:pt x="202026" y="133133"/>
                      <a:pt x="218793" y="121192"/>
                    </a:cubicBezTo>
                    <a:cubicBezTo>
                      <a:pt x="213458" y="120938"/>
                      <a:pt x="211680" y="116365"/>
                      <a:pt x="208377" y="113317"/>
                    </a:cubicBezTo>
                    <a:cubicBezTo>
                      <a:pt x="201264" y="106457"/>
                      <a:pt x="186783" y="77750"/>
                      <a:pt x="183734" y="71906"/>
                    </a:cubicBezTo>
                    <a:cubicBezTo>
                      <a:pt x="173064" y="49550"/>
                      <a:pt x="163918" y="26685"/>
                      <a:pt x="160362" y="1788"/>
                    </a:cubicBezTo>
                    <a:cubicBezTo>
                      <a:pt x="158837" y="10"/>
                      <a:pt x="156551" y="-498"/>
                      <a:pt x="154518" y="518"/>
                    </a:cubicBezTo>
                    <a:cubicBezTo>
                      <a:pt x="138005" y="7123"/>
                      <a:pt x="120730" y="12712"/>
                      <a:pt x="106757" y="24399"/>
                    </a:cubicBezTo>
                    <a:cubicBezTo>
                      <a:pt x="100914" y="27955"/>
                      <a:pt x="95324" y="30750"/>
                      <a:pt x="87957" y="27447"/>
                    </a:cubicBezTo>
                    <a:cubicBezTo>
                      <a:pt x="84400" y="25923"/>
                      <a:pt x="80590" y="27447"/>
                      <a:pt x="77033" y="29226"/>
                    </a:cubicBezTo>
                    <a:cubicBezTo>
                      <a:pt x="58995" y="37863"/>
                      <a:pt x="40957" y="46501"/>
                      <a:pt x="22666" y="55139"/>
                    </a:cubicBezTo>
                    <a:cubicBezTo>
                      <a:pt x="5136" y="56917"/>
                      <a:pt x="-3502" y="71398"/>
                      <a:pt x="1325" y="88420"/>
                    </a:cubicBezTo>
                    <a:cubicBezTo>
                      <a:pt x="3358" y="95533"/>
                      <a:pt x="9963" y="119668"/>
                      <a:pt x="9709" y="126019"/>
                    </a:cubicBezTo>
                    <a:cubicBezTo>
                      <a:pt x="9455" y="142025"/>
                      <a:pt x="19871" y="206554"/>
                      <a:pt x="24698" y="219510"/>
                    </a:cubicBezTo>
                    <a:cubicBezTo>
                      <a:pt x="29271" y="231451"/>
                      <a:pt x="34606" y="242883"/>
                      <a:pt x="40957" y="253807"/>
                    </a:cubicBezTo>
                    <a:cubicBezTo>
                      <a:pt x="41974" y="255586"/>
                      <a:pt x="73222" y="314017"/>
                      <a:pt x="132924" y="321893"/>
                    </a:cubicBezTo>
                    <a:cubicBezTo>
                      <a:pt x="148167" y="323925"/>
                      <a:pt x="156297" y="322147"/>
                      <a:pt x="156297" y="305888"/>
                    </a:cubicBezTo>
                    <a:cubicBezTo>
                      <a:pt x="156297" y="303347"/>
                      <a:pt x="154773" y="302077"/>
                      <a:pt x="152740" y="301569"/>
                    </a:cubicBezTo>
                    <a:cubicBezTo>
                      <a:pt x="152740" y="301569"/>
                      <a:pt x="152994" y="301569"/>
                      <a:pt x="152994" y="301569"/>
                    </a:cubicBezTo>
                    <a:lnTo>
                      <a:pt x="154518" y="242375"/>
                    </a:lnTo>
                    <a:cubicBezTo>
                      <a:pt x="156805" y="231196"/>
                      <a:pt x="158075" y="220272"/>
                      <a:pt x="160362" y="208078"/>
                    </a:cubicBezTo>
                    <a:cubicBezTo>
                      <a:pt x="162648" y="199694"/>
                      <a:pt x="162394" y="190803"/>
                      <a:pt x="162140" y="182673"/>
                    </a:cubicBezTo>
                    <a:cubicBezTo>
                      <a:pt x="163410" y="174797"/>
                      <a:pt x="160362" y="167938"/>
                      <a:pt x="158329" y="160824"/>
                    </a:cubicBezTo>
                    <a:cubicBezTo>
                      <a:pt x="156805" y="154981"/>
                      <a:pt x="157313" y="152187"/>
                      <a:pt x="163918" y="148630"/>
                    </a:cubicBez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253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4" name="Freeform: Shape 184">
                <a:extLst>
                  <a:ext uri="{FF2B5EF4-FFF2-40B4-BE49-F238E27FC236}">
                    <a16:creationId xmlns:a16="http://schemas.microsoft.com/office/drawing/2014/main" id="{ED6B08AB-4F0B-40C2-B1BF-2EFE1DE0EBDE}"/>
                  </a:ext>
                </a:extLst>
              </p:cNvPr>
              <p:cNvSpPr/>
              <p:nvPr/>
            </p:nvSpPr>
            <p:spPr>
              <a:xfrm>
                <a:off x="2352487" y="6546501"/>
                <a:ext cx="2541" cy="2541"/>
              </a:xfrm>
              <a:custGeom>
                <a:avLst/>
                <a:gdLst>
                  <a:gd name="connsiteX0" fmla="*/ 381 w 0"/>
                  <a:gd name="connsiteY0" fmla="*/ 0 h 0"/>
                  <a:gd name="connsiteX1" fmla="*/ 381 w 0"/>
                  <a:gd name="connsiteY1" fmla="*/ 0 h 0"/>
                  <a:gd name="connsiteX2" fmla="*/ 381 w 0"/>
                  <a:gd name="connsiteY2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>
                    <a:moveTo>
                      <a:pt x="381" y="0"/>
                    </a:moveTo>
                    <a:cubicBezTo>
                      <a:pt x="-127" y="0"/>
                      <a:pt x="-127" y="254"/>
                      <a:pt x="381" y="0"/>
                    </a:cubicBezTo>
                    <a:lnTo>
                      <a:pt x="381" y="0"/>
                    </a:lnTo>
                    <a:close/>
                  </a:path>
                </a:pathLst>
              </a:custGeom>
              <a:solidFill>
                <a:srgbClr val="EEEEEE"/>
              </a:solidFill>
              <a:ln w="253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55" name="Freeform: Shape 185">
                <a:extLst>
                  <a:ext uri="{FF2B5EF4-FFF2-40B4-BE49-F238E27FC236}">
                    <a16:creationId xmlns:a16="http://schemas.microsoft.com/office/drawing/2014/main" id="{C7BB2E80-28A6-4907-B538-3101DC6EC5D8}"/>
                  </a:ext>
                </a:extLst>
              </p:cNvPr>
              <p:cNvSpPr/>
              <p:nvPr/>
            </p:nvSpPr>
            <p:spPr>
              <a:xfrm>
                <a:off x="2354138" y="6548279"/>
                <a:ext cx="2541" cy="2541"/>
              </a:xfrm>
              <a:custGeom>
                <a:avLst/>
                <a:gdLst>
                  <a:gd name="connsiteX0" fmla="*/ 0 w 0"/>
                  <a:gd name="connsiteY0" fmla="*/ 0 h 0"/>
                  <a:gd name="connsiteX1" fmla="*/ 254 w 0"/>
                  <a:gd name="connsiteY1" fmla="*/ 1779 h 0"/>
                  <a:gd name="connsiteX2" fmla="*/ 254 w 0"/>
                  <a:gd name="connsiteY2" fmla="*/ 1016 h 0"/>
                  <a:gd name="connsiteX3" fmla="*/ 0 w 0"/>
                  <a:gd name="connsiteY3" fmla="*/ 0 h 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>
                    <a:moveTo>
                      <a:pt x="0" y="0"/>
                    </a:moveTo>
                    <a:cubicBezTo>
                      <a:pt x="0" y="508"/>
                      <a:pt x="254" y="1270"/>
                      <a:pt x="254" y="1779"/>
                    </a:cubicBezTo>
                    <a:cubicBezTo>
                      <a:pt x="254" y="1525"/>
                      <a:pt x="254" y="1270"/>
                      <a:pt x="254" y="1016"/>
                    </a:cubicBezTo>
                    <a:cubicBezTo>
                      <a:pt x="254" y="762"/>
                      <a:pt x="0" y="508"/>
                      <a:pt x="0" y="0"/>
                    </a:cubicBezTo>
                    <a:close/>
                  </a:path>
                </a:pathLst>
              </a:custGeom>
              <a:solidFill>
                <a:srgbClr val="EEEEEE"/>
              </a:solidFill>
              <a:ln w="2539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48" name="Freeform: Shape 178">
              <a:extLst>
                <a:ext uri="{FF2B5EF4-FFF2-40B4-BE49-F238E27FC236}">
                  <a16:creationId xmlns:a16="http://schemas.microsoft.com/office/drawing/2014/main" id="{796838D5-294F-4E96-9781-548C064B205C}"/>
                </a:ext>
              </a:extLst>
            </p:cNvPr>
            <p:cNvSpPr/>
            <p:nvPr/>
          </p:nvSpPr>
          <p:spPr>
            <a:xfrm>
              <a:off x="8331056" y="5272451"/>
              <a:ext cx="80868" cy="83114"/>
            </a:xfrm>
            <a:custGeom>
              <a:avLst/>
              <a:gdLst>
                <a:gd name="connsiteX0" fmla="*/ 35406 w 91458"/>
                <a:gd name="connsiteY0" fmla="*/ 93999 h 93999"/>
                <a:gd name="connsiteX1" fmla="*/ 5936 w 91458"/>
                <a:gd name="connsiteY1" fmla="*/ 68340 h 93999"/>
                <a:gd name="connsiteX2" fmla="*/ 93 w 91458"/>
                <a:gd name="connsiteY2" fmla="*/ 57162 h 93999"/>
                <a:gd name="connsiteX3" fmla="*/ 2379 w 91458"/>
                <a:gd name="connsiteY3" fmla="*/ 34551 h 93999"/>
                <a:gd name="connsiteX4" fmla="*/ 10763 w 91458"/>
                <a:gd name="connsiteY4" fmla="*/ 26167 h 93999"/>
                <a:gd name="connsiteX5" fmla="*/ 65384 w 91458"/>
                <a:gd name="connsiteY5" fmla="*/ 0 h 93999"/>
                <a:gd name="connsiteX6" fmla="*/ 81389 w 91458"/>
                <a:gd name="connsiteY6" fmla="*/ 24897 h 93999"/>
                <a:gd name="connsiteX7" fmla="*/ 91806 w 91458"/>
                <a:gd name="connsiteY7" fmla="*/ 32773 h 93999"/>
                <a:gd name="connsiteX8" fmla="*/ 36930 w 91458"/>
                <a:gd name="connsiteY8" fmla="*/ 60210 h 93999"/>
                <a:gd name="connsiteX9" fmla="*/ 31595 w 91458"/>
                <a:gd name="connsiteY9" fmla="*/ 72405 h 93999"/>
                <a:gd name="connsiteX10" fmla="*/ 35406 w 91458"/>
                <a:gd name="connsiteY10" fmla="*/ 93999 h 939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1458" h="93999">
                  <a:moveTo>
                    <a:pt x="35406" y="93999"/>
                  </a:moveTo>
                  <a:cubicBezTo>
                    <a:pt x="26260" y="84599"/>
                    <a:pt x="17622" y="74691"/>
                    <a:pt x="5936" y="68340"/>
                  </a:cubicBezTo>
                  <a:cubicBezTo>
                    <a:pt x="1109" y="65799"/>
                    <a:pt x="-415" y="62243"/>
                    <a:pt x="93" y="57162"/>
                  </a:cubicBezTo>
                  <a:cubicBezTo>
                    <a:pt x="1109" y="49540"/>
                    <a:pt x="1871" y="42173"/>
                    <a:pt x="2379" y="34551"/>
                  </a:cubicBezTo>
                  <a:cubicBezTo>
                    <a:pt x="2633" y="28962"/>
                    <a:pt x="6952" y="27946"/>
                    <a:pt x="10763" y="26167"/>
                  </a:cubicBezTo>
                  <a:cubicBezTo>
                    <a:pt x="28293" y="18038"/>
                    <a:pt x="47601" y="8130"/>
                    <a:pt x="65384" y="0"/>
                  </a:cubicBezTo>
                  <a:cubicBezTo>
                    <a:pt x="72244" y="12449"/>
                    <a:pt x="74276" y="18038"/>
                    <a:pt x="81389" y="24897"/>
                  </a:cubicBezTo>
                  <a:cubicBezTo>
                    <a:pt x="84692" y="27946"/>
                    <a:pt x="86470" y="32519"/>
                    <a:pt x="91806" y="32773"/>
                  </a:cubicBezTo>
                  <a:cubicBezTo>
                    <a:pt x="75038" y="44713"/>
                    <a:pt x="54968" y="50556"/>
                    <a:pt x="36930" y="60210"/>
                  </a:cubicBezTo>
                  <a:cubicBezTo>
                    <a:pt x="30325" y="63767"/>
                    <a:pt x="29817" y="66308"/>
                    <a:pt x="31595" y="72405"/>
                  </a:cubicBezTo>
                  <a:cubicBezTo>
                    <a:pt x="33628" y="79010"/>
                    <a:pt x="36676" y="86123"/>
                    <a:pt x="35406" y="93999"/>
                  </a:cubicBezTo>
                  <a:close/>
                </a:path>
              </a:pathLst>
            </a:custGeom>
            <a:solidFill>
              <a:srgbClr val="EEEEEE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9" name="Freeform: Shape 179">
              <a:extLst>
                <a:ext uri="{FF2B5EF4-FFF2-40B4-BE49-F238E27FC236}">
                  <a16:creationId xmlns:a16="http://schemas.microsoft.com/office/drawing/2014/main" id="{CBF51C52-67F8-4F55-9344-13FD6538C719}"/>
                </a:ext>
              </a:extLst>
            </p:cNvPr>
            <p:cNvSpPr/>
            <p:nvPr/>
          </p:nvSpPr>
          <p:spPr>
            <a:xfrm>
              <a:off x="8265995" y="5252010"/>
              <a:ext cx="33695" cy="33695"/>
            </a:xfrm>
            <a:custGeom>
              <a:avLst/>
              <a:gdLst>
                <a:gd name="connsiteX0" fmla="*/ 38108 w 38107"/>
                <a:gd name="connsiteY0" fmla="*/ 19308 h 38107"/>
                <a:gd name="connsiteX1" fmla="*/ 19054 w 38107"/>
                <a:gd name="connsiteY1" fmla="*/ 38108 h 38107"/>
                <a:gd name="connsiteX2" fmla="*/ 0 w 38107"/>
                <a:gd name="connsiteY2" fmla="*/ 19308 h 38107"/>
                <a:gd name="connsiteX3" fmla="*/ 19054 w 38107"/>
                <a:gd name="connsiteY3" fmla="*/ 0 h 38107"/>
                <a:gd name="connsiteX4" fmla="*/ 38108 w 38107"/>
                <a:gd name="connsiteY4" fmla="*/ 19308 h 381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107" h="38107">
                  <a:moveTo>
                    <a:pt x="38108" y="19308"/>
                  </a:moveTo>
                  <a:cubicBezTo>
                    <a:pt x="38362" y="30232"/>
                    <a:pt x="30486" y="38108"/>
                    <a:pt x="19054" y="38108"/>
                  </a:cubicBezTo>
                  <a:cubicBezTo>
                    <a:pt x="7368" y="38108"/>
                    <a:pt x="0" y="30740"/>
                    <a:pt x="0" y="19308"/>
                  </a:cubicBezTo>
                  <a:cubicBezTo>
                    <a:pt x="0" y="8384"/>
                    <a:pt x="8384" y="0"/>
                    <a:pt x="19054" y="0"/>
                  </a:cubicBezTo>
                  <a:cubicBezTo>
                    <a:pt x="29470" y="0"/>
                    <a:pt x="38108" y="8638"/>
                    <a:pt x="38108" y="19308"/>
                  </a:cubicBezTo>
                  <a:close/>
                </a:path>
              </a:pathLst>
            </a:custGeom>
            <a:solidFill>
              <a:srgbClr val="F9FCFA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0" name="Freeform: Shape 180">
              <a:extLst>
                <a:ext uri="{FF2B5EF4-FFF2-40B4-BE49-F238E27FC236}">
                  <a16:creationId xmlns:a16="http://schemas.microsoft.com/office/drawing/2014/main" id="{078F7EA2-2723-40A4-97EE-1F4F93768794}"/>
                </a:ext>
              </a:extLst>
            </p:cNvPr>
            <p:cNvSpPr/>
            <p:nvPr/>
          </p:nvSpPr>
          <p:spPr>
            <a:xfrm>
              <a:off x="8219447" y="5242800"/>
              <a:ext cx="137026" cy="235865"/>
            </a:xfrm>
            <a:custGeom>
              <a:avLst/>
              <a:gdLst>
                <a:gd name="connsiteX0" fmla="*/ 9455 w 154971"/>
                <a:gd name="connsiteY0" fmla="*/ 70626 h 266753"/>
                <a:gd name="connsiteX1" fmla="*/ 24444 w 154971"/>
                <a:gd name="connsiteY1" fmla="*/ 164117 h 266753"/>
                <a:gd name="connsiteX2" fmla="*/ 40703 w 154971"/>
                <a:gd name="connsiteY2" fmla="*/ 198414 h 266753"/>
                <a:gd name="connsiteX3" fmla="*/ 132670 w 154971"/>
                <a:gd name="connsiteY3" fmla="*/ 266500 h 266753"/>
                <a:gd name="connsiteX4" fmla="*/ 156043 w 154971"/>
                <a:gd name="connsiteY4" fmla="*/ 250495 h 266753"/>
                <a:gd name="connsiteX5" fmla="*/ 148167 w 154971"/>
                <a:gd name="connsiteY5" fmla="*/ 245414 h 266753"/>
                <a:gd name="connsiteX6" fmla="*/ 114886 w 154971"/>
                <a:gd name="connsiteY6" fmla="*/ 235760 h 266753"/>
                <a:gd name="connsiteX7" fmla="*/ 63060 w 154971"/>
                <a:gd name="connsiteY7" fmla="*/ 174279 h 266753"/>
                <a:gd name="connsiteX8" fmla="*/ 52390 w 154971"/>
                <a:gd name="connsiteY8" fmla="*/ 153193 h 266753"/>
                <a:gd name="connsiteX9" fmla="*/ 40449 w 154971"/>
                <a:gd name="connsiteY9" fmla="*/ 104669 h 266753"/>
                <a:gd name="connsiteX10" fmla="*/ 22666 w 154971"/>
                <a:gd name="connsiteY10" fmla="*/ 0 h 266753"/>
                <a:gd name="connsiteX11" fmla="*/ 1325 w 154971"/>
                <a:gd name="connsiteY11" fmla="*/ 33281 h 266753"/>
                <a:gd name="connsiteX12" fmla="*/ 9455 w 154971"/>
                <a:gd name="connsiteY12" fmla="*/ 70626 h 266753"/>
                <a:gd name="connsiteX13" fmla="*/ 13520 w 154971"/>
                <a:gd name="connsiteY13" fmla="*/ 116864 h 266753"/>
                <a:gd name="connsiteX14" fmla="*/ 13266 w 154971"/>
                <a:gd name="connsiteY14" fmla="*/ 115085 h 266753"/>
                <a:gd name="connsiteX15" fmla="*/ 13520 w 154971"/>
                <a:gd name="connsiteY15" fmla="*/ 116101 h 266753"/>
                <a:gd name="connsiteX16" fmla="*/ 13520 w 154971"/>
                <a:gd name="connsiteY16" fmla="*/ 116864 h 266753"/>
                <a:gd name="connsiteX17" fmla="*/ 11995 w 154971"/>
                <a:gd name="connsiteY17" fmla="*/ 113053 h 266753"/>
                <a:gd name="connsiteX18" fmla="*/ 11995 w 154971"/>
                <a:gd name="connsiteY18" fmla="*/ 113053 h 266753"/>
                <a:gd name="connsiteX19" fmla="*/ 11995 w 154971"/>
                <a:gd name="connsiteY19" fmla="*/ 113053 h 266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54971" h="266753">
                  <a:moveTo>
                    <a:pt x="9455" y="70626"/>
                  </a:moveTo>
                  <a:cubicBezTo>
                    <a:pt x="9201" y="86631"/>
                    <a:pt x="19617" y="151161"/>
                    <a:pt x="24444" y="164117"/>
                  </a:cubicBezTo>
                  <a:cubicBezTo>
                    <a:pt x="29017" y="176058"/>
                    <a:pt x="34352" y="187490"/>
                    <a:pt x="40703" y="198414"/>
                  </a:cubicBezTo>
                  <a:cubicBezTo>
                    <a:pt x="41720" y="200193"/>
                    <a:pt x="72968" y="258624"/>
                    <a:pt x="132670" y="266500"/>
                  </a:cubicBezTo>
                  <a:cubicBezTo>
                    <a:pt x="147913" y="268532"/>
                    <a:pt x="156043" y="266754"/>
                    <a:pt x="156043" y="250495"/>
                  </a:cubicBezTo>
                  <a:cubicBezTo>
                    <a:pt x="156043" y="246176"/>
                    <a:pt x="151978" y="245922"/>
                    <a:pt x="148167" y="245414"/>
                  </a:cubicBezTo>
                  <a:cubicBezTo>
                    <a:pt x="131146" y="242873"/>
                    <a:pt x="117427" y="237792"/>
                    <a:pt x="114886" y="235760"/>
                  </a:cubicBezTo>
                  <a:cubicBezTo>
                    <a:pt x="94308" y="217976"/>
                    <a:pt x="77541" y="196890"/>
                    <a:pt x="63060" y="174279"/>
                  </a:cubicBezTo>
                  <a:cubicBezTo>
                    <a:pt x="60265" y="170214"/>
                    <a:pt x="54168" y="158528"/>
                    <a:pt x="52390" y="153193"/>
                  </a:cubicBezTo>
                  <a:cubicBezTo>
                    <a:pt x="46547" y="137442"/>
                    <a:pt x="40449" y="121691"/>
                    <a:pt x="40449" y="104669"/>
                  </a:cubicBezTo>
                  <a:cubicBezTo>
                    <a:pt x="40195" y="68848"/>
                    <a:pt x="35622" y="33535"/>
                    <a:pt x="22666" y="0"/>
                  </a:cubicBezTo>
                  <a:cubicBezTo>
                    <a:pt x="5136" y="1778"/>
                    <a:pt x="-3502" y="16259"/>
                    <a:pt x="1325" y="33281"/>
                  </a:cubicBezTo>
                  <a:cubicBezTo>
                    <a:pt x="3104" y="39886"/>
                    <a:pt x="9455" y="64275"/>
                    <a:pt x="9455" y="70626"/>
                  </a:cubicBezTo>
                  <a:close/>
                  <a:moveTo>
                    <a:pt x="13520" y="116864"/>
                  </a:moveTo>
                  <a:cubicBezTo>
                    <a:pt x="13520" y="116356"/>
                    <a:pt x="13266" y="115593"/>
                    <a:pt x="13266" y="115085"/>
                  </a:cubicBezTo>
                  <a:cubicBezTo>
                    <a:pt x="13266" y="115339"/>
                    <a:pt x="13520" y="115847"/>
                    <a:pt x="13520" y="116101"/>
                  </a:cubicBezTo>
                  <a:cubicBezTo>
                    <a:pt x="13520" y="116356"/>
                    <a:pt x="13520" y="116610"/>
                    <a:pt x="13520" y="116864"/>
                  </a:cubicBezTo>
                  <a:close/>
                  <a:moveTo>
                    <a:pt x="11995" y="113053"/>
                  </a:moveTo>
                  <a:cubicBezTo>
                    <a:pt x="11488" y="113307"/>
                    <a:pt x="11488" y="113053"/>
                    <a:pt x="11995" y="113053"/>
                  </a:cubicBezTo>
                  <a:lnTo>
                    <a:pt x="11995" y="113053"/>
                  </a:lnTo>
                  <a:close/>
                </a:path>
              </a:pathLst>
            </a:custGeom>
            <a:solidFill>
              <a:srgbClr val="BCBEBE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1" name="Freeform: Shape 181">
              <a:extLst>
                <a:ext uri="{FF2B5EF4-FFF2-40B4-BE49-F238E27FC236}">
                  <a16:creationId xmlns:a16="http://schemas.microsoft.com/office/drawing/2014/main" id="{1521E4BB-E4CC-4D1C-8B52-9B2653EFAC00}"/>
                </a:ext>
              </a:extLst>
            </p:cNvPr>
            <p:cNvSpPr/>
            <p:nvPr/>
          </p:nvSpPr>
          <p:spPr>
            <a:xfrm>
              <a:off x="8267291" y="5379669"/>
              <a:ext cx="87607" cy="78622"/>
            </a:xfrm>
            <a:custGeom>
              <a:avLst/>
              <a:gdLst>
                <a:gd name="connsiteX0" fmla="*/ 47312 w 99080"/>
                <a:gd name="connsiteY0" fmla="*/ 73598 h 88917"/>
                <a:gd name="connsiteX1" fmla="*/ 84657 w 99080"/>
                <a:gd name="connsiteY1" fmla="*/ 89603 h 88917"/>
                <a:gd name="connsiteX2" fmla="*/ 98630 w 99080"/>
                <a:gd name="connsiteY2" fmla="*/ 91381 h 88917"/>
                <a:gd name="connsiteX3" fmla="*/ 100154 w 99080"/>
                <a:gd name="connsiteY3" fmla="*/ 32187 h 88917"/>
                <a:gd name="connsiteX4" fmla="*/ 8188 w 99080"/>
                <a:gd name="connsiteY4" fmla="*/ 3225 h 88917"/>
                <a:gd name="connsiteX5" fmla="*/ 7934 w 99080"/>
                <a:gd name="connsiteY5" fmla="*/ 24058 h 88917"/>
                <a:gd name="connsiteX6" fmla="*/ 47312 w 99080"/>
                <a:gd name="connsiteY6" fmla="*/ 73598 h 889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9080" h="88917">
                  <a:moveTo>
                    <a:pt x="47312" y="73598"/>
                  </a:moveTo>
                  <a:cubicBezTo>
                    <a:pt x="57474" y="84268"/>
                    <a:pt x="69922" y="89349"/>
                    <a:pt x="84657" y="89603"/>
                  </a:cubicBezTo>
                  <a:cubicBezTo>
                    <a:pt x="89484" y="89857"/>
                    <a:pt x="94057" y="90365"/>
                    <a:pt x="98630" y="91381"/>
                  </a:cubicBezTo>
                  <a:lnTo>
                    <a:pt x="100154" y="32187"/>
                  </a:lnTo>
                  <a:cubicBezTo>
                    <a:pt x="75257" y="6274"/>
                    <a:pt x="44517" y="-6429"/>
                    <a:pt x="8188" y="3225"/>
                  </a:cubicBezTo>
                  <a:cubicBezTo>
                    <a:pt x="-7817" y="5258"/>
                    <a:pt x="3869" y="17706"/>
                    <a:pt x="7934" y="24058"/>
                  </a:cubicBezTo>
                  <a:cubicBezTo>
                    <a:pt x="18858" y="42095"/>
                    <a:pt x="32577" y="58355"/>
                    <a:pt x="47312" y="73598"/>
                  </a:cubicBezTo>
                  <a:close/>
                </a:path>
              </a:pathLst>
            </a:custGeom>
            <a:solidFill>
              <a:srgbClr val="DADADA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2" name="Freeform: Shape 182">
              <a:extLst>
                <a:ext uri="{FF2B5EF4-FFF2-40B4-BE49-F238E27FC236}">
                  <a16:creationId xmlns:a16="http://schemas.microsoft.com/office/drawing/2014/main" id="{208D263F-7AA8-4091-AC8C-111B490E9A6C}"/>
                </a:ext>
              </a:extLst>
            </p:cNvPr>
            <p:cNvSpPr/>
            <p:nvPr/>
          </p:nvSpPr>
          <p:spPr>
            <a:xfrm>
              <a:off x="8322080" y="5351943"/>
              <a:ext cx="38188" cy="40434"/>
            </a:xfrm>
            <a:custGeom>
              <a:avLst/>
              <a:gdLst>
                <a:gd name="connsiteX0" fmla="*/ 44034 w 43188"/>
                <a:gd name="connsiteY0" fmla="*/ 28231 h 45729"/>
                <a:gd name="connsiteX1" fmla="*/ 21169 w 43188"/>
                <a:gd name="connsiteY1" fmla="*/ 7399 h 45729"/>
                <a:gd name="connsiteX2" fmla="*/ 5418 w 43188"/>
                <a:gd name="connsiteY2" fmla="*/ 1048 h 45729"/>
                <a:gd name="connsiteX3" fmla="*/ 83 w 43188"/>
                <a:gd name="connsiteY3" fmla="*/ 16545 h 45729"/>
                <a:gd name="connsiteX4" fmla="*/ 11261 w 43188"/>
                <a:gd name="connsiteY4" fmla="*/ 25437 h 45729"/>
                <a:gd name="connsiteX5" fmla="*/ 40731 w 43188"/>
                <a:gd name="connsiteY5" fmla="*/ 47285 h 45729"/>
                <a:gd name="connsiteX6" fmla="*/ 44034 w 43188"/>
                <a:gd name="connsiteY6" fmla="*/ 28231 h 45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3188" h="45729">
                  <a:moveTo>
                    <a:pt x="44034" y="28231"/>
                  </a:moveTo>
                  <a:cubicBezTo>
                    <a:pt x="37936" y="22642"/>
                    <a:pt x="25742" y="10447"/>
                    <a:pt x="21169" y="7399"/>
                  </a:cubicBezTo>
                  <a:cubicBezTo>
                    <a:pt x="17612" y="4858"/>
                    <a:pt x="7958" y="-2763"/>
                    <a:pt x="5418" y="1048"/>
                  </a:cubicBezTo>
                  <a:cubicBezTo>
                    <a:pt x="2115" y="6129"/>
                    <a:pt x="1353" y="10447"/>
                    <a:pt x="83" y="16545"/>
                  </a:cubicBezTo>
                  <a:cubicBezTo>
                    <a:pt x="-934" y="21372"/>
                    <a:pt x="7704" y="23404"/>
                    <a:pt x="11261" y="25437"/>
                  </a:cubicBezTo>
                  <a:cubicBezTo>
                    <a:pt x="15580" y="27977"/>
                    <a:pt x="39715" y="41696"/>
                    <a:pt x="40731" y="47285"/>
                  </a:cubicBezTo>
                  <a:lnTo>
                    <a:pt x="44034" y="28231"/>
                  </a:lnTo>
                  <a:close/>
                </a:path>
              </a:pathLst>
            </a:custGeom>
            <a:solidFill>
              <a:srgbClr val="F2F2F2"/>
            </a:solidFill>
            <a:ln w="253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56" name="그룹 355">
            <a:extLst>
              <a:ext uri="{FF2B5EF4-FFF2-40B4-BE49-F238E27FC236}">
                <a16:creationId xmlns:a16="http://schemas.microsoft.com/office/drawing/2014/main" id="{67BC612E-3B88-480A-9FFE-C8FCAD4E35C9}"/>
              </a:ext>
            </a:extLst>
          </p:cNvPr>
          <p:cNvGrpSpPr/>
          <p:nvPr/>
        </p:nvGrpSpPr>
        <p:grpSpPr>
          <a:xfrm>
            <a:off x="9894916" y="3553302"/>
            <a:ext cx="1646619" cy="2572613"/>
            <a:chOff x="9732918" y="2863601"/>
            <a:chExt cx="1646619" cy="2572613"/>
          </a:xfrm>
        </p:grpSpPr>
        <p:sp>
          <p:nvSpPr>
            <p:cNvPr id="357" name="Freeform: Shape 187">
              <a:extLst>
                <a:ext uri="{FF2B5EF4-FFF2-40B4-BE49-F238E27FC236}">
                  <a16:creationId xmlns:a16="http://schemas.microsoft.com/office/drawing/2014/main" id="{FB4C819E-6918-4BD2-B902-568CDE96A061}"/>
                </a:ext>
              </a:extLst>
            </p:cNvPr>
            <p:cNvSpPr/>
            <p:nvPr/>
          </p:nvSpPr>
          <p:spPr>
            <a:xfrm>
              <a:off x="10893327" y="4762465"/>
              <a:ext cx="177470" cy="199054"/>
            </a:xfrm>
            <a:custGeom>
              <a:avLst/>
              <a:gdLst>
                <a:gd name="connsiteX0" fmla="*/ 332368 w 329540"/>
                <a:gd name="connsiteY0" fmla="*/ 93914 h 369619"/>
                <a:gd name="connsiteX1" fmla="*/ 329695 w 329540"/>
                <a:gd name="connsiteY1" fmla="*/ 142009 h 369619"/>
                <a:gd name="connsiteX2" fmla="*/ 290507 w 329540"/>
                <a:gd name="connsiteY2" fmla="*/ 237754 h 369619"/>
                <a:gd name="connsiteX3" fmla="*/ 239740 w 329540"/>
                <a:gd name="connsiteY3" fmla="*/ 325483 h 369619"/>
                <a:gd name="connsiteX4" fmla="*/ 225490 w 329540"/>
                <a:gd name="connsiteY4" fmla="*/ 347749 h 369619"/>
                <a:gd name="connsiteX5" fmla="*/ 197434 w 329540"/>
                <a:gd name="connsiteY5" fmla="*/ 351312 h 369619"/>
                <a:gd name="connsiteX6" fmla="*/ 192981 w 329540"/>
                <a:gd name="connsiteY6" fmla="*/ 326819 h 369619"/>
                <a:gd name="connsiteX7" fmla="*/ 225490 w 329540"/>
                <a:gd name="connsiteY7" fmla="*/ 264028 h 369619"/>
                <a:gd name="connsiteX8" fmla="*/ 225044 w 329540"/>
                <a:gd name="connsiteY8" fmla="*/ 246215 h 369619"/>
                <a:gd name="connsiteX9" fmla="*/ 205450 w 329540"/>
                <a:gd name="connsiteY9" fmla="*/ 253786 h 369619"/>
                <a:gd name="connsiteX10" fmla="*/ 151120 w 329540"/>
                <a:gd name="connsiteY10" fmla="*/ 354429 h 369619"/>
                <a:gd name="connsiteX11" fmla="*/ 124401 w 329540"/>
                <a:gd name="connsiteY11" fmla="*/ 372687 h 369619"/>
                <a:gd name="connsiteX12" fmla="*/ 111041 w 329540"/>
                <a:gd name="connsiteY12" fmla="*/ 340178 h 369619"/>
                <a:gd name="connsiteX13" fmla="*/ 164480 w 329540"/>
                <a:gd name="connsiteY13" fmla="*/ 241317 h 369619"/>
                <a:gd name="connsiteX14" fmla="*/ 165816 w 329540"/>
                <a:gd name="connsiteY14" fmla="*/ 217714 h 369619"/>
                <a:gd name="connsiteX15" fmla="*/ 147112 w 329540"/>
                <a:gd name="connsiteY15" fmla="*/ 230629 h 369619"/>
                <a:gd name="connsiteX16" fmla="*/ 90111 w 329540"/>
                <a:gd name="connsiteY16" fmla="*/ 332608 h 369619"/>
                <a:gd name="connsiteX17" fmla="*/ 88330 w 329540"/>
                <a:gd name="connsiteY17" fmla="*/ 338843 h 369619"/>
                <a:gd name="connsiteX18" fmla="*/ 54930 w 329540"/>
                <a:gd name="connsiteY18" fmla="*/ 358882 h 369619"/>
                <a:gd name="connsiteX19" fmla="*/ 51368 w 329540"/>
                <a:gd name="connsiteY19" fmla="*/ 320139 h 369619"/>
                <a:gd name="connsiteX20" fmla="*/ 111041 w 329540"/>
                <a:gd name="connsiteY20" fmla="*/ 209253 h 369619"/>
                <a:gd name="connsiteX21" fmla="*/ 110596 w 329540"/>
                <a:gd name="connsiteY21" fmla="*/ 186096 h 369619"/>
                <a:gd name="connsiteX22" fmla="*/ 91892 w 329540"/>
                <a:gd name="connsiteY22" fmla="*/ 198120 h 369619"/>
                <a:gd name="connsiteX23" fmla="*/ 45133 w 329540"/>
                <a:gd name="connsiteY23" fmla="*/ 283177 h 369619"/>
                <a:gd name="connsiteX24" fmla="*/ 10843 w 329540"/>
                <a:gd name="connsiteY24" fmla="*/ 296537 h 369619"/>
                <a:gd name="connsiteX25" fmla="*/ 8171 w 329540"/>
                <a:gd name="connsiteY25" fmla="*/ 264473 h 369619"/>
                <a:gd name="connsiteX26" fmla="*/ 65173 w 329540"/>
                <a:gd name="connsiteY26" fmla="*/ 159822 h 369619"/>
                <a:gd name="connsiteX27" fmla="*/ 71853 w 329540"/>
                <a:gd name="connsiteY27" fmla="*/ 117071 h 369619"/>
                <a:gd name="connsiteX28" fmla="*/ 60274 w 329540"/>
                <a:gd name="connsiteY28" fmla="*/ 106829 h 369619"/>
                <a:gd name="connsiteX29" fmla="*/ 27320 w 329540"/>
                <a:gd name="connsiteY29" fmla="*/ 103266 h 369619"/>
                <a:gd name="connsiteX30" fmla="*/ 155 w 329540"/>
                <a:gd name="connsiteY30" fmla="*/ 75656 h 369619"/>
                <a:gd name="connsiteX31" fmla="*/ 30437 w 329540"/>
                <a:gd name="connsiteY31" fmla="*/ 54280 h 369619"/>
                <a:gd name="connsiteX32" fmla="*/ 131972 w 329540"/>
                <a:gd name="connsiteY32" fmla="*/ 20881 h 369619"/>
                <a:gd name="connsiteX33" fmla="*/ 166262 w 329540"/>
                <a:gd name="connsiteY33" fmla="*/ 2177 h 369619"/>
                <a:gd name="connsiteX34" fmla="*/ 186301 w 329540"/>
                <a:gd name="connsiteY34" fmla="*/ 5740 h 369619"/>
                <a:gd name="connsiteX35" fmla="*/ 319899 w 329540"/>
                <a:gd name="connsiteY35" fmla="*/ 78328 h 369619"/>
                <a:gd name="connsiteX36" fmla="*/ 332368 w 329540"/>
                <a:gd name="connsiteY36" fmla="*/ 93914 h 369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329540" h="369619">
                  <a:moveTo>
                    <a:pt x="332368" y="93914"/>
                  </a:moveTo>
                  <a:cubicBezTo>
                    <a:pt x="326578" y="109501"/>
                    <a:pt x="329695" y="125977"/>
                    <a:pt x="329695" y="142009"/>
                  </a:cubicBezTo>
                  <a:cubicBezTo>
                    <a:pt x="329250" y="179416"/>
                    <a:pt x="315000" y="209699"/>
                    <a:pt x="290507" y="237754"/>
                  </a:cubicBezTo>
                  <a:cubicBezTo>
                    <a:pt x="268241" y="263138"/>
                    <a:pt x="255772" y="295646"/>
                    <a:pt x="239740" y="325483"/>
                  </a:cubicBezTo>
                  <a:cubicBezTo>
                    <a:pt x="235732" y="333053"/>
                    <a:pt x="231279" y="341069"/>
                    <a:pt x="225490" y="347749"/>
                  </a:cubicBezTo>
                  <a:cubicBezTo>
                    <a:pt x="217474" y="357546"/>
                    <a:pt x="207231" y="356656"/>
                    <a:pt x="197434" y="351312"/>
                  </a:cubicBezTo>
                  <a:cubicBezTo>
                    <a:pt x="186746" y="345523"/>
                    <a:pt x="187192" y="336616"/>
                    <a:pt x="192981" y="326819"/>
                  </a:cubicBezTo>
                  <a:cubicBezTo>
                    <a:pt x="204114" y="306334"/>
                    <a:pt x="214802" y="284959"/>
                    <a:pt x="225490" y="264028"/>
                  </a:cubicBezTo>
                  <a:cubicBezTo>
                    <a:pt x="228607" y="257793"/>
                    <a:pt x="236623" y="252004"/>
                    <a:pt x="225044" y="246215"/>
                  </a:cubicBezTo>
                  <a:cubicBezTo>
                    <a:pt x="216138" y="241762"/>
                    <a:pt x="210349" y="244879"/>
                    <a:pt x="205450" y="253786"/>
                  </a:cubicBezTo>
                  <a:cubicBezTo>
                    <a:pt x="187637" y="287630"/>
                    <a:pt x="169379" y="321030"/>
                    <a:pt x="151120" y="354429"/>
                  </a:cubicBezTo>
                  <a:cubicBezTo>
                    <a:pt x="145331" y="364671"/>
                    <a:pt x="139542" y="375804"/>
                    <a:pt x="124401" y="372687"/>
                  </a:cubicBezTo>
                  <a:cubicBezTo>
                    <a:pt x="108815" y="369570"/>
                    <a:pt x="102580" y="356211"/>
                    <a:pt x="111041" y="340178"/>
                  </a:cubicBezTo>
                  <a:cubicBezTo>
                    <a:pt x="128409" y="307225"/>
                    <a:pt x="147112" y="274271"/>
                    <a:pt x="164480" y="241317"/>
                  </a:cubicBezTo>
                  <a:cubicBezTo>
                    <a:pt x="168043" y="234191"/>
                    <a:pt x="180512" y="225730"/>
                    <a:pt x="165816" y="217714"/>
                  </a:cubicBezTo>
                  <a:cubicBezTo>
                    <a:pt x="152902" y="210589"/>
                    <a:pt x="150675" y="224394"/>
                    <a:pt x="147112" y="230629"/>
                  </a:cubicBezTo>
                  <a:cubicBezTo>
                    <a:pt x="127518" y="264028"/>
                    <a:pt x="108815" y="298318"/>
                    <a:pt x="90111" y="332608"/>
                  </a:cubicBezTo>
                  <a:cubicBezTo>
                    <a:pt x="89220" y="334390"/>
                    <a:pt x="89666" y="337507"/>
                    <a:pt x="88330" y="338843"/>
                  </a:cubicBezTo>
                  <a:cubicBezTo>
                    <a:pt x="79423" y="349085"/>
                    <a:pt x="73634" y="369125"/>
                    <a:pt x="54930" y="358882"/>
                  </a:cubicBezTo>
                  <a:cubicBezTo>
                    <a:pt x="38899" y="349976"/>
                    <a:pt x="42907" y="334835"/>
                    <a:pt x="51368" y="320139"/>
                  </a:cubicBezTo>
                  <a:cubicBezTo>
                    <a:pt x="71853" y="283622"/>
                    <a:pt x="90556" y="246215"/>
                    <a:pt x="111041" y="209253"/>
                  </a:cubicBezTo>
                  <a:cubicBezTo>
                    <a:pt x="115940" y="200792"/>
                    <a:pt x="120393" y="192331"/>
                    <a:pt x="110596" y="186096"/>
                  </a:cubicBezTo>
                  <a:cubicBezTo>
                    <a:pt x="98127" y="178081"/>
                    <a:pt x="95455" y="191886"/>
                    <a:pt x="91892" y="198120"/>
                  </a:cubicBezTo>
                  <a:cubicBezTo>
                    <a:pt x="75415" y="226175"/>
                    <a:pt x="60274" y="254676"/>
                    <a:pt x="45133" y="283177"/>
                  </a:cubicBezTo>
                  <a:cubicBezTo>
                    <a:pt x="37117" y="297873"/>
                    <a:pt x="25984" y="304552"/>
                    <a:pt x="10843" y="296537"/>
                  </a:cubicBezTo>
                  <a:cubicBezTo>
                    <a:pt x="-4743" y="288521"/>
                    <a:pt x="1491" y="276497"/>
                    <a:pt x="8171" y="264473"/>
                  </a:cubicBezTo>
                  <a:cubicBezTo>
                    <a:pt x="27320" y="229738"/>
                    <a:pt x="44242" y="193667"/>
                    <a:pt x="65173" y="159822"/>
                  </a:cubicBezTo>
                  <a:cubicBezTo>
                    <a:pt x="74079" y="145127"/>
                    <a:pt x="70962" y="131767"/>
                    <a:pt x="71853" y="117071"/>
                  </a:cubicBezTo>
                  <a:cubicBezTo>
                    <a:pt x="72298" y="109501"/>
                    <a:pt x="66954" y="107719"/>
                    <a:pt x="60274" y="106829"/>
                  </a:cubicBezTo>
                  <a:cubicBezTo>
                    <a:pt x="49141" y="105938"/>
                    <a:pt x="38008" y="102375"/>
                    <a:pt x="27320" y="103266"/>
                  </a:cubicBezTo>
                  <a:cubicBezTo>
                    <a:pt x="5945" y="105047"/>
                    <a:pt x="-1180" y="97031"/>
                    <a:pt x="155" y="75656"/>
                  </a:cubicBezTo>
                  <a:cubicBezTo>
                    <a:pt x="1491" y="53390"/>
                    <a:pt x="15742" y="50272"/>
                    <a:pt x="30437" y="54280"/>
                  </a:cubicBezTo>
                  <a:cubicBezTo>
                    <a:pt x="72743" y="65859"/>
                    <a:pt x="104806" y="52499"/>
                    <a:pt x="131972" y="20881"/>
                  </a:cubicBezTo>
                  <a:cubicBezTo>
                    <a:pt x="140878" y="10638"/>
                    <a:pt x="153792" y="6631"/>
                    <a:pt x="166262" y="2177"/>
                  </a:cubicBezTo>
                  <a:cubicBezTo>
                    <a:pt x="174278" y="-3167"/>
                    <a:pt x="180066" y="2623"/>
                    <a:pt x="186301" y="5740"/>
                  </a:cubicBezTo>
                  <a:cubicBezTo>
                    <a:pt x="231279" y="28897"/>
                    <a:pt x="274476" y="55616"/>
                    <a:pt x="319899" y="78328"/>
                  </a:cubicBezTo>
                  <a:cubicBezTo>
                    <a:pt x="325242" y="81890"/>
                    <a:pt x="334149" y="83672"/>
                    <a:pt x="332368" y="93914"/>
                  </a:cubicBezTo>
                  <a:close/>
                </a:path>
              </a:pathLst>
            </a:custGeom>
            <a:solidFill>
              <a:srgbClr val="FACC88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8" name="Freeform: Shape 188">
              <a:extLst>
                <a:ext uri="{FF2B5EF4-FFF2-40B4-BE49-F238E27FC236}">
                  <a16:creationId xmlns:a16="http://schemas.microsoft.com/office/drawing/2014/main" id="{778E7617-231F-4BEA-A133-1A383A51A214}"/>
                </a:ext>
              </a:extLst>
            </p:cNvPr>
            <p:cNvSpPr/>
            <p:nvPr/>
          </p:nvSpPr>
          <p:spPr>
            <a:xfrm>
              <a:off x="9982938" y="2863601"/>
              <a:ext cx="1396599" cy="1344121"/>
            </a:xfrm>
            <a:custGeom>
              <a:avLst/>
              <a:gdLst>
                <a:gd name="connsiteX0" fmla="*/ 1792367 w 1807540"/>
                <a:gd name="connsiteY0" fmla="*/ 1171256 h 1739621"/>
                <a:gd name="connsiteX1" fmla="*/ 1786922 w 1807540"/>
                <a:gd name="connsiteY1" fmla="*/ 1180194 h 1739621"/>
                <a:gd name="connsiteX2" fmla="*/ 1787540 w 1807540"/>
                <a:gd name="connsiteY2" fmla="*/ 1179366 h 1739621"/>
                <a:gd name="connsiteX3" fmla="*/ 188410 w 1807540"/>
                <a:gd name="connsiteY3" fmla="*/ 1062349 h 1739621"/>
                <a:gd name="connsiteX4" fmla="*/ 188410 w 1807540"/>
                <a:gd name="connsiteY4" fmla="*/ 1063280 h 1739621"/>
                <a:gd name="connsiteX5" fmla="*/ 189270 w 1807540"/>
                <a:gd name="connsiteY5" fmla="*/ 1063771 h 1739621"/>
                <a:gd name="connsiteX6" fmla="*/ 726006 w 1807540"/>
                <a:gd name="connsiteY6" fmla="*/ 645805 h 1739621"/>
                <a:gd name="connsiteX7" fmla="*/ 727389 w 1807540"/>
                <a:gd name="connsiteY7" fmla="*/ 646955 h 1739621"/>
                <a:gd name="connsiteX8" fmla="*/ 727247 w 1807540"/>
                <a:gd name="connsiteY8" fmla="*/ 646425 h 1739621"/>
                <a:gd name="connsiteX9" fmla="*/ 727709 w 1807540"/>
                <a:gd name="connsiteY9" fmla="*/ 646213 h 1739621"/>
                <a:gd name="connsiteX10" fmla="*/ 849852 w 1807540"/>
                <a:gd name="connsiteY10" fmla="*/ 191 h 1739621"/>
                <a:gd name="connsiteX11" fmla="*/ 1503223 w 1807540"/>
                <a:gd name="connsiteY11" fmla="*/ 210015 h 1739621"/>
                <a:gd name="connsiteX12" fmla="*/ 1726705 w 1807540"/>
                <a:gd name="connsiteY12" fmla="*/ 541202 h 1739621"/>
                <a:gd name="connsiteX13" fmla="*/ 1783507 w 1807540"/>
                <a:gd name="connsiteY13" fmla="*/ 853146 h 1739621"/>
                <a:gd name="connsiteX14" fmla="*/ 1796232 w 1807540"/>
                <a:gd name="connsiteY14" fmla="*/ 1041552 h 1739621"/>
                <a:gd name="connsiteX15" fmla="*/ 1796233 w 1807540"/>
                <a:gd name="connsiteY15" fmla="*/ 1041553 h 1739621"/>
                <a:gd name="connsiteX16" fmla="*/ 1806475 w 1807540"/>
                <a:gd name="connsiteY16" fmla="*/ 1092767 h 1739621"/>
                <a:gd name="connsiteX17" fmla="*/ 1798095 w 1807540"/>
                <a:gd name="connsiteY17" fmla="*/ 1155156 h 1739621"/>
                <a:gd name="connsiteX18" fmla="*/ 1795038 w 1807540"/>
                <a:gd name="connsiteY18" fmla="*/ 1166769 h 1739621"/>
                <a:gd name="connsiteX19" fmla="*/ 1795300 w 1807540"/>
                <a:gd name="connsiteY19" fmla="*/ 1166329 h 1739621"/>
                <a:gd name="connsiteX20" fmla="*/ 1788472 w 1807540"/>
                <a:gd name="connsiteY20" fmla="*/ 1265654 h 1739621"/>
                <a:gd name="connsiteX21" fmla="*/ 1789402 w 1807540"/>
                <a:gd name="connsiteY21" fmla="*/ 1276208 h 1739621"/>
                <a:gd name="connsiteX22" fmla="*/ 1782263 w 1807540"/>
                <a:gd name="connsiteY22" fmla="*/ 1333940 h 1739621"/>
                <a:gd name="connsiteX23" fmla="*/ 1772952 w 1807540"/>
                <a:gd name="connsiteY23" fmla="*/ 1377395 h 1739621"/>
                <a:gd name="connsiteX24" fmla="*/ 1731049 w 1807540"/>
                <a:gd name="connsiteY24" fmla="*/ 1534142 h 1739621"/>
                <a:gd name="connsiteX25" fmla="*/ 1706218 w 1807540"/>
                <a:gd name="connsiteY25" fmla="*/ 1635950 h 1739621"/>
                <a:gd name="connsiteX26" fmla="*/ 1667109 w 1807540"/>
                <a:gd name="connsiteY26" fmla="*/ 1735275 h 1739621"/>
                <a:gd name="connsiteX27" fmla="*/ 1484289 w 1807540"/>
                <a:gd name="connsiteY27" fmla="*/ 1606153 h 1739621"/>
                <a:gd name="connsiteX28" fmla="*/ 1262360 w 1807540"/>
                <a:gd name="connsiteY28" fmla="*/ 1575114 h 1739621"/>
                <a:gd name="connsiteX29" fmla="*/ 1113100 w 1807540"/>
                <a:gd name="connsiteY29" fmla="*/ 1553218 h 1739621"/>
                <a:gd name="connsiteX30" fmla="*/ 1112132 w 1807540"/>
                <a:gd name="connsiteY30" fmla="*/ 1553387 h 1739621"/>
                <a:gd name="connsiteX31" fmla="*/ 949797 w 1807540"/>
                <a:gd name="connsiteY31" fmla="*/ 1581633 h 1739621"/>
                <a:gd name="connsiteX32" fmla="*/ 940796 w 1807540"/>
                <a:gd name="connsiteY32" fmla="*/ 1593117 h 1739621"/>
                <a:gd name="connsiteX33" fmla="*/ 944831 w 1807540"/>
                <a:gd name="connsiteY33" fmla="*/ 1634399 h 1739621"/>
                <a:gd name="connsiteX34" fmla="*/ 945452 w 1807540"/>
                <a:gd name="connsiteY34" fmla="*/ 1637503 h 1739621"/>
                <a:gd name="connsiteX35" fmla="*/ 860094 w 1807540"/>
                <a:gd name="connsiteY35" fmla="*/ 1739621 h 1739621"/>
                <a:gd name="connsiteX36" fmla="*/ 775358 w 1807540"/>
                <a:gd name="connsiteY36" fmla="*/ 1637192 h 1739621"/>
                <a:gd name="connsiteX37" fmla="*/ 776910 w 1807540"/>
                <a:gd name="connsiteY37" fmla="*/ 1634089 h 1739621"/>
                <a:gd name="connsiteX38" fmla="*/ 782187 w 1807540"/>
                <a:gd name="connsiteY38" fmla="*/ 1588461 h 1739621"/>
                <a:gd name="connsiteX39" fmla="*/ 774737 w 1807540"/>
                <a:gd name="connsiteY39" fmla="*/ 1576045 h 1739621"/>
                <a:gd name="connsiteX40" fmla="*/ 666411 w 1807540"/>
                <a:gd name="connsiteY40" fmla="*/ 1549662 h 1739621"/>
                <a:gd name="connsiteX41" fmla="*/ 591607 w 1807540"/>
                <a:gd name="connsiteY41" fmla="*/ 1533832 h 1739621"/>
                <a:gd name="connsiteX42" fmla="*/ 577950 w 1807540"/>
                <a:gd name="connsiteY42" fmla="*/ 1534143 h 1739621"/>
                <a:gd name="connsiteX43" fmla="*/ 577106 w 1807540"/>
                <a:gd name="connsiteY43" fmla="*/ 1533930 h 1739621"/>
                <a:gd name="connsiteX44" fmla="*/ 482019 w 1807540"/>
                <a:gd name="connsiteY44" fmla="*/ 1545054 h 1739621"/>
                <a:gd name="connsiteX45" fmla="*/ 204239 w 1807540"/>
                <a:gd name="connsiteY45" fmla="*/ 1620741 h 1739621"/>
                <a:gd name="connsiteX46" fmla="*/ 189341 w 1807540"/>
                <a:gd name="connsiteY46" fmla="*/ 1625397 h 1739621"/>
                <a:gd name="connsiteX47" fmla="*/ 149611 w 1807540"/>
                <a:gd name="connsiteY47" fmla="*/ 1609878 h 1739621"/>
                <a:gd name="connsiteX48" fmla="*/ 56494 w 1807540"/>
                <a:gd name="connsiteY48" fmla="*/ 1294831 h 1739621"/>
                <a:gd name="connsiteX49" fmla="*/ 52808 w 1807540"/>
                <a:gd name="connsiteY49" fmla="*/ 1264422 h 1739621"/>
                <a:gd name="connsiteX50" fmla="*/ 52769 w 1807540"/>
                <a:gd name="connsiteY50" fmla="*/ 1264413 h 1739621"/>
                <a:gd name="connsiteX51" fmla="*/ 38801 w 1807540"/>
                <a:gd name="connsiteY51" fmla="*/ 1236788 h 1739621"/>
                <a:gd name="connsiteX52" fmla="*/ 1555 w 1807540"/>
                <a:gd name="connsiteY52" fmla="*/ 1112011 h 1739621"/>
                <a:gd name="connsiteX53" fmla="*/ 30111 w 1807540"/>
                <a:gd name="connsiteY53" fmla="*/ 1051796 h 1739621"/>
                <a:gd name="connsiteX54" fmla="*/ 38801 w 1807540"/>
                <a:gd name="connsiteY54" fmla="*/ 1028206 h 1739621"/>
                <a:gd name="connsiteX55" fmla="*/ 38297 w 1807540"/>
                <a:gd name="connsiteY55" fmla="*/ 985566 h 1739621"/>
                <a:gd name="connsiteX56" fmla="*/ 40353 w 1807540"/>
                <a:gd name="connsiteY56" fmla="*/ 943169 h 1739621"/>
                <a:gd name="connsiteX57" fmla="*/ 40353 w 1807540"/>
                <a:gd name="connsiteY57" fmla="*/ 942848 h 1739621"/>
                <a:gd name="connsiteX58" fmla="*/ 75428 w 1807540"/>
                <a:gd name="connsiteY58" fmla="*/ 634009 h 1739621"/>
                <a:gd name="connsiteX59" fmla="*/ 124469 w 1807540"/>
                <a:gd name="connsiteY59" fmla="*/ 458017 h 1739621"/>
                <a:gd name="connsiteX60" fmla="*/ 308530 w 1807540"/>
                <a:gd name="connsiteY60" fmla="*/ 171216 h 1739621"/>
                <a:gd name="connsiteX61" fmla="*/ 559947 w 1807540"/>
                <a:gd name="connsiteY61" fmla="*/ 43646 h 1739621"/>
                <a:gd name="connsiteX62" fmla="*/ 849852 w 1807540"/>
                <a:gd name="connsiteY62" fmla="*/ 191 h 1739621"/>
                <a:gd name="connsiteX0" fmla="*/ 1792367 w 1807540"/>
                <a:gd name="connsiteY0" fmla="*/ 1171256 h 1739621"/>
                <a:gd name="connsiteX1" fmla="*/ 1786922 w 1807540"/>
                <a:gd name="connsiteY1" fmla="*/ 1180194 h 1739621"/>
                <a:gd name="connsiteX2" fmla="*/ 1787540 w 1807540"/>
                <a:gd name="connsiteY2" fmla="*/ 1179366 h 1739621"/>
                <a:gd name="connsiteX3" fmla="*/ 1792367 w 1807540"/>
                <a:gd name="connsiteY3" fmla="*/ 1171256 h 1739621"/>
                <a:gd name="connsiteX4" fmla="*/ 188410 w 1807540"/>
                <a:gd name="connsiteY4" fmla="*/ 1062349 h 1739621"/>
                <a:gd name="connsiteX5" fmla="*/ 188410 w 1807540"/>
                <a:gd name="connsiteY5" fmla="*/ 1063280 h 1739621"/>
                <a:gd name="connsiteX6" fmla="*/ 189270 w 1807540"/>
                <a:gd name="connsiteY6" fmla="*/ 1063771 h 1739621"/>
                <a:gd name="connsiteX7" fmla="*/ 188410 w 1807540"/>
                <a:gd name="connsiteY7" fmla="*/ 1062349 h 1739621"/>
                <a:gd name="connsiteX8" fmla="*/ 726006 w 1807540"/>
                <a:gd name="connsiteY8" fmla="*/ 645805 h 1739621"/>
                <a:gd name="connsiteX9" fmla="*/ 727389 w 1807540"/>
                <a:gd name="connsiteY9" fmla="*/ 646955 h 1739621"/>
                <a:gd name="connsiteX10" fmla="*/ 727247 w 1807540"/>
                <a:gd name="connsiteY10" fmla="*/ 646425 h 1739621"/>
                <a:gd name="connsiteX11" fmla="*/ 727709 w 1807540"/>
                <a:gd name="connsiteY11" fmla="*/ 646213 h 1739621"/>
                <a:gd name="connsiteX12" fmla="*/ 726006 w 1807540"/>
                <a:gd name="connsiteY12" fmla="*/ 645805 h 1739621"/>
                <a:gd name="connsiteX13" fmla="*/ 849852 w 1807540"/>
                <a:gd name="connsiteY13" fmla="*/ 191 h 1739621"/>
                <a:gd name="connsiteX14" fmla="*/ 1503223 w 1807540"/>
                <a:gd name="connsiteY14" fmla="*/ 210015 h 1739621"/>
                <a:gd name="connsiteX15" fmla="*/ 1726705 w 1807540"/>
                <a:gd name="connsiteY15" fmla="*/ 541202 h 1739621"/>
                <a:gd name="connsiteX16" fmla="*/ 1783507 w 1807540"/>
                <a:gd name="connsiteY16" fmla="*/ 853146 h 1739621"/>
                <a:gd name="connsiteX17" fmla="*/ 1796232 w 1807540"/>
                <a:gd name="connsiteY17" fmla="*/ 1041552 h 1739621"/>
                <a:gd name="connsiteX18" fmla="*/ 1796233 w 1807540"/>
                <a:gd name="connsiteY18" fmla="*/ 1041553 h 1739621"/>
                <a:gd name="connsiteX19" fmla="*/ 1806475 w 1807540"/>
                <a:gd name="connsiteY19" fmla="*/ 1092767 h 1739621"/>
                <a:gd name="connsiteX20" fmla="*/ 1798095 w 1807540"/>
                <a:gd name="connsiteY20" fmla="*/ 1155156 h 1739621"/>
                <a:gd name="connsiteX21" fmla="*/ 1795038 w 1807540"/>
                <a:gd name="connsiteY21" fmla="*/ 1166769 h 1739621"/>
                <a:gd name="connsiteX22" fmla="*/ 1795300 w 1807540"/>
                <a:gd name="connsiteY22" fmla="*/ 1166329 h 1739621"/>
                <a:gd name="connsiteX23" fmla="*/ 1788472 w 1807540"/>
                <a:gd name="connsiteY23" fmla="*/ 1265654 h 1739621"/>
                <a:gd name="connsiteX24" fmla="*/ 1782263 w 1807540"/>
                <a:gd name="connsiteY24" fmla="*/ 1333940 h 1739621"/>
                <a:gd name="connsiteX25" fmla="*/ 1772952 w 1807540"/>
                <a:gd name="connsiteY25" fmla="*/ 1377395 h 1739621"/>
                <a:gd name="connsiteX26" fmla="*/ 1731049 w 1807540"/>
                <a:gd name="connsiteY26" fmla="*/ 1534142 h 1739621"/>
                <a:gd name="connsiteX27" fmla="*/ 1706218 w 1807540"/>
                <a:gd name="connsiteY27" fmla="*/ 1635950 h 1739621"/>
                <a:gd name="connsiteX28" fmla="*/ 1667109 w 1807540"/>
                <a:gd name="connsiteY28" fmla="*/ 1735275 h 1739621"/>
                <a:gd name="connsiteX29" fmla="*/ 1484289 w 1807540"/>
                <a:gd name="connsiteY29" fmla="*/ 1606153 h 1739621"/>
                <a:gd name="connsiteX30" fmla="*/ 1262360 w 1807540"/>
                <a:gd name="connsiteY30" fmla="*/ 1575114 h 1739621"/>
                <a:gd name="connsiteX31" fmla="*/ 1113100 w 1807540"/>
                <a:gd name="connsiteY31" fmla="*/ 1553218 h 1739621"/>
                <a:gd name="connsiteX32" fmla="*/ 1112132 w 1807540"/>
                <a:gd name="connsiteY32" fmla="*/ 1553387 h 1739621"/>
                <a:gd name="connsiteX33" fmla="*/ 949797 w 1807540"/>
                <a:gd name="connsiteY33" fmla="*/ 1581633 h 1739621"/>
                <a:gd name="connsiteX34" fmla="*/ 940796 w 1807540"/>
                <a:gd name="connsiteY34" fmla="*/ 1593117 h 1739621"/>
                <a:gd name="connsiteX35" fmla="*/ 944831 w 1807540"/>
                <a:gd name="connsiteY35" fmla="*/ 1634399 h 1739621"/>
                <a:gd name="connsiteX36" fmla="*/ 945452 w 1807540"/>
                <a:gd name="connsiteY36" fmla="*/ 1637503 h 1739621"/>
                <a:gd name="connsiteX37" fmla="*/ 860094 w 1807540"/>
                <a:gd name="connsiteY37" fmla="*/ 1739621 h 1739621"/>
                <a:gd name="connsiteX38" fmla="*/ 775358 w 1807540"/>
                <a:gd name="connsiteY38" fmla="*/ 1637192 h 1739621"/>
                <a:gd name="connsiteX39" fmla="*/ 776910 w 1807540"/>
                <a:gd name="connsiteY39" fmla="*/ 1634089 h 1739621"/>
                <a:gd name="connsiteX40" fmla="*/ 782187 w 1807540"/>
                <a:gd name="connsiteY40" fmla="*/ 1588461 h 1739621"/>
                <a:gd name="connsiteX41" fmla="*/ 774737 w 1807540"/>
                <a:gd name="connsiteY41" fmla="*/ 1576045 h 1739621"/>
                <a:gd name="connsiteX42" fmla="*/ 666411 w 1807540"/>
                <a:gd name="connsiteY42" fmla="*/ 1549662 h 1739621"/>
                <a:gd name="connsiteX43" fmla="*/ 591607 w 1807540"/>
                <a:gd name="connsiteY43" fmla="*/ 1533832 h 1739621"/>
                <a:gd name="connsiteX44" fmla="*/ 577950 w 1807540"/>
                <a:gd name="connsiteY44" fmla="*/ 1534143 h 1739621"/>
                <a:gd name="connsiteX45" fmla="*/ 577106 w 1807540"/>
                <a:gd name="connsiteY45" fmla="*/ 1533930 h 1739621"/>
                <a:gd name="connsiteX46" fmla="*/ 482019 w 1807540"/>
                <a:gd name="connsiteY46" fmla="*/ 1545054 h 1739621"/>
                <a:gd name="connsiteX47" fmla="*/ 204239 w 1807540"/>
                <a:gd name="connsiteY47" fmla="*/ 1620741 h 1739621"/>
                <a:gd name="connsiteX48" fmla="*/ 189341 w 1807540"/>
                <a:gd name="connsiteY48" fmla="*/ 1625397 h 1739621"/>
                <a:gd name="connsiteX49" fmla="*/ 149611 w 1807540"/>
                <a:gd name="connsiteY49" fmla="*/ 1609878 h 1739621"/>
                <a:gd name="connsiteX50" fmla="*/ 56494 w 1807540"/>
                <a:gd name="connsiteY50" fmla="*/ 1294831 h 1739621"/>
                <a:gd name="connsiteX51" fmla="*/ 52808 w 1807540"/>
                <a:gd name="connsiteY51" fmla="*/ 1264422 h 1739621"/>
                <a:gd name="connsiteX52" fmla="*/ 52769 w 1807540"/>
                <a:gd name="connsiteY52" fmla="*/ 1264413 h 1739621"/>
                <a:gd name="connsiteX53" fmla="*/ 38801 w 1807540"/>
                <a:gd name="connsiteY53" fmla="*/ 1236788 h 1739621"/>
                <a:gd name="connsiteX54" fmla="*/ 1555 w 1807540"/>
                <a:gd name="connsiteY54" fmla="*/ 1112011 h 1739621"/>
                <a:gd name="connsiteX55" fmla="*/ 30111 w 1807540"/>
                <a:gd name="connsiteY55" fmla="*/ 1051796 h 1739621"/>
                <a:gd name="connsiteX56" fmla="*/ 38801 w 1807540"/>
                <a:gd name="connsiteY56" fmla="*/ 1028206 h 1739621"/>
                <a:gd name="connsiteX57" fmla="*/ 38297 w 1807540"/>
                <a:gd name="connsiteY57" fmla="*/ 985566 h 1739621"/>
                <a:gd name="connsiteX58" fmla="*/ 40353 w 1807540"/>
                <a:gd name="connsiteY58" fmla="*/ 943169 h 1739621"/>
                <a:gd name="connsiteX59" fmla="*/ 40353 w 1807540"/>
                <a:gd name="connsiteY59" fmla="*/ 942848 h 1739621"/>
                <a:gd name="connsiteX60" fmla="*/ 75428 w 1807540"/>
                <a:gd name="connsiteY60" fmla="*/ 634009 h 1739621"/>
                <a:gd name="connsiteX61" fmla="*/ 124469 w 1807540"/>
                <a:gd name="connsiteY61" fmla="*/ 458017 h 1739621"/>
                <a:gd name="connsiteX62" fmla="*/ 308530 w 1807540"/>
                <a:gd name="connsiteY62" fmla="*/ 171216 h 1739621"/>
                <a:gd name="connsiteX63" fmla="*/ 559947 w 1807540"/>
                <a:gd name="connsiteY63" fmla="*/ 43646 h 1739621"/>
                <a:gd name="connsiteX64" fmla="*/ 849852 w 1807540"/>
                <a:gd name="connsiteY64" fmla="*/ 191 h 1739621"/>
                <a:gd name="connsiteX0" fmla="*/ 1792367 w 1807540"/>
                <a:gd name="connsiteY0" fmla="*/ 1171256 h 1739621"/>
                <a:gd name="connsiteX1" fmla="*/ 1786922 w 1807540"/>
                <a:gd name="connsiteY1" fmla="*/ 1180194 h 1739621"/>
                <a:gd name="connsiteX2" fmla="*/ 1787540 w 1807540"/>
                <a:gd name="connsiteY2" fmla="*/ 1179366 h 1739621"/>
                <a:gd name="connsiteX3" fmla="*/ 1792367 w 1807540"/>
                <a:gd name="connsiteY3" fmla="*/ 1171256 h 1739621"/>
                <a:gd name="connsiteX4" fmla="*/ 188410 w 1807540"/>
                <a:gd name="connsiteY4" fmla="*/ 1062349 h 1739621"/>
                <a:gd name="connsiteX5" fmla="*/ 188410 w 1807540"/>
                <a:gd name="connsiteY5" fmla="*/ 1063280 h 1739621"/>
                <a:gd name="connsiteX6" fmla="*/ 189270 w 1807540"/>
                <a:gd name="connsiteY6" fmla="*/ 1063771 h 1739621"/>
                <a:gd name="connsiteX7" fmla="*/ 188410 w 1807540"/>
                <a:gd name="connsiteY7" fmla="*/ 1062349 h 1739621"/>
                <a:gd name="connsiteX8" fmla="*/ 726006 w 1807540"/>
                <a:gd name="connsiteY8" fmla="*/ 645805 h 1739621"/>
                <a:gd name="connsiteX9" fmla="*/ 727389 w 1807540"/>
                <a:gd name="connsiteY9" fmla="*/ 646955 h 1739621"/>
                <a:gd name="connsiteX10" fmla="*/ 727247 w 1807540"/>
                <a:gd name="connsiteY10" fmla="*/ 646425 h 1739621"/>
                <a:gd name="connsiteX11" fmla="*/ 727709 w 1807540"/>
                <a:gd name="connsiteY11" fmla="*/ 646213 h 1739621"/>
                <a:gd name="connsiteX12" fmla="*/ 726006 w 1807540"/>
                <a:gd name="connsiteY12" fmla="*/ 645805 h 1739621"/>
                <a:gd name="connsiteX13" fmla="*/ 849852 w 1807540"/>
                <a:gd name="connsiteY13" fmla="*/ 191 h 1739621"/>
                <a:gd name="connsiteX14" fmla="*/ 1503223 w 1807540"/>
                <a:gd name="connsiteY14" fmla="*/ 210015 h 1739621"/>
                <a:gd name="connsiteX15" fmla="*/ 1726705 w 1807540"/>
                <a:gd name="connsiteY15" fmla="*/ 541202 h 1739621"/>
                <a:gd name="connsiteX16" fmla="*/ 1783507 w 1807540"/>
                <a:gd name="connsiteY16" fmla="*/ 853146 h 1739621"/>
                <a:gd name="connsiteX17" fmla="*/ 1796232 w 1807540"/>
                <a:gd name="connsiteY17" fmla="*/ 1041552 h 1739621"/>
                <a:gd name="connsiteX18" fmla="*/ 1796233 w 1807540"/>
                <a:gd name="connsiteY18" fmla="*/ 1041553 h 1739621"/>
                <a:gd name="connsiteX19" fmla="*/ 1806475 w 1807540"/>
                <a:gd name="connsiteY19" fmla="*/ 1092767 h 1739621"/>
                <a:gd name="connsiteX20" fmla="*/ 1798095 w 1807540"/>
                <a:gd name="connsiteY20" fmla="*/ 1155156 h 1739621"/>
                <a:gd name="connsiteX21" fmla="*/ 1795038 w 1807540"/>
                <a:gd name="connsiteY21" fmla="*/ 1166769 h 1739621"/>
                <a:gd name="connsiteX22" fmla="*/ 1795300 w 1807540"/>
                <a:gd name="connsiteY22" fmla="*/ 1166329 h 1739621"/>
                <a:gd name="connsiteX23" fmla="*/ 1788472 w 1807540"/>
                <a:gd name="connsiteY23" fmla="*/ 1265654 h 1739621"/>
                <a:gd name="connsiteX24" fmla="*/ 1772952 w 1807540"/>
                <a:gd name="connsiteY24" fmla="*/ 1377395 h 1739621"/>
                <a:gd name="connsiteX25" fmla="*/ 1731049 w 1807540"/>
                <a:gd name="connsiteY25" fmla="*/ 1534142 h 1739621"/>
                <a:gd name="connsiteX26" fmla="*/ 1706218 w 1807540"/>
                <a:gd name="connsiteY26" fmla="*/ 1635950 h 1739621"/>
                <a:gd name="connsiteX27" fmla="*/ 1667109 w 1807540"/>
                <a:gd name="connsiteY27" fmla="*/ 1735275 h 1739621"/>
                <a:gd name="connsiteX28" fmla="*/ 1484289 w 1807540"/>
                <a:gd name="connsiteY28" fmla="*/ 1606153 h 1739621"/>
                <a:gd name="connsiteX29" fmla="*/ 1262360 w 1807540"/>
                <a:gd name="connsiteY29" fmla="*/ 1575114 h 1739621"/>
                <a:gd name="connsiteX30" fmla="*/ 1113100 w 1807540"/>
                <a:gd name="connsiteY30" fmla="*/ 1553218 h 1739621"/>
                <a:gd name="connsiteX31" fmla="*/ 1112132 w 1807540"/>
                <a:gd name="connsiteY31" fmla="*/ 1553387 h 1739621"/>
                <a:gd name="connsiteX32" fmla="*/ 949797 w 1807540"/>
                <a:gd name="connsiteY32" fmla="*/ 1581633 h 1739621"/>
                <a:gd name="connsiteX33" fmla="*/ 940796 w 1807540"/>
                <a:gd name="connsiteY33" fmla="*/ 1593117 h 1739621"/>
                <a:gd name="connsiteX34" fmla="*/ 944831 w 1807540"/>
                <a:gd name="connsiteY34" fmla="*/ 1634399 h 1739621"/>
                <a:gd name="connsiteX35" fmla="*/ 945452 w 1807540"/>
                <a:gd name="connsiteY35" fmla="*/ 1637503 h 1739621"/>
                <a:gd name="connsiteX36" fmla="*/ 860094 w 1807540"/>
                <a:gd name="connsiteY36" fmla="*/ 1739621 h 1739621"/>
                <a:gd name="connsiteX37" fmla="*/ 775358 w 1807540"/>
                <a:gd name="connsiteY37" fmla="*/ 1637192 h 1739621"/>
                <a:gd name="connsiteX38" fmla="*/ 776910 w 1807540"/>
                <a:gd name="connsiteY38" fmla="*/ 1634089 h 1739621"/>
                <a:gd name="connsiteX39" fmla="*/ 782187 w 1807540"/>
                <a:gd name="connsiteY39" fmla="*/ 1588461 h 1739621"/>
                <a:gd name="connsiteX40" fmla="*/ 774737 w 1807540"/>
                <a:gd name="connsiteY40" fmla="*/ 1576045 h 1739621"/>
                <a:gd name="connsiteX41" fmla="*/ 666411 w 1807540"/>
                <a:gd name="connsiteY41" fmla="*/ 1549662 h 1739621"/>
                <a:gd name="connsiteX42" fmla="*/ 591607 w 1807540"/>
                <a:gd name="connsiteY42" fmla="*/ 1533832 h 1739621"/>
                <a:gd name="connsiteX43" fmla="*/ 577950 w 1807540"/>
                <a:gd name="connsiteY43" fmla="*/ 1534143 h 1739621"/>
                <a:gd name="connsiteX44" fmla="*/ 577106 w 1807540"/>
                <a:gd name="connsiteY44" fmla="*/ 1533930 h 1739621"/>
                <a:gd name="connsiteX45" fmla="*/ 482019 w 1807540"/>
                <a:gd name="connsiteY45" fmla="*/ 1545054 h 1739621"/>
                <a:gd name="connsiteX46" fmla="*/ 204239 w 1807540"/>
                <a:gd name="connsiteY46" fmla="*/ 1620741 h 1739621"/>
                <a:gd name="connsiteX47" fmla="*/ 189341 w 1807540"/>
                <a:gd name="connsiteY47" fmla="*/ 1625397 h 1739621"/>
                <a:gd name="connsiteX48" fmla="*/ 149611 w 1807540"/>
                <a:gd name="connsiteY48" fmla="*/ 1609878 h 1739621"/>
                <a:gd name="connsiteX49" fmla="*/ 56494 w 1807540"/>
                <a:gd name="connsiteY49" fmla="*/ 1294831 h 1739621"/>
                <a:gd name="connsiteX50" fmla="*/ 52808 w 1807540"/>
                <a:gd name="connsiteY50" fmla="*/ 1264422 h 1739621"/>
                <a:gd name="connsiteX51" fmla="*/ 52769 w 1807540"/>
                <a:gd name="connsiteY51" fmla="*/ 1264413 h 1739621"/>
                <a:gd name="connsiteX52" fmla="*/ 38801 w 1807540"/>
                <a:gd name="connsiteY52" fmla="*/ 1236788 h 1739621"/>
                <a:gd name="connsiteX53" fmla="*/ 1555 w 1807540"/>
                <a:gd name="connsiteY53" fmla="*/ 1112011 h 1739621"/>
                <a:gd name="connsiteX54" fmla="*/ 30111 w 1807540"/>
                <a:gd name="connsiteY54" fmla="*/ 1051796 h 1739621"/>
                <a:gd name="connsiteX55" fmla="*/ 38801 w 1807540"/>
                <a:gd name="connsiteY55" fmla="*/ 1028206 h 1739621"/>
                <a:gd name="connsiteX56" fmla="*/ 38297 w 1807540"/>
                <a:gd name="connsiteY56" fmla="*/ 985566 h 1739621"/>
                <a:gd name="connsiteX57" fmla="*/ 40353 w 1807540"/>
                <a:gd name="connsiteY57" fmla="*/ 943169 h 1739621"/>
                <a:gd name="connsiteX58" fmla="*/ 40353 w 1807540"/>
                <a:gd name="connsiteY58" fmla="*/ 942848 h 1739621"/>
                <a:gd name="connsiteX59" fmla="*/ 75428 w 1807540"/>
                <a:gd name="connsiteY59" fmla="*/ 634009 h 1739621"/>
                <a:gd name="connsiteX60" fmla="*/ 124469 w 1807540"/>
                <a:gd name="connsiteY60" fmla="*/ 458017 h 1739621"/>
                <a:gd name="connsiteX61" fmla="*/ 308530 w 1807540"/>
                <a:gd name="connsiteY61" fmla="*/ 171216 h 1739621"/>
                <a:gd name="connsiteX62" fmla="*/ 559947 w 1807540"/>
                <a:gd name="connsiteY62" fmla="*/ 43646 h 1739621"/>
                <a:gd name="connsiteX63" fmla="*/ 849852 w 1807540"/>
                <a:gd name="connsiteY63" fmla="*/ 191 h 1739621"/>
                <a:gd name="connsiteX0" fmla="*/ 1792367 w 1807540"/>
                <a:gd name="connsiteY0" fmla="*/ 1171256 h 1739621"/>
                <a:gd name="connsiteX1" fmla="*/ 1786922 w 1807540"/>
                <a:gd name="connsiteY1" fmla="*/ 1180194 h 1739621"/>
                <a:gd name="connsiteX2" fmla="*/ 1787540 w 1807540"/>
                <a:gd name="connsiteY2" fmla="*/ 1179366 h 1739621"/>
                <a:gd name="connsiteX3" fmla="*/ 1792367 w 1807540"/>
                <a:gd name="connsiteY3" fmla="*/ 1171256 h 1739621"/>
                <a:gd name="connsiteX4" fmla="*/ 188410 w 1807540"/>
                <a:gd name="connsiteY4" fmla="*/ 1062349 h 1739621"/>
                <a:gd name="connsiteX5" fmla="*/ 188410 w 1807540"/>
                <a:gd name="connsiteY5" fmla="*/ 1063280 h 1739621"/>
                <a:gd name="connsiteX6" fmla="*/ 189270 w 1807540"/>
                <a:gd name="connsiteY6" fmla="*/ 1063771 h 1739621"/>
                <a:gd name="connsiteX7" fmla="*/ 188410 w 1807540"/>
                <a:gd name="connsiteY7" fmla="*/ 1062349 h 1739621"/>
                <a:gd name="connsiteX8" fmla="*/ 726006 w 1807540"/>
                <a:gd name="connsiteY8" fmla="*/ 645805 h 1739621"/>
                <a:gd name="connsiteX9" fmla="*/ 727389 w 1807540"/>
                <a:gd name="connsiteY9" fmla="*/ 646955 h 1739621"/>
                <a:gd name="connsiteX10" fmla="*/ 727247 w 1807540"/>
                <a:gd name="connsiteY10" fmla="*/ 646425 h 1739621"/>
                <a:gd name="connsiteX11" fmla="*/ 727709 w 1807540"/>
                <a:gd name="connsiteY11" fmla="*/ 646213 h 1739621"/>
                <a:gd name="connsiteX12" fmla="*/ 726006 w 1807540"/>
                <a:gd name="connsiteY12" fmla="*/ 645805 h 1739621"/>
                <a:gd name="connsiteX13" fmla="*/ 849852 w 1807540"/>
                <a:gd name="connsiteY13" fmla="*/ 191 h 1739621"/>
                <a:gd name="connsiteX14" fmla="*/ 1503223 w 1807540"/>
                <a:gd name="connsiteY14" fmla="*/ 210015 h 1739621"/>
                <a:gd name="connsiteX15" fmla="*/ 1726705 w 1807540"/>
                <a:gd name="connsiteY15" fmla="*/ 541202 h 1739621"/>
                <a:gd name="connsiteX16" fmla="*/ 1783507 w 1807540"/>
                <a:gd name="connsiteY16" fmla="*/ 853146 h 1739621"/>
                <a:gd name="connsiteX17" fmla="*/ 1796232 w 1807540"/>
                <a:gd name="connsiteY17" fmla="*/ 1041552 h 1739621"/>
                <a:gd name="connsiteX18" fmla="*/ 1796233 w 1807540"/>
                <a:gd name="connsiteY18" fmla="*/ 1041553 h 1739621"/>
                <a:gd name="connsiteX19" fmla="*/ 1806475 w 1807540"/>
                <a:gd name="connsiteY19" fmla="*/ 1092767 h 1739621"/>
                <a:gd name="connsiteX20" fmla="*/ 1798095 w 1807540"/>
                <a:gd name="connsiteY20" fmla="*/ 1155156 h 1739621"/>
                <a:gd name="connsiteX21" fmla="*/ 1795038 w 1807540"/>
                <a:gd name="connsiteY21" fmla="*/ 1166769 h 1739621"/>
                <a:gd name="connsiteX22" fmla="*/ 1795300 w 1807540"/>
                <a:gd name="connsiteY22" fmla="*/ 1166329 h 1739621"/>
                <a:gd name="connsiteX23" fmla="*/ 1788472 w 1807540"/>
                <a:gd name="connsiteY23" fmla="*/ 1265654 h 1739621"/>
                <a:gd name="connsiteX24" fmla="*/ 1731049 w 1807540"/>
                <a:gd name="connsiteY24" fmla="*/ 1534142 h 1739621"/>
                <a:gd name="connsiteX25" fmla="*/ 1706218 w 1807540"/>
                <a:gd name="connsiteY25" fmla="*/ 1635950 h 1739621"/>
                <a:gd name="connsiteX26" fmla="*/ 1667109 w 1807540"/>
                <a:gd name="connsiteY26" fmla="*/ 1735275 h 1739621"/>
                <a:gd name="connsiteX27" fmla="*/ 1484289 w 1807540"/>
                <a:gd name="connsiteY27" fmla="*/ 1606153 h 1739621"/>
                <a:gd name="connsiteX28" fmla="*/ 1262360 w 1807540"/>
                <a:gd name="connsiteY28" fmla="*/ 1575114 h 1739621"/>
                <a:gd name="connsiteX29" fmla="*/ 1113100 w 1807540"/>
                <a:gd name="connsiteY29" fmla="*/ 1553218 h 1739621"/>
                <a:gd name="connsiteX30" fmla="*/ 1112132 w 1807540"/>
                <a:gd name="connsiteY30" fmla="*/ 1553387 h 1739621"/>
                <a:gd name="connsiteX31" fmla="*/ 949797 w 1807540"/>
                <a:gd name="connsiteY31" fmla="*/ 1581633 h 1739621"/>
                <a:gd name="connsiteX32" fmla="*/ 940796 w 1807540"/>
                <a:gd name="connsiteY32" fmla="*/ 1593117 h 1739621"/>
                <a:gd name="connsiteX33" fmla="*/ 944831 w 1807540"/>
                <a:gd name="connsiteY33" fmla="*/ 1634399 h 1739621"/>
                <a:gd name="connsiteX34" fmla="*/ 945452 w 1807540"/>
                <a:gd name="connsiteY34" fmla="*/ 1637503 h 1739621"/>
                <a:gd name="connsiteX35" fmla="*/ 860094 w 1807540"/>
                <a:gd name="connsiteY35" fmla="*/ 1739621 h 1739621"/>
                <a:gd name="connsiteX36" fmla="*/ 775358 w 1807540"/>
                <a:gd name="connsiteY36" fmla="*/ 1637192 h 1739621"/>
                <a:gd name="connsiteX37" fmla="*/ 776910 w 1807540"/>
                <a:gd name="connsiteY37" fmla="*/ 1634089 h 1739621"/>
                <a:gd name="connsiteX38" fmla="*/ 782187 w 1807540"/>
                <a:gd name="connsiteY38" fmla="*/ 1588461 h 1739621"/>
                <a:gd name="connsiteX39" fmla="*/ 774737 w 1807540"/>
                <a:gd name="connsiteY39" fmla="*/ 1576045 h 1739621"/>
                <a:gd name="connsiteX40" fmla="*/ 666411 w 1807540"/>
                <a:gd name="connsiteY40" fmla="*/ 1549662 h 1739621"/>
                <a:gd name="connsiteX41" fmla="*/ 591607 w 1807540"/>
                <a:gd name="connsiteY41" fmla="*/ 1533832 h 1739621"/>
                <a:gd name="connsiteX42" fmla="*/ 577950 w 1807540"/>
                <a:gd name="connsiteY42" fmla="*/ 1534143 h 1739621"/>
                <a:gd name="connsiteX43" fmla="*/ 577106 w 1807540"/>
                <a:gd name="connsiteY43" fmla="*/ 1533930 h 1739621"/>
                <a:gd name="connsiteX44" fmla="*/ 482019 w 1807540"/>
                <a:gd name="connsiteY44" fmla="*/ 1545054 h 1739621"/>
                <a:gd name="connsiteX45" fmla="*/ 204239 w 1807540"/>
                <a:gd name="connsiteY45" fmla="*/ 1620741 h 1739621"/>
                <a:gd name="connsiteX46" fmla="*/ 189341 w 1807540"/>
                <a:gd name="connsiteY46" fmla="*/ 1625397 h 1739621"/>
                <a:gd name="connsiteX47" fmla="*/ 149611 w 1807540"/>
                <a:gd name="connsiteY47" fmla="*/ 1609878 h 1739621"/>
                <a:gd name="connsiteX48" fmla="*/ 56494 w 1807540"/>
                <a:gd name="connsiteY48" fmla="*/ 1294831 h 1739621"/>
                <a:gd name="connsiteX49" fmla="*/ 52808 w 1807540"/>
                <a:gd name="connsiteY49" fmla="*/ 1264422 h 1739621"/>
                <a:gd name="connsiteX50" fmla="*/ 52769 w 1807540"/>
                <a:gd name="connsiteY50" fmla="*/ 1264413 h 1739621"/>
                <a:gd name="connsiteX51" fmla="*/ 38801 w 1807540"/>
                <a:gd name="connsiteY51" fmla="*/ 1236788 h 1739621"/>
                <a:gd name="connsiteX52" fmla="*/ 1555 w 1807540"/>
                <a:gd name="connsiteY52" fmla="*/ 1112011 h 1739621"/>
                <a:gd name="connsiteX53" fmla="*/ 30111 w 1807540"/>
                <a:gd name="connsiteY53" fmla="*/ 1051796 h 1739621"/>
                <a:gd name="connsiteX54" fmla="*/ 38801 w 1807540"/>
                <a:gd name="connsiteY54" fmla="*/ 1028206 h 1739621"/>
                <a:gd name="connsiteX55" fmla="*/ 38297 w 1807540"/>
                <a:gd name="connsiteY55" fmla="*/ 985566 h 1739621"/>
                <a:gd name="connsiteX56" fmla="*/ 40353 w 1807540"/>
                <a:gd name="connsiteY56" fmla="*/ 943169 h 1739621"/>
                <a:gd name="connsiteX57" fmla="*/ 40353 w 1807540"/>
                <a:gd name="connsiteY57" fmla="*/ 942848 h 1739621"/>
                <a:gd name="connsiteX58" fmla="*/ 75428 w 1807540"/>
                <a:gd name="connsiteY58" fmla="*/ 634009 h 1739621"/>
                <a:gd name="connsiteX59" fmla="*/ 124469 w 1807540"/>
                <a:gd name="connsiteY59" fmla="*/ 458017 h 1739621"/>
                <a:gd name="connsiteX60" fmla="*/ 308530 w 1807540"/>
                <a:gd name="connsiteY60" fmla="*/ 171216 h 1739621"/>
                <a:gd name="connsiteX61" fmla="*/ 559947 w 1807540"/>
                <a:gd name="connsiteY61" fmla="*/ 43646 h 1739621"/>
                <a:gd name="connsiteX62" fmla="*/ 849852 w 1807540"/>
                <a:gd name="connsiteY62" fmla="*/ 191 h 17396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l="l" t="t" r="r" b="b"/>
              <a:pathLst>
                <a:path w="1807540" h="1739621">
                  <a:moveTo>
                    <a:pt x="1792367" y="1171256"/>
                  </a:moveTo>
                  <a:lnTo>
                    <a:pt x="1786922" y="1180194"/>
                  </a:lnTo>
                  <a:lnTo>
                    <a:pt x="1787540" y="1179366"/>
                  </a:lnTo>
                  <a:lnTo>
                    <a:pt x="1792367" y="1171256"/>
                  </a:lnTo>
                  <a:close/>
                  <a:moveTo>
                    <a:pt x="188410" y="1062349"/>
                  </a:moveTo>
                  <a:lnTo>
                    <a:pt x="188410" y="1063280"/>
                  </a:lnTo>
                  <a:lnTo>
                    <a:pt x="189270" y="1063771"/>
                  </a:lnTo>
                  <a:lnTo>
                    <a:pt x="188410" y="1062349"/>
                  </a:lnTo>
                  <a:close/>
                  <a:moveTo>
                    <a:pt x="726006" y="645805"/>
                  </a:moveTo>
                  <a:lnTo>
                    <a:pt x="727389" y="646955"/>
                  </a:lnTo>
                  <a:cubicBezTo>
                    <a:pt x="727342" y="646778"/>
                    <a:pt x="727294" y="646602"/>
                    <a:pt x="727247" y="646425"/>
                  </a:cubicBezTo>
                  <a:lnTo>
                    <a:pt x="727709" y="646213"/>
                  </a:lnTo>
                  <a:lnTo>
                    <a:pt x="726006" y="645805"/>
                  </a:lnTo>
                  <a:close/>
                  <a:moveTo>
                    <a:pt x="849852" y="191"/>
                  </a:moveTo>
                  <a:cubicBezTo>
                    <a:pt x="1087921" y="5468"/>
                    <a:pt x="1307678" y="70650"/>
                    <a:pt x="1503223" y="210015"/>
                  </a:cubicBezTo>
                  <a:cubicBezTo>
                    <a:pt x="1619000" y="292579"/>
                    <a:pt x="1688838" y="406182"/>
                    <a:pt x="1726705" y="541202"/>
                  </a:cubicBezTo>
                  <a:cubicBezTo>
                    <a:pt x="1755261" y="643321"/>
                    <a:pt x="1771401" y="747923"/>
                    <a:pt x="1783507" y="853146"/>
                  </a:cubicBezTo>
                  <a:lnTo>
                    <a:pt x="1796232" y="1041552"/>
                  </a:lnTo>
                  <a:lnTo>
                    <a:pt x="1796233" y="1041553"/>
                  </a:lnTo>
                  <a:cubicBezTo>
                    <a:pt x="1799646" y="1058624"/>
                    <a:pt x="1803682" y="1075696"/>
                    <a:pt x="1806475" y="1092767"/>
                  </a:cubicBezTo>
                  <a:cubicBezTo>
                    <a:pt x="1810200" y="1114184"/>
                    <a:pt x="1803371" y="1134359"/>
                    <a:pt x="1798095" y="1155156"/>
                  </a:cubicBezTo>
                  <a:lnTo>
                    <a:pt x="1795038" y="1166769"/>
                  </a:lnTo>
                  <a:cubicBezTo>
                    <a:pt x="1795125" y="1166622"/>
                    <a:pt x="1795213" y="1166476"/>
                    <a:pt x="1795300" y="1166329"/>
                  </a:cubicBezTo>
                  <a:cubicBezTo>
                    <a:pt x="1793128" y="1199541"/>
                    <a:pt x="1790954" y="1232753"/>
                    <a:pt x="1788472" y="1265654"/>
                  </a:cubicBezTo>
                  <a:cubicBezTo>
                    <a:pt x="1777764" y="1326956"/>
                    <a:pt x="1744758" y="1472426"/>
                    <a:pt x="1731049" y="1534142"/>
                  </a:cubicBezTo>
                  <a:cubicBezTo>
                    <a:pt x="1717340" y="1595858"/>
                    <a:pt x="1719564" y="1603359"/>
                    <a:pt x="1706218" y="1635950"/>
                  </a:cubicBezTo>
                  <a:cubicBezTo>
                    <a:pt x="1692871" y="1668231"/>
                    <a:pt x="1677041" y="1699891"/>
                    <a:pt x="1667109" y="1735275"/>
                  </a:cubicBezTo>
                  <a:cubicBezTo>
                    <a:pt x="1631725" y="1654263"/>
                    <a:pt x="1560955" y="1625708"/>
                    <a:pt x="1484289" y="1606153"/>
                  </a:cubicBezTo>
                  <a:cubicBezTo>
                    <a:pt x="1411347" y="1587530"/>
                    <a:pt x="1336543" y="1582874"/>
                    <a:pt x="1262360" y="1575114"/>
                  </a:cubicBezTo>
                  <a:lnTo>
                    <a:pt x="1113100" y="1553218"/>
                  </a:lnTo>
                  <a:lnTo>
                    <a:pt x="1112132" y="1553387"/>
                  </a:lnTo>
                  <a:cubicBezTo>
                    <a:pt x="1059366" y="1572011"/>
                    <a:pt x="1004737" y="1576977"/>
                    <a:pt x="949797" y="1581633"/>
                  </a:cubicBezTo>
                  <a:cubicBezTo>
                    <a:pt x="941107" y="1582254"/>
                    <a:pt x="937072" y="1583184"/>
                    <a:pt x="940796" y="1593117"/>
                  </a:cubicBezTo>
                  <a:cubicBezTo>
                    <a:pt x="945763" y="1606464"/>
                    <a:pt x="943900" y="1620742"/>
                    <a:pt x="944831" y="1634399"/>
                  </a:cubicBezTo>
                  <a:cubicBezTo>
                    <a:pt x="944831" y="1635330"/>
                    <a:pt x="945141" y="1636571"/>
                    <a:pt x="945452" y="1637503"/>
                  </a:cubicBezTo>
                  <a:cubicBezTo>
                    <a:pt x="917207" y="1671646"/>
                    <a:pt x="888650" y="1705789"/>
                    <a:pt x="860094" y="1739621"/>
                  </a:cubicBezTo>
                  <a:cubicBezTo>
                    <a:pt x="831538" y="1705479"/>
                    <a:pt x="803293" y="1671336"/>
                    <a:pt x="775358" y="1637192"/>
                  </a:cubicBezTo>
                  <a:cubicBezTo>
                    <a:pt x="775979" y="1635951"/>
                    <a:pt x="776290" y="1635020"/>
                    <a:pt x="776910" y="1634089"/>
                  </a:cubicBezTo>
                  <a:cubicBezTo>
                    <a:pt x="778152" y="1618880"/>
                    <a:pt x="775358" y="1603360"/>
                    <a:pt x="782187" y="1588461"/>
                  </a:cubicBezTo>
                  <a:cubicBezTo>
                    <a:pt x="785291" y="1581633"/>
                    <a:pt x="780945" y="1578218"/>
                    <a:pt x="774737" y="1576045"/>
                  </a:cubicBezTo>
                  <a:cubicBezTo>
                    <a:pt x="739353" y="1564251"/>
                    <a:pt x="703037" y="1557111"/>
                    <a:pt x="666411" y="1549662"/>
                  </a:cubicBezTo>
                  <a:cubicBezTo>
                    <a:pt x="641580" y="1544696"/>
                    <a:pt x="616128" y="1541282"/>
                    <a:pt x="591607" y="1533832"/>
                  </a:cubicBezTo>
                  <a:cubicBezTo>
                    <a:pt x="586641" y="1532280"/>
                    <a:pt x="582295" y="1533832"/>
                    <a:pt x="577950" y="1534143"/>
                  </a:cubicBezTo>
                  <a:lnTo>
                    <a:pt x="577106" y="1533930"/>
                  </a:lnTo>
                  <a:lnTo>
                    <a:pt x="482019" y="1545054"/>
                  </a:lnTo>
                  <a:cubicBezTo>
                    <a:pt x="387157" y="1560681"/>
                    <a:pt x="295262" y="1588616"/>
                    <a:pt x="204239" y="1620741"/>
                  </a:cubicBezTo>
                  <a:cubicBezTo>
                    <a:pt x="199273" y="1622604"/>
                    <a:pt x="194307" y="1623845"/>
                    <a:pt x="189341" y="1625397"/>
                  </a:cubicBezTo>
                  <a:cubicBezTo>
                    <a:pt x="162337" y="1634088"/>
                    <a:pt x="162647" y="1633778"/>
                    <a:pt x="149611" y="1609878"/>
                  </a:cubicBezTo>
                  <a:cubicBezTo>
                    <a:pt x="96224" y="1511484"/>
                    <a:pt x="67357" y="1405640"/>
                    <a:pt x="56494" y="1294831"/>
                  </a:cubicBezTo>
                  <a:lnTo>
                    <a:pt x="52808" y="1264422"/>
                  </a:lnTo>
                  <a:lnTo>
                    <a:pt x="52769" y="1264413"/>
                  </a:lnTo>
                  <a:cubicBezTo>
                    <a:pt x="51527" y="1253550"/>
                    <a:pt x="45941" y="1245479"/>
                    <a:pt x="38801" y="1236788"/>
                  </a:cubicBezTo>
                  <a:cubicBezTo>
                    <a:pt x="9314" y="1200472"/>
                    <a:pt x="-4964" y="1158880"/>
                    <a:pt x="1555" y="1112011"/>
                  </a:cubicBezTo>
                  <a:cubicBezTo>
                    <a:pt x="4659" y="1089663"/>
                    <a:pt x="13660" y="1068556"/>
                    <a:pt x="30111" y="1051796"/>
                  </a:cubicBezTo>
                  <a:cubicBezTo>
                    <a:pt x="36939" y="1044967"/>
                    <a:pt x="38801" y="1037518"/>
                    <a:pt x="38801" y="1028206"/>
                  </a:cubicBezTo>
                  <a:cubicBezTo>
                    <a:pt x="38801" y="1013928"/>
                    <a:pt x="38336" y="999727"/>
                    <a:pt x="38297" y="985566"/>
                  </a:cubicBezTo>
                  <a:lnTo>
                    <a:pt x="40353" y="943169"/>
                  </a:lnTo>
                  <a:lnTo>
                    <a:pt x="40353" y="942848"/>
                  </a:lnTo>
                  <a:cubicBezTo>
                    <a:pt x="43147" y="838868"/>
                    <a:pt x="53700" y="735818"/>
                    <a:pt x="75428" y="634009"/>
                  </a:cubicBezTo>
                  <a:cubicBezTo>
                    <a:pt x="88153" y="574414"/>
                    <a:pt x="109881" y="517302"/>
                    <a:pt x="124469" y="458017"/>
                  </a:cubicBezTo>
                  <a:cubicBezTo>
                    <a:pt x="153646" y="341621"/>
                    <a:pt x="216034" y="246021"/>
                    <a:pt x="308530" y="171216"/>
                  </a:cubicBezTo>
                  <a:cubicBezTo>
                    <a:pt x="382714" y="111000"/>
                    <a:pt x="469002" y="71892"/>
                    <a:pt x="559947" y="43646"/>
                  </a:cubicBezTo>
                  <a:cubicBezTo>
                    <a:pt x="654305" y="14469"/>
                    <a:pt x="751148" y="-1982"/>
                    <a:pt x="849852" y="191"/>
                  </a:cubicBezTo>
                  <a:close/>
                </a:path>
              </a:pathLst>
            </a:custGeom>
            <a:solidFill>
              <a:srgbClr val="E12F80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359" name="Freeform: Shape 189">
              <a:extLst>
                <a:ext uri="{FF2B5EF4-FFF2-40B4-BE49-F238E27FC236}">
                  <a16:creationId xmlns:a16="http://schemas.microsoft.com/office/drawing/2014/main" id="{A33E04E9-7907-4516-98AD-1CDB6F9AB6C4}"/>
                </a:ext>
              </a:extLst>
            </p:cNvPr>
            <p:cNvSpPr/>
            <p:nvPr/>
          </p:nvSpPr>
          <p:spPr>
            <a:xfrm>
              <a:off x="9808496" y="3940716"/>
              <a:ext cx="1441339" cy="1290251"/>
            </a:xfrm>
            <a:custGeom>
              <a:avLst/>
              <a:gdLst>
                <a:gd name="connsiteX0" fmla="*/ 2631149 w 2676401"/>
                <a:gd name="connsiteY0" fmla="*/ 823553 h 2395846"/>
                <a:gd name="connsiteX1" fmla="*/ 2404033 w 2676401"/>
                <a:gd name="connsiteY1" fmla="*/ 629391 h 2395846"/>
                <a:gd name="connsiteX2" fmla="*/ 2039312 w 2676401"/>
                <a:gd name="connsiteY2" fmla="*/ 485997 h 2395846"/>
                <a:gd name="connsiteX3" fmla="*/ 1995225 w 2676401"/>
                <a:gd name="connsiteY3" fmla="*/ 455715 h 2395846"/>
                <a:gd name="connsiteX4" fmla="*/ 1890574 w 2676401"/>
                <a:gd name="connsiteY4" fmla="*/ 375556 h 2395846"/>
                <a:gd name="connsiteX5" fmla="*/ 1703537 w 2676401"/>
                <a:gd name="connsiteY5" fmla="*/ 343938 h 2395846"/>
                <a:gd name="connsiteX6" fmla="*/ 1686170 w 2676401"/>
                <a:gd name="connsiteY6" fmla="*/ 344384 h 2395846"/>
                <a:gd name="connsiteX7" fmla="*/ 1679045 w 2676401"/>
                <a:gd name="connsiteY7" fmla="*/ 344384 h 2395846"/>
                <a:gd name="connsiteX8" fmla="*/ 1679045 w 2676401"/>
                <a:gd name="connsiteY8" fmla="*/ 352399 h 2395846"/>
                <a:gd name="connsiteX9" fmla="*/ 1559698 w 2676401"/>
                <a:gd name="connsiteY9" fmla="*/ 495349 h 2395846"/>
                <a:gd name="connsiteX10" fmla="*/ 1438569 w 2676401"/>
                <a:gd name="connsiteY10" fmla="*/ 348837 h 2395846"/>
                <a:gd name="connsiteX11" fmla="*/ 1438569 w 2676401"/>
                <a:gd name="connsiteY11" fmla="*/ 344384 h 2395846"/>
                <a:gd name="connsiteX12" fmla="*/ 1435007 w 2676401"/>
                <a:gd name="connsiteY12" fmla="*/ 344384 h 2395846"/>
                <a:gd name="connsiteX13" fmla="*/ 1419420 w 2676401"/>
                <a:gd name="connsiteY13" fmla="*/ 344384 h 2395846"/>
                <a:gd name="connsiteX14" fmla="*/ 1273354 w 2676401"/>
                <a:gd name="connsiteY14" fmla="*/ 357743 h 2395846"/>
                <a:gd name="connsiteX15" fmla="*/ 1087653 w 2676401"/>
                <a:gd name="connsiteY15" fmla="*/ 502919 h 2395846"/>
                <a:gd name="connsiteX16" fmla="*/ 1048019 w 2676401"/>
                <a:gd name="connsiteY16" fmla="*/ 527412 h 2395846"/>
                <a:gd name="connsiteX17" fmla="*/ 873452 w 2676401"/>
                <a:gd name="connsiteY17" fmla="*/ 522513 h 2395846"/>
                <a:gd name="connsiteX18" fmla="*/ 557717 w 2676401"/>
                <a:gd name="connsiteY18" fmla="*/ 404057 h 2395846"/>
                <a:gd name="connsiteX19" fmla="*/ 237974 w 2676401"/>
                <a:gd name="connsiteY19" fmla="*/ 33102 h 2395846"/>
                <a:gd name="connsiteX20" fmla="*/ 205465 w 2676401"/>
                <a:gd name="connsiteY20" fmla="*/ 19742 h 2395846"/>
                <a:gd name="connsiteX21" fmla="*/ 205465 w 2676401"/>
                <a:gd name="connsiteY21" fmla="*/ 19742 h 2395846"/>
                <a:gd name="connsiteX22" fmla="*/ 205465 w 2676401"/>
                <a:gd name="connsiteY22" fmla="*/ 19742 h 2395846"/>
                <a:gd name="connsiteX23" fmla="*/ 174292 w 2676401"/>
                <a:gd name="connsiteY23" fmla="*/ 5046 h 2395846"/>
                <a:gd name="connsiteX24" fmla="*/ 9077 w 2676401"/>
                <a:gd name="connsiteY24" fmla="*/ 76298 h 2395846"/>
                <a:gd name="connsiteX25" fmla="*/ 9968 w 2676401"/>
                <a:gd name="connsiteY25" fmla="*/ 113260 h 2395846"/>
                <a:gd name="connsiteX26" fmla="*/ 9968 w 2676401"/>
                <a:gd name="connsiteY26" fmla="*/ 113260 h 2395846"/>
                <a:gd name="connsiteX27" fmla="*/ 9968 w 2676401"/>
                <a:gd name="connsiteY27" fmla="*/ 113260 h 2395846"/>
                <a:gd name="connsiteX28" fmla="*/ 8186 w 2676401"/>
                <a:gd name="connsiteY28" fmla="*/ 141316 h 2395846"/>
                <a:gd name="connsiteX29" fmla="*/ 323922 w 2676401"/>
                <a:gd name="connsiteY29" fmla="*/ 546116 h 2395846"/>
                <a:gd name="connsiteX30" fmla="*/ 660587 w 2676401"/>
                <a:gd name="connsiteY30" fmla="*/ 731371 h 2395846"/>
                <a:gd name="connsiteX31" fmla="*/ 1027535 w 2676401"/>
                <a:gd name="connsiteY31" fmla="*/ 784810 h 2395846"/>
                <a:gd name="connsiteX32" fmla="*/ 1051582 w 2676401"/>
                <a:gd name="connsiteY32" fmla="*/ 810193 h 2395846"/>
                <a:gd name="connsiteX33" fmla="*/ 1050692 w 2676401"/>
                <a:gd name="connsiteY33" fmla="*/ 1479962 h 2395846"/>
                <a:gd name="connsiteX34" fmla="*/ 1084981 w 2676401"/>
                <a:gd name="connsiteY34" fmla="*/ 1545424 h 2395846"/>
                <a:gd name="connsiteX35" fmla="*/ 1155788 w 2676401"/>
                <a:gd name="connsiteY35" fmla="*/ 1569917 h 2395846"/>
                <a:gd name="connsiteX36" fmla="*/ 1302745 w 2676401"/>
                <a:gd name="connsiteY36" fmla="*/ 1605543 h 2395846"/>
                <a:gd name="connsiteX37" fmla="*/ 1329465 w 2676401"/>
                <a:gd name="connsiteY37" fmla="*/ 1640278 h 2395846"/>
                <a:gd name="connsiteX38" fmla="*/ 1329019 w 2676401"/>
                <a:gd name="connsiteY38" fmla="*/ 2312719 h 2395846"/>
                <a:gd name="connsiteX39" fmla="*/ 1394037 w 2676401"/>
                <a:gd name="connsiteY39" fmla="*/ 2379963 h 2395846"/>
                <a:gd name="connsiteX40" fmla="*/ 1569495 w 2676401"/>
                <a:gd name="connsiteY40" fmla="*/ 2365267 h 2395846"/>
                <a:gd name="connsiteX41" fmla="*/ 1568159 w 2676401"/>
                <a:gd name="connsiteY41" fmla="*/ 2196489 h 2395846"/>
                <a:gd name="connsiteX42" fmla="*/ 1567713 w 2676401"/>
                <a:gd name="connsiteY42" fmla="*/ 1615786 h 2395846"/>
                <a:gd name="connsiteX43" fmla="*/ 1626051 w 2676401"/>
                <a:gd name="connsiteY43" fmla="*/ 1618012 h 2395846"/>
                <a:gd name="connsiteX44" fmla="*/ 1692850 w 2676401"/>
                <a:gd name="connsiteY44" fmla="*/ 1830878 h 2395846"/>
                <a:gd name="connsiteX45" fmla="*/ 1779243 w 2676401"/>
                <a:gd name="connsiteY45" fmla="*/ 2110096 h 2395846"/>
                <a:gd name="connsiteX46" fmla="*/ 1768110 w 2676401"/>
                <a:gd name="connsiteY46" fmla="*/ 2135479 h 2395846"/>
                <a:gd name="connsiteX47" fmla="*/ 1661677 w 2676401"/>
                <a:gd name="connsiteY47" fmla="*/ 2185356 h 2395846"/>
                <a:gd name="connsiteX48" fmla="*/ 1657669 w 2676401"/>
                <a:gd name="connsiteY48" fmla="*/ 2187137 h 2395846"/>
                <a:gd name="connsiteX49" fmla="*/ 1660786 w 2676401"/>
                <a:gd name="connsiteY49" fmla="*/ 2216084 h 2395846"/>
                <a:gd name="connsiteX50" fmla="*/ 1712889 w 2676401"/>
                <a:gd name="connsiteY50" fmla="*/ 2340774 h 2395846"/>
                <a:gd name="connsiteX51" fmla="*/ 1754305 w 2676401"/>
                <a:gd name="connsiteY51" fmla="*/ 2393768 h 2395846"/>
                <a:gd name="connsiteX52" fmla="*/ 1762766 w 2676401"/>
                <a:gd name="connsiteY52" fmla="*/ 2395994 h 2395846"/>
                <a:gd name="connsiteX53" fmla="*/ 1943568 w 2676401"/>
                <a:gd name="connsiteY53" fmla="*/ 2297578 h 2395846"/>
                <a:gd name="connsiteX54" fmla="*/ 2026398 w 2676401"/>
                <a:gd name="connsiteY54" fmla="*/ 2116776 h 2395846"/>
                <a:gd name="connsiteX55" fmla="*/ 1995670 w 2676401"/>
                <a:gd name="connsiteY55" fmla="*/ 2017914 h 2395846"/>
                <a:gd name="connsiteX56" fmla="*/ 1866526 w 2676401"/>
                <a:gd name="connsiteY56" fmla="*/ 1602871 h 2395846"/>
                <a:gd name="connsiteX57" fmla="*/ 1998788 w 2676401"/>
                <a:gd name="connsiteY57" fmla="*/ 1560565 h 2395846"/>
                <a:gd name="connsiteX58" fmla="*/ 2062024 w 2676401"/>
                <a:gd name="connsiteY58" fmla="*/ 1470165 h 2395846"/>
                <a:gd name="connsiteX59" fmla="*/ 2062024 w 2676401"/>
                <a:gd name="connsiteY59" fmla="*/ 1372193 h 2395846"/>
                <a:gd name="connsiteX60" fmla="*/ 2061579 w 2676401"/>
                <a:gd name="connsiteY60" fmla="*/ 807076 h 2395846"/>
                <a:gd name="connsiteX61" fmla="*/ 2084290 w 2676401"/>
                <a:gd name="connsiteY61" fmla="*/ 790599 h 2395846"/>
                <a:gd name="connsiteX62" fmla="*/ 2187160 w 2676401"/>
                <a:gd name="connsiteY62" fmla="*/ 831569 h 2395846"/>
                <a:gd name="connsiteX63" fmla="*/ 2385775 w 2676401"/>
                <a:gd name="connsiteY63" fmla="*/ 954924 h 2395846"/>
                <a:gd name="connsiteX64" fmla="*/ 2393791 w 2676401"/>
                <a:gd name="connsiteY64" fmla="*/ 1000347 h 2395846"/>
                <a:gd name="connsiteX65" fmla="*/ 2289139 w 2676401"/>
                <a:gd name="connsiteY65" fmla="*/ 1220783 h 2395846"/>
                <a:gd name="connsiteX66" fmla="*/ 2161777 w 2676401"/>
                <a:gd name="connsiteY66" fmla="*/ 1472391 h 2395846"/>
                <a:gd name="connsiteX67" fmla="*/ 2170683 w 2676401"/>
                <a:gd name="connsiteY67" fmla="*/ 1501337 h 2395846"/>
                <a:gd name="connsiteX68" fmla="*/ 2179145 w 2676401"/>
                <a:gd name="connsiteY68" fmla="*/ 1508462 h 2395846"/>
                <a:gd name="connsiteX69" fmla="*/ 2183598 w 2676401"/>
                <a:gd name="connsiteY69" fmla="*/ 1531619 h 2395846"/>
                <a:gd name="connsiteX70" fmla="*/ 2350595 w 2676401"/>
                <a:gd name="connsiteY70" fmla="*/ 1622465 h 2395846"/>
                <a:gd name="connsiteX71" fmla="*/ 2370188 w 2676401"/>
                <a:gd name="connsiteY71" fmla="*/ 1609996 h 2395846"/>
                <a:gd name="connsiteX72" fmla="*/ 2370188 w 2676401"/>
                <a:gd name="connsiteY72" fmla="*/ 1609996 h 2395846"/>
                <a:gd name="connsiteX73" fmla="*/ 2370188 w 2676401"/>
                <a:gd name="connsiteY73" fmla="*/ 1609996 h 2395846"/>
                <a:gd name="connsiteX74" fmla="*/ 2408932 w 2676401"/>
                <a:gd name="connsiteY74" fmla="*/ 1597527 h 2395846"/>
                <a:gd name="connsiteX75" fmla="*/ 2417838 w 2676401"/>
                <a:gd name="connsiteY75" fmla="*/ 1579714 h 2395846"/>
                <a:gd name="connsiteX76" fmla="*/ 2648071 w 2676401"/>
                <a:gd name="connsiteY76" fmla="*/ 1106334 h 2395846"/>
                <a:gd name="connsiteX77" fmla="*/ 2631149 w 2676401"/>
                <a:gd name="connsiteY77" fmla="*/ 823553 h 23958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</a:cxnLst>
              <a:rect l="l" t="t" r="r" b="b"/>
              <a:pathLst>
                <a:path w="2676401" h="2395846">
                  <a:moveTo>
                    <a:pt x="2631149" y="823553"/>
                  </a:moveTo>
                  <a:cubicBezTo>
                    <a:pt x="2575929" y="734933"/>
                    <a:pt x="2493544" y="677932"/>
                    <a:pt x="2404033" y="629391"/>
                  </a:cubicBezTo>
                  <a:cubicBezTo>
                    <a:pt x="2288249" y="567046"/>
                    <a:pt x="2165339" y="522068"/>
                    <a:pt x="2039312" y="485997"/>
                  </a:cubicBezTo>
                  <a:cubicBezTo>
                    <a:pt x="2021054" y="480653"/>
                    <a:pt x="2006803" y="472192"/>
                    <a:pt x="1995225" y="455715"/>
                  </a:cubicBezTo>
                  <a:cubicBezTo>
                    <a:pt x="1968506" y="418753"/>
                    <a:pt x="1931989" y="393815"/>
                    <a:pt x="1890574" y="375556"/>
                  </a:cubicBezTo>
                  <a:cubicBezTo>
                    <a:pt x="1830455" y="348837"/>
                    <a:pt x="1767664" y="343048"/>
                    <a:pt x="1703537" y="343938"/>
                  </a:cubicBezTo>
                  <a:cubicBezTo>
                    <a:pt x="1697303" y="337704"/>
                    <a:pt x="1692850" y="337259"/>
                    <a:pt x="1686170" y="344384"/>
                  </a:cubicBezTo>
                  <a:cubicBezTo>
                    <a:pt x="1683943" y="344384"/>
                    <a:pt x="1681716" y="344384"/>
                    <a:pt x="1679045" y="344384"/>
                  </a:cubicBezTo>
                  <a:cubicBezTo>
                    <a:pt x="1679045" y="347055"/>
                    <a:pt x="1679045" y="349728"/>
                    <a:pt x="1679045" y="352399"/>
                  </a:cubicBezTo>
                  <a:cubicBezTo>
                    <a:pt x="1639411" y="400049"/>
                    <a:pt x="1599777" y="447699"/>
                    <a:pt x="1559698" y="495349"/>
                  </a:cubicBezTo>
                  <a:cubicBezTo>
                    <a:pt x="1519173" y="446808"/>
                    <a:pt x="1478648" y="397823"/>
                    <a:pt x="1438569" y="348837"/>
                  </a:cubicBezTo>
                  <a:cubicBezTo>
                    <a:pt x="1438569" y="347501"/>
                    <a:pt x="1438569" y="345720"/>
                    <a:pt x="1438569" y="344384"/>
                  </a:cubicBezTo>
                  <a:cubicBezTo>
                    <a:pt x="1437233" y="344384"/>
                    <a:pt x="1435897" y="344384"/>
                    <a:pt x="1435007" y="344384"/>
                  </a:cubicBezTo>
                  <a:cubicBezTo>
                    <a:pt x="1428772" y="337259"/>
                    <a:pt x="1424764" y="339040"/>
                    <a:pt x="1419420" y="344384"/>
                  </a:cubicBezTo>
                  <a:cubicBezTo>
                    <a:pt x="1370435" y="344384"/>
                    <a:pt x="1321894" y="344384"/>
                    <a:pt x="1273354" y="357743"/>
                  </a:cubicBezTo>
                  <a:cubicBezTo>
                    <a:pt x="1190523" y="380455"/>
                    <a:pt x="1124615" y="423651"/>
                    <a:pt x="1087653" y="502919"/>
                  </a:cubicBezTo>
                  <a:cubicBezTo>
                    <a:pt x="1078747" y="522068"/>
                    <a:pt x="1064942" y="525185"/>
                    <a:pt x="1048019" y="527412"/>
                  </a:cubicBezTo>
                  <a:cubicBezTo>
                    <a:pt x="989682" y="535428"/>
                    <a:pt x="931344" y="531420"/>
                    <a:pt x="873452" y="522513"/>
                  </a:cubicBezTo>
                  <a:cubicBezTo>
                    <a:pt x="759894" y="505591"/>
                    <a:pt x="653907" y="467293"/>
                    <a:pt x="557717" y="404057"/>
                  </a:cubicBezTo>
                  <a:cubicBezTo>
                    <a:pt x="415658" y="310984"/>
                    <a:pt x="313679" y="183176"/>
                    <a:pt x="237974" y="33102"/>
                  </a:cubicBezTo>
                  <a:cubicBezTo>
                    <a:pt x="229067" y="15734"/>
                    <a:pt x="221942" y="11281"/>
                    <a:pt x="205465" y="19742"/>
                  </a:cubicBezTo>
                  <a:cubicBezTo>
                    <a:pt x="205465" y="19742"/>
                    <a:pt x="205465" y="19742"/>
                    <a:pt x="205465" y="19742"/>
                  </a:cubicBezTo>
                  <a:cubicBezTo>
                    <a:pt x="205465" y="19742"/>
                    <a:pt x="205465" y="19742"/>
                    <a:pt x="205465" y="19742"/>
                  </a:cubicBezTo>
                  <a:cubicBezTo>
                    <a:pt x="200567" y="3265"/>
                    <a:pt x="192551" y="-6532"/>
                    <a:pt x="174292" y="5046"/>
                  </a:cubicBezTo>
                  <a:cubicBezTo>
                    <a:pt x="119963" y="29984"/>
                    <a:pt x="65633" y="56258"/>
                    <a:pt x="9077" y="76298"/>
                  </a:cubicBezTo>
                  <a:cubicBezTo>
                    <a:pt x="-11853" y="89213"/>
                    <a:pt x="9968" y="100791"/>
                    <a:pt x="9968" y="113260"/>
                  </a:cubicBezTo>
                  <a:cubicBezTo>
                    <a:pt x="9968" y="113260"/>
                    <a:pt x="9968" y="113260"/>
                    <a:pt x="9968" y="113260"/>
                  </a:cubicBezTo>
                  <a:cubicBezTo>
                    <a:pt x="9968" y="113260"/>
                    <a:pt x="9968" y="113260"/>
                    <a:pt x="9968" y="113260"/>
                  </a:cubicBezTo>
                  <a:cubicBezTo>
                    <a:pt x="-4283" y="121721"/>
                    <a:pt x="3288" y="131518"/>
                    <a:pt x="8186" y="141316"/>
                  </a:cubicBezTo>
                  <a:cubicBezTo>
                    <a:pt x="87009" y="296734"/>
                    <a:pt x="188098" y="435230"/>
                    <a:pt x="323922" y="546116"/>
                  </a:cubicBezTo>
                  <a:cubicBezTo>
                    <a:pt x="425010" y="628501"/>
                    <a:pt x="536787" y="690846"/>
                    <a:pt x="660587" y="731371"/>
                  </a:cubicBezTo>
                  <a:cubicBezTo>
                    <a:pt x="779489" y="770559"/>
                    <a:pt x="902844" y="783919"/>
                    <a:pt x="1027535" y="784810"/>
                  </a:cubicBezTo>
                  <a:cubicBezTo>
                    <a:pt x="1048019" y="784810"/>
                    <a:pt x="1051582" y="791045"/>
                    <a:pt x="1051582" y="810193"/>
                  </a:cubicBezTo>
                  <a:cubicBezTo>
                    <a:pt x="1050692" y="1033301"/>
                    <a:pt x="1051137" y="1256854"/>
                    <a:pt x="1050692" y="1479962"/>
                  </a:cubicBezTo>
                  <a:cubicBezTo>
                    <a:pt x="1050692" y="1508908"/>
                    <a:pt x="1061825" y="1530283"/>
                    <a:pt x="1084981" y="1545424"/>
                  </a:cubicBezTo>
                  <a:cubicBezTo>
                    <a:pt x="1106357" y="1559230"/>
                    <a:pt x="1129959" y="1566800"/>
                    <a:pt x="1155788" y="1569917"/>
                  </a:cubicBezTo>
                  <a:cubicBezTo>
                    <a:pt x="1177609" y="1572589"/>
                    <a:pt x="1273799" y="1602871"/>
                    <a:pt x="1302745" y="1605543"/>
                  </a:cubicBezTo>
                  <a:cubicBezTo>
                    <a:pt x="1326347" y="1607770"/>
                    <a:pt x="1329465" y="1618903"/>
                    <a:pt x="1329465" y="1640278"/>
                  </a:cubicBezTo>
                  <a:cubicBezTo>
                    <a:pt x="1328574" y="1864277"/>
                    <a:pt x="1329019" y="2088275"/>
                    <a:pt x="1329019" y="2312719"/>
                  </a:cubicBezTo>
                  <a:cubicBezTo>
                    <a:pt x="1329019" y="2375509"/>
                    <a:pt x="1329019" y="2375509"/>
                    <a:pt x="1394037" y="2379963"/>
                  </a:cubicBezTo>
                  <a:cubicBezTo>
                    <a:pt x="1432780" y="2383080"/>
                    <a:pt x="1569495" y="2396440"/>
                    <a:pt x="1569495" y="2365267"/>
                  </a:cubicBezTo>
                  <a:cubicBezTo>
                    <a:pt x="1569495" y="2355470"/>
                    <a:pt x="1568159" y="2204950"/>
                    <a:pt x="1568159" y="2196489"/>
                  </a:cubicBezTo>
                  <a:cubicBezTo>
                    <a:pt x="1568159" y="2013906"/>
                    <a:pt x="1567713" y="1798369"/>
                    <a:pt x="1567713" y="1615786"/>
                  </a:cubicBezTo>
                  <a:cubicBezTo>
                    <a:pt x="1596214" y="1614895"/>
                    <a:pt x="1617144" y="1618012"/>
                    <a:pt x="1626051" y="1618012"/>
                  </a:cubicBezTo>
                  <a:cubicBezTo>
                    <a:pt x="1648317" y="1688819"/>
                    <a:pt x="1671029" y="1760071"/>
                    <a:pt x="1692850" y="1830878"/>
                  </a:cubicBezTo>
                  <a:cubicBezTo>
                    <a:pt x="1721796" y="1923950"/>
                    <a:pt x="1749851" y="2017468"/>
                    <a:pt x="1779243" y="2110096"/>
                  </a:cubicBezTo>
                  <a:cubicBezTo>
                    <a:pt x="1783696" y="2124346"/>
                    <a:pt x="1779688" y="2130136"/>
                    <a:pt x="1768110" y="2135479"/>
                  </a:cubicBezTo>
                  <a:cubicBezTo>
                    <a:pt x="1732484" y="2151957"/>
                    <a:pt x="1697303" y="2168879"/>
                    <a:pt x="1661677" y="2185356"/>
                  </a:cubicBezTo>
                  <a:cubicBezTo>
                    <a:pt x="1660341" y="2185801"/>
                    <a:pt x="1659005" y="2186692"/>
                    <a:pt x="1657669" y="2187137"/>
                  </a:cubicBezTo>
                  <a:cubicBezTo>
                    <a:pt x="1654107" y="2196934"/>
                    <a:pt x="1657669" y="2206731"/>
                    <a:pt x="1660786" y="2216084"/>
                  </a:cubicBezTo>
                  <a:cubicBezTo>
                    <a:pt x="1673255" y="2259725"/>
                    <a:pt x="1688396" y="2302031"/>
                    <a:pt x="1712889" y="2340774"/>
                  </a:cubicBezTo>
                  <a:cubicBezTo>
                    <a:pt x="1725358" y="2359478"/>
                    <a:pt x="1732929" y="2381744"/>
                    <a:pt x="1754305" y="2393768"/>
                  </a:cubicBezTo>
                  <a:cubicBezTo>
                    <a:pt x="1756976" y="2394659"/>
                    <a:pt x="1760539" y="2396885"/>
                    <a:pt x="1762766" y="2395994"/>
                  </a:cubicBezTo>
                  <a:cubicBezTo>
                    <a:pt x="1824220" y="2365267"/>
                    <a:pt x="1890574" y="2343446"/>
                    <a:pt x="1943568" y="2297578"/>
                  </a:cubicBezTo>
                  <a:cubicBezTo>
                    <a:pt x="1998342" y="2249928"/>
                    <a:pt x="2030406" y="2191591"/>
                    <a:pt x="2026398" y="2116776"/>
                  </a:cubicBezTo>
                  <a:cubicBezTo>
                    <a:pt x="2024616" y="2081150"/>
                    <a:pt x="2006358" y="2050868"/>
                    <a:pt x="1995670" y="2017914"/>
                  </a:cubicBezTo>
                  <a:cubicBezTo>
                    <a:pt x="1951583" y="1879863"/>
                    <a:pt x="1909723" y="1740922"/>
                    <a:pt x="1866526" y="1602871"/>
                  </a:cubicBezTo>
                  <a:cubicBezTo>
                    <a:pt x="1862073" y="1589066"/>
                    <a:pt x="1968060" y="1571253"/>
                    <a:pt x="1998788" y="1560565"/>
                  </a:cubicBezTo>
                  <a:cubicBezTo>
                    <a:pt x="2043766" y="1544979"/>
                    <a:pt x="2062469" y="1517369"/>
                    <a:pt x="2062024" y="1470165"/>
                  </a:cubicBezTo>
                  <a:cubicBezTo>
                    <a:pt x="2061579" y="1437656"/>
                    <a:pt x="2062024" y="1404702"/>
                    <a:pt x="2062024" y="1372193"/>
                  </a:cubicBezTo>
                  <a:cubicBezTo>
                    <a:pt x="2062024" y="1183821"/>
                    <a:pt x="2062024" y="995448"/>
                    <a:pt x="2061579" y="807076"/>
                  </a:cubicBezTo>
                  <a:cubicBezTo>
                    <a:pt x="2061579" y="788372"/>
                    <a:pt x="2066032" y="783028"/>
                    <a:pt x="2084290" y="790599"/>
                  </a:cubicBezTo>
                  <a:cubicBezTo>
                    <a:pt x="2118580" y="804849"/>
                    <a:pt x="2153761" y="815983"/>
                    <a:pt x="2187160" y="831569"/>
                  </a:cubicBezTo>
                  <a:cubicBezTo>
                    <a:pt x="2258412" y="864077"/>
                    <a:pt x="2330555" y="895696"/>
                    <a:pt x="2385775" y="954924"/>
                  </a:cubicBezTo>
                  <a:cubicBezTo>
                    <a:pt x="2399134" y="969174"/>
                    <a:pt x="2402697" y="982088"/>
                    <a:pt x="2393791" y="1000347"/>
                  </a:cubicBezTo>
                  <a:cubicBezTo>
                    <a:pt x="2358165" y="1073380"/>
                    <a:pt x="2324320" y="1147304"/>
                    <a:pt x="2289139" y="1220783"/>
                  </a:cubicBezTo>
                  <a:cubicBezTo>
                    <a:pt x="2248615" y="1305395"/>
                    <a:pt x="2206754" y="1389560"/>
                    <a:pt x="2161777" y="1472391"/>
                  </a:cubicBezTo>
                  <a:cubicBezTo>
                    <a:pt x="2154206" y="1486196"/>
                    <a:pt x="2154206" y="1495548"/>
                    <a:pt x="2170683" y="1501337"/>
                  </a:cubicBezTo>
                  <a:cubicBezTo>
                    <a:pt x="2173800" y="1502673"/>
                    <a:pt x="2176027" y="1505791"/>
                    <a:pt x="2179145" y="1508462"/>
                  </a:cubicBezTo>
                  <a:cubicBezTo>
                    <a:pt x="2174245" y="1517369"/>
                    <a:pt x="2170238" y="1526275"/>
                    <a:pt x="2183598" y="1531619"/>
                  </a:cubicBezTo>
                  <a:cubicBezTo>
                    <a:pt x="2239263" y="1561901"/>
                    <a:pt x="2294929" y="1592183"/>
                    <a:pt x="2350595" y="1622465"/>
                  </a:cubicBezTo>
                  <a:cubicBezTo>
                    <a:pt x="2365290" y="1630927"/>
                    <a:pt x="2365290" y="1616676"/>
                    <a:pt x="2370188" y="1609996"/>
                  </a:cubicBezTo>
                  <a:cubicBezTo>
                    <a:pt x="2370188" y="1609996"/>
                    <a:pt x="2370188" y="1609996"/>
                    <a:pt x="2370188" y="1609996"/>
                  </a:cubicBezTo>
                  <a:cubicBezTo>
                    <a:pt x="2370188" y="1609996"/>
                    <a:pt x="2370188" y="1609996"/>
                    <a:pt x="2370188" y="1609996"/>
                  </a:cubicBezTo>
                  <a:cubicBezTo>
                    <a:pt x="2388001" y="1621575"/>
                    <a:pt x="2401361" y="1618457"/>
                    <a:pt x="2408932" y="1597527"/>
                  </a:cubicBezTo>
                  <a:cubicBezTo>
                    <a:pt x="2411159" y="1591293"/>
                    <a:pt x="2415167" y="1585503"/>
                    <a:pt x="2417838" y="1579714"/>
                  </a:cubicBezTo>
                  <a:cubicBezTo>
                    <a:pt x="2497997" y="1423406"/>
                    <a:pt x="2575038" y="1265761"/>
                    <a:pt x="2648071" y="1106334"/>
                  </a:cubicBezTo>
                  <a:cubicBezTo>
                    <a:pt x="2692604" y="1008363"/>
                    <a:pt x="2687705" y="913954"/>
                    <a:pt x="2631149" y="823553"/>
                  </a:cubicBezTo>
                  <a:close/>
                </a:path>
              </a:pathLst>
            </a:custGeom>
            <a:solidFill>
              <a:schemeClr val="accent3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60" name="Group 190">
              <a:extLst>
                <a:ext uri="{FF2B5EF4-FFF2-40B4-BE49-F238E27FC236}">
                  <a16:creationId xmlns:a16="http://schemas.microsoft.com/office/drawing/2014/main" id="{C7CAE1F2-7BE4-4C44-BA56-9DCC62126F5F}"/>
                </a:ext>
              </a:extLst>
            </p:cNvPr>
            <p:cNvGrpSpPr/>
            <p:nvPr/>
          </p:nvGrpSpPr>
          <p:grpSpPr>
            <a:xfrm>
              <a:off x="10367828" y="5099978"/>
              <a:ext cx="417562" cy="336236"/>
              <a:chOff x="5696247" y="5609818"/>
              <a:chExt cx="540427" cy="435172"/>
            </a:xfrm>
          </p:grpSpPr>
          <p:grpSp>
            <p:nvGrpSpPr>
              <p:cNvPr id="366" name="Group 196">
                <a:extLst>
                  <a:ext uri="{FF2B5EF4-FFF2-40B4-BE49-F238E27FC236}">
                    <a16:creationId xmlns:a16="http://schemas.microsoft.com/office/drawing/2014/main" id="{0F92D516-0BE5-46B9-9A13-C8F77E37A717}"/>
                  </a:ext>
                </a:extLst>
              </p:cNvPr>
              <p:cNvGrpSpPr/>
              <p:nvPr/>
            </p:nvGrpSpPr>
            <p:grpSpPr>
              <a:xfrm>
                <a:off x="5696247" y="5746751"/>
                <a:ext cx="398438" cy="293123"/>
                <a:chOff x="5696247" y="5746751"/>
                <a:chExt cx="398438" cy="293123"/>
              </a:xfrm>
            </p:grpSpPr>
            <p:grpSp>
              <p:nvGrpSpPr>
                <p:cNvPr id="371" name="Group 201">
                  <a:extLst>
                    <a:ext uri="{FF2B5EF4-FFF2-40B4-BE49-F238E27FC236}">
                      <a16:creationId xmlns:a16="http://schemas.microsoft.com/office/drawing/2014/main" id="{28A3B806-C4E7-4F09-890A-F24B24CE5552}"/>
                    </a:ext>
                  </a:extLst>
                </p:cNvPr>
                <p:cNvGrpSpPr/>
                <p:nvPr/>
              </p:nvGrpSpPr>
              <p:grpSpPr>
                <a:xfrm>
                  <a:off x="5696247" y="5746752"/>
                  <a:ext cx="398438" cy="293122"/>
                  <a:chOff x="5749772" y="5812681"/>
                  <a:chExt cx="294954" cy="216991"/>
                </a:xfrm>
              </p:grpSpPr>
              <p:sp>
                <p:nvSpPr>
                  <p:cNvPr id="373" name="Freeform: Shape 203">
                    <a:extLst>
                      <a:ext uri="{FF2B5EF4-FFF2-40B4-BE49-F238E27FC236}">
                        <a16:creationId xmlns:a16="http://schemas.microsoft.com/office/drawing/2014/main" id="{48D9EE57-A157-4C46-BCAC-0F0D6D65D84E}"/>
                      </a:ext>
                    </a:extLst>
                  </p:cNvPr>
                  <p:cNvSpPr/>
                  <p:nvPr/>
                </p:nvSpPr>
                <p:spPr>
                  <a:xfrm>
                    <a:off x="5750026" y="5812681"/>
                    <a:ext cx="294700" cy="215944"/>
                  </a:xfrm>
                  <a:custGeom>
                    <a:avLst/>
                    <a:gdLst>
                      <a:gd name="connsiteX0" fmla="*/ 149308 w 294699"/>
                      <a:gd name="connsiteY0" fmla="*/ 61226 h 215943"/>
                      <a:gd name="connsiteX1" fmla="*/ 150071 w 294699"/>
                      <a:gd name="connsiteY1" fmla="*/ 0 h 215943"/>
                      <a:gd name="connsiteX2" fmla="*/ 161757 w 294699"/>
                      <a:gd name="connsiteY2" fmla="*/ 5843 h 215943"/>
                      <a:gd name="connsiteX3" fmla="*/ 209773 w 294699"/>
                      <a:gd name="connsiteY3" fmla="*/ 9908 h 215943"/>
                      <a:gd name="connsiteX4" fmla="*/ 283193 w 294699"/>
                      <a:gd name="connsiteY4" fmla="*/ 508 h 215943"/>
                      <a:gd name="connsiteX5" fmla="*/ 287004 w 294699"/>
                      <a:gd name="connsiteY5" fmla="*/ 5081 h 215943"/>
                      <a:gd name="connsiteX6" fmla="*/ 286242 w 294699"/>
                      <a:gd name="connsiteY6" fmla="*/ 58432 h 215943"/>
                      <a:gd name="connsiteX7" fmla="*/ 291577 w 294699"/>
                      <a:gd name="connsiteY7" fmla="*/ 76724 h 215943"/>
                      <a:gd name="connsiteX8" fmla="*/ 294626 w 294699"/>
                      <a:gd name="connsiteY8" fmla="*/ 87140 h 215943"/>
                      <a:gd name="connsiteX9" fmla="*/ 294880 w 294699"/>
                      <a:gd name="connsiteY9" fmla="*/ 147350 h 215943"/>
                      <a:gd name="connsiteX10" fmla="*/ 274302 w 294699"/>
                      <a:gd name="connsiteY10" fmla="*/ 180885 h 215943"/>
                      <a:gd name="connsiteX11" fmla="*/ 236702 w 294699"/>
                      <a:gd name="connsiteY11" fmla="*/ 189777 h 215943"/>
                      <a:gd name="connsiteX12" fmla="*/ 146006 w 294699"/>
                      <a:gd name="connsiteY12" fmla="*/ 216960 h 215943"/>
                      <a:gd name="connsiteX13" fmla="*/ 107898 w 294699"/>
                      <a:gd name="connsiteY13" fmla="*/ 217214 h 215943"/>
                      <a:gd name="connsiteX14" fmla="*/ 6532 w 294699"/>
                      <a:gd name="connsiteY14" fmla="*/ 164117 h 215943"/>
                      <a:gd name="connsiteX15" fmla="*/ 10850 w 294699"/>
                      <a:gd name="connsiteY15" fmla="*/ 136171 h 215943"/>
                      <a:gd name="connsiteX16" fmla="*/ 16439 w 294699"/>
                      <a:gd name="connsiteY16" fmla="*/ 137696 h 215943"/>
                      <a:gd name="connsiteX17" fmla="*/ 16185 w 294699"/>
                      <a:gd name="connsiteY17" fmla="*/ 137442 h 215943"/>
                      <a:gd name="connsiteX18" fmla="*/ 68774 w 294699"/>
                      <a:gd name="connsiteY18" fmla="*/ 110512 h 215943"/>
                      <a:gd name="connsiteX19" fmla="*/ 97228 w 294699"/>
                      <a:gd name="connsiteY19" fmla="*/ 90442 h 215943"/>
                      <a:gd name="connsiteX20" fmla="*/ 119330 w 294699"/>
                      <a:gd name="connsiteY20" fmla="*/ 77740 h 215943"/>
                      <a:gd name="connsiteX21" fmla="*/ 140925 w 294699"/>
                      <a:gd name="connsiteY21" fmla="*/ 71643 h 215943"/>
                      <a:gd name="connsiteX22" fmla="*/ 149308 w 294699"/>
                      <a:gd name="connsiteY22" fmla="*/ 61226 h 2159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</a:cxnLst>
                    <a:rect l="l" t="t" r="r" b="b"/>
                    <a:pathLst>
                      <a:path w="294699" h="215943">
                        <a:moveTo>
                          <a:pt x="149308" y="61226"/>
                        </a:moveTo>
                        <a:cubicBezTo>
                          <a:pt x="150071" y="40902"/>
                          <a:pt x="146514" y="20324"/>
                          <a:pt x="150071" y="0"/>
                        </a:cubicBezTo>
                        <a:cubicBezTo>
                          <a:pt x="152611" y="4573"/>
                          <a:pt x="157438" y="4319"/>
                          <a:pt x="161757" y="5843"/>
                        </a:cubicBezTo>
                        <a:cubicBezTo>
                          <a:pt x="170903" y="9400"/>
                          <a:pt x="203167" y="9908"/>
                          <a:pt x="209773" y="9908"/>
                        </a:cubicBezTo>
                        <a:cubicBezTo>
                          <a:pt x="234670" y="9908"/>
                          <a:pt x="259313" y="8130"/>
                          <a:pt x="283193" y="508"/>
                        </a:cubicBezTo>
                        <a:cubicBezTo>
                          <a:pt x="285480" y="1270"/>
                          <a:pt x="286750" y="3049"/>
                          <a:pt x="287004" y="5081"/>
                        </a:cubicBezTo>
                        <a:cubicBezTo>
                          <a:pt x="288020" y="22865"/>
                          <a:pt x="290815" y="40648"/>
                          <a:pt x="286242" y="58432"/>
                        </a:cubicBezTo>
                        <a:cubicBezTo>
                          <a:pt x="285480" y="65291"/>
                          <a:pt x="285480" y="71643"/>
                          <a:pt x="291577" y="76724"/>
                        </a:cubicBezTo>
                        <a:cubicBezTo>
                          <a:pt x="294372" y="79264"/>
                          <a:pt x="294626" y="83329"/>
                          <a:pt x="294626" y="87140"/>
                        </a:cubicBezTo>
                        <a:cubicBezTo>
                          <a:pt x="294626" y="107210"/>
                          <a:pt x="294880" y="127280"/>
                          <a:pt x="294880" y="147350"/>
                        </a:cubicBezTo>
                        <a:cubicBezTo>
                          <a:pt x="300977" y="164117"/>
                          <a:pt x="291831" y="178090"/>
                          <a:pt x="274302" y="180885"/>
                        </a:cubicBezTo>
                        <a:cubicBezTo>
                          <a:pt x="267188" y="182155"/>
                          <a:pt x="242545" y="186728"/>
                          <a:pt x="236702" y="189777"/>
                        </a:cubicBezTo>
                        <a:cubicBezTo>
                          <a:pt x="222475" y="196890"/>
                          <a:pt x="159978" y="215690"/>
                          <a:pt x="146006" y="216960"/>
                        </a:cubicBezTo>
                        <a:cubicBezTo>
                          <a:pt x="133303" y="217976"/>
                          <a:pt x="120601" y="218230"/>
                          <a:pt x="107898" y="217214"/>
                        </a:cubicBezTo>
                        <a:cubicBezTo>
                          <a:pt x="105612" y="216960"/>
                          <a:pt x="39812" y="214165"/>
                          <a:pt x="6532" y="164117"/>
                        </a:cubicBezTo>
                        <a:cubicBezTo>
                          <a:pt x="-1852" y="151415"/>
                          <a:pt x="-3885" y="143285"/>
                          <a:pt x="10850" y="136171"/>
                        </a:cubicBezTo>
                        <a:cubicBezTo>
                          <a:pt x="13137" y="135156"/>
                          <a:pt x="14915" y="135917"/>
                          <a:pt x="16439" y="137696"/>
                        </a:cubicBezTo>
                        <a:cubicBezTo>
                          <a:pt x="16439" y="137696"/>
                          <a:pt x="16439" y="137442"/>
                          <a:pt x="16185" y="137442"/>
                        </a:cubicBezTo>
                        <a:lnTo>
                          <a:pt x="68774" y="110512"/>
                        </a:lnTo>
                        <a:cubicBezTo>
                          <a:pt x="77920" y="103399"/>
                          <a:pt x="87066" y="97810"/>
                          <a:pt x="97228" y="90442"/>
                        </a:cubicBezTo>
                        <a:cubicBezTo>
                          <a:pt x="103833" y="84853"/>
                          <a:pt x="111963" y="81296"/>
                          <a:pt x="119330" y="77740"/>
                        </a:cubicBezTo>
                        <a:cubicBezTo>
                          <a:pt x="125682" y="73167"/>
                          <a:pt x="133557" y="72913"/>
                          <a:pt x="140925" y="71643"/>
                        </a:cubicBezTo>
                        <a:cubicBezTo>
                          <a:pt x="146768" y="70372"/>
                          <a:pt x="149054" y="68848"/>
                          <a:pt x="149308" y="61226"/>
                        </a:cubicBezTo>
                        <a:close/>
                      </a:path>
                    </a:pathLst>
                  </a:custGeom>
                  <a:solidFill>
                    <a:schemeClr val="accent5">
                      <a:lumMod val="75000"/>
                    </a:schemeClr>
                  </a:solidFill>
                  <a:ln w="253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  <p:sp>
                <p:nvSpPr>
                  <p:cNvPr id="374" name="Freeform: Shape 204">
                    <a:extLst>
                      <a:ext uri="{FF2B5EF4-FFF2-40B4-BE49-F238E27FC236}">
                        <a16:creationId xmlns:a16="http://schemas.microsoft.com/office/drawing/2014/main" id="{62EA4023-5449-4589-982C-E951A6448974}"/>
                      </a:ext>
                    </a:extLst>
                  </p:cNvPr>
                  <p:cNvSpPr/>
                  <p:nvPr/>
                </p:nvSpPr>
                <p:spPr>
                  <a:xfrm>
                    <a:off x="5749772" y="5948376"/>
                    <a:ext cx="294700" cy="81296"/>
                  </a:xfrm>
                  <a:custGeom>
                    <a:avLst/>
                    <a:gdLst>
                      <a:gd name="connsiteX0" fmla="*/ 274302 w 294699"/>
                      <a:gd name="connsiteY0" fmla="*/ 45189 h 81296"/>
                      <a:gd name="connsiteX1" fmla="*/ 294880 w 294699"/>
                      <a:gd name="connsiteY1" fmla="*/ 11654 h 81296"/>
                      <a:gd name="connsiteX2" fmla="*/ 192751 w 294699"/>
                      <a:gd name="connsiteY2" fmla="*/ 41124 h 81296"/>
                      <a:gd name="connsiteX3" fmla="*/ 143719 w 294699"/>
                      <a:gd name="connsiteY3" fmla="*/ 51541 h 81296"/>
                      <a:gd name="connsiteX4" fmla="*/ 120092 w 294699"/>
                      <a:gd name="connsiteY4" fmla="*/ 51032 h 81296"/>
                      <a:gd name="connsiteX5" fmla="*/ 42099 w 294699"/>
                      <a:gd name="connsiteY5" fmla="*/ 30962 h 81296"/>
                      <a:gd name="connsiteX6" fmla="*/ 18726 w 294699"/>
                      <a:gd name="connsiteY6" fmla="*/ 5303 h 81296"/>
                      <a:gd name="connsiteX7" fmla="*/ 10850 w 294699"/>
                      <a:gd name="connsiteY7" fmla="*/ 476 h 81296"/>
                      <a:gd name="connsiteX8" fmla="*/ 6531 w 294699"/>
                      <a:gd name="connsiteY8" fmla="*/ 28422 h 81296"/>
                      <a:gd name="connsiteX9" fmla="*/ 107898 w 294699"/>
                      <a:gd name="connsiteY9" fmla="*/ 81519 h 81296"/>
                      <a:gd name="connsiteX10" fmla="*/ 146006 w 294699"/>
                      <a:gd name="connsiteY10" fmla="*/ 81265 h 81296"/>
                      <a:gd name="connsiteX11" fmla="*/ 236702 w 294699"/>
                      <a:gd name="connsiteY11" fmla="*/ 54081 h 81296"/>
                      <a:gd name="connsiteX12" fmla="*/ 274302 w 294699"/>
                      <a:gd name="connsiteY12" fmla="*/ 45189 h 81296"/>
                      <a:gd name="connsiteX13" fmla="*/ 194275 w 294699"/>
                      <a:gd name="connsiteY13" fmla="*/ 70086 h 81296"/>
                      <a:gd name="connsiteX14" fmla="*/ 195292 w 294699"/>
                      <a:gd name="connsiteY14" fmla="*/ 69832 h 81296"/>
                      <a:gd name="connsiteX15" fmla="*/ 193513 w 294699"/>
                      <a:gd name="connsiteY15" fmla="*/ 70340 h 81296"/>
                      <a:gd name="connsiteX16" fmla="*/ 194275 w 294699"/>
                      <a:gd name="connsiteY16" fmla="*/ 70086 h 81296"/>
                      <a:gd name="connsiteX17" fmla="*/ 197578 w 294699"/>
                      <a:gd name="connsiteY17" fmla="*/ 70340 h 81296"/>
                      <a:gd name="connsiteX18" fmla="*/ 197578 w 294699"/>
                      <a:gd name="connsiteY18" fmla="*/ 70340 h 81296"/>
                      <a:gd name="connsiteX19" fmla="*/ 197578 w 294699"/>
                      <a:gd name="connsiteY19" fmla="*/ 70340 h 812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</a:cxnLst>
                    <a:rect l="l" t="t" r="r" b="b"/>
                    <a:pathLst>
                      <a:path w="294699" h="81296">
                        <a:moveTo>
                          <a:pt x="274302" y="45189"/>
                        </a:moveTo>
                        <a:cubicBezTo>
                          <a:pt x="291831" y="42141"/>
                          <a:pt x="300977" y="28168"/>
                          <a:pt x="294880" y="11654"/>
                        </a:cubicBezTo>
                        <a:cubicBezTo>
                          <a:pt x="258804" y="14703"/>
                          <a:pt x="225270" y="25881"/>
                          <a:pt x="192751" y="41124"/>
                        </a:cubicBezTo>
                        <a:cubicBezTo>
                          <a:pt x="177254" y="48492"/>
                          <a:pt x="160487" y="49762"/>
                          <a:pt x="143719" y="51541"/>
                        </a:cubicBezTo>
                        <a:cubicBezTo>
                          <a:pt x="138130" y="52049"/>
                          <a:pt x="124919" y="51795"/>
                          <a:pt x="120092" y="51032"/>
                        </a:cubicBezTo>
                        <a:cubicBezTo>
                          <a:pt x="93417" y="47730"/>
                          <a:pt x="66996" y="41887"/>
                          <a:pt x="42099" y="30962"/>
                        </a:cubicBezTo>
                        <a:cubicBezTo>
                          <a:pt x="39050" y="29692"/>
                          <a:pt x="28380" y="19530"/>
                          <a:pt x="18726" y="5303"/>
                        </a:cubicBezTo>
                        <a:cubicBezTo>
                          <a:pt x="16693" y="2255"/>
                          <a:pt x="14661" y="-1302"/>
                          <a:pt x="10850" y="476"/>
                        </a:cubicBezTo>
                        <a:cubicBezTo>
                          <a:pt x="-3885" y="7590"/>
                          <a:pt x="-1852" y="15719"/>
                          <a:pt x="6531" y="28422"/>
                        </a:cubicBezTo>
                        <a:cubicBezTo>
                          <a:pt x="39812" y="78724"/>
                          <a:pt x="105611" y="81265"/>
                          <a:pt x="107898" y="81519"/>
                        </a:cubicBezTo>
                        <a:cubicBezTo>
                          <a:pt x="120601" y="82535"/>
                          <a:pt x="133303" y="82281"/>
                          <a:pt x="146006" y="81265"/>
                        </a:cubicBezTo>
                        <a:cubicBezTo>
                          <a:pt x="159724" y="79994"/>
                          <a:pt x="222221" y="61194"/>
                          <a:pt x="236702" y="54081"/>
                        </a:cubicBezTo>
                        <a:cubicBezTo>
                          <a:pt x="242545" y="51032"/>
                          <a:pt x="267188" y="46460"/>
                          <a:pt x="274302" y="45189"/>
                        </a:cubicBezTo>
                        <a:close/>
                        <a:moveTo>
                          <a:pt x="194275" y="70086"/>
                        </a:moveTo>
                        <a:cubicBezTo>
                          <a:pt x="194784" y="70086"/>
                          <a:pt x="195038" y="69832"/>
                          <a:pt x="195292" y="69832"/>
                        </a:cubicBezTo>
                        <a:cubicBezTo>
                          <a:pt x="194784" y="70086"/>
                          <a:pt x="194021" y="70340"/>
                          <a:pt x="193513" y="70340"/>
                        </a:cubicBezTo>
                        <a:cubicBezTo>
                          <a:pt x="193767" y="70340"/>
                          <a:pt x="194021" y="70086"/>
                          <a:pt x="194275" y="70086"/>
                        </a:cubicBezTo>
                        <a:close/>
                        <a:moveTo>
                          <a:pt x="197578" y="70340"/>
                        </a:moveTo>
                        <a:cubicBezTo>
                          <a:pt x="197832" y="70595"/>
                          <a:pt x="197578" y="70849"/>
                          <a:pt x="197578" y="70340"/>
                        </a:cubicBezTo>
                        <a:lnTo>
                          <a:pt x="197578" y="70340"/>
                        </a:lnTo>
                        <a:close/>
                      </a:path>
                    </a:pathLst>
                  </a:custGeom>
                  <a:solidFill>
                    <a:srgbClr val="BCBEBE"/>
                  </a:solidFill>
                  <a:ln w="2539" cap="flat">
                    <a:noFill/>
                    <a:prstDash val="solid"/>
                    <a:miter/>
                  </a:ln>
                </p:spPr>
                <p:txBody>
                  <a:bodyPr rtlCol="0" anchor="ctr"/>
                  <a:lstStyle/>
                  <a:p>
                    <a:endParaRPr lang="en-US"/>
                  </a:p>
                </p:txBody>
              </p:sp>
            </p:grpSp>
            <p:sp>
              <p:nvSpPr>
                <p:cNvPr id="372" name="Freeform: Shape 202">
                  <a:extLst>
                    <a:ext uri="{FF2B5EF4-FFF2-40B4-BE49-F238E27FC236}">
                      <a16:creationId xmlns:a16="http://schemas.microsoft.com/office/drawing/2014/main" id="{9799E181-D99E-48C3-8662-7532CFD47DD3}"/>
                    </a:ext>
                  </a:extLst>
                </p:cNvPr>
                <p:cNvSpPr/>
                <p:nvPr/>
              </p:nvSpPr>
              <p:spPr>
                <a:xfrm>
                  <a:off x="5718453" y="5746751"/>
                  <a:ext cx="336799" cy="258278"/>
                </a:xfrm>
                <a:custGeom>
                  <a:avLst/>
                  <a:gdLst>
                    <a:gd name="connsiteX0" fmla="*/ 71040 w 336799"/>
                    <a:gd name="connsiteY0" fmla="*/ 148942 h 258278"/>
                    <a:gd name="connsiteX1" fmla="*/ 160268 w 336799"/>
                    <a:gd name="connsiteY1" fmla="*/ 243662 h 258278"/>
                    <a:gd name="connsiteX2" fmla="*/ 134872 w 336799"/>
                    <a:gd name="connsiteY2" fmla="*/ 256360 h 258278"/>
                    <a:gd name="connsiteX3" fmla="*/ 51822 w 336799"/>
                    <a:gd name="connsiteY3" fmla="*/ 237141 h 258278"/>
                    <a:gd name="connsiteX4" fmla="*/ 10296 w 336799"/>
                    <a:gd name="connsiteY4" fmla="*/ 201108 h 258278"/>
                    <a:gd name="connsiteX5" fmla="*/ 0 w 336799"/>
                    <a:gd name="connsiteY5" fmla="*/ 185320 h 258278"/>
                    <a:gd name="connsiteX6" fmla="*/ 319637 w 336799"/>
                    <a:gd name="connsiteY6" fmla="*/ 132083 h 258278"/>
                    <a:gd name="connsiteX7" fmla="*/ 334264 w 336799"/>
                    <a:gd name="connsiteY7" fmla="*/ 145169 h 258278"/>
                    <a:gd name="connsiteX8" fmla="*/ 321910 w 336799"/>
                    <a:gd name="connsiteY8" fmla="*/ 179830 h 258278"/>
                    <a:gd name="connsiteX9" fmla="*/ 287934 w 336799"/>
                    <a:gd name="connsiteY9" fmla="*/ 167476 h 258278"/>
                    <a:gd name="connsiteX10" fmla="*/ 299602 w 336799"/>
                    <a:gd name="connsiteY10" fmla="*/ 133156 h 258278"/>
                    <a:gd name="connsiteX11" fmla="*/ 319637 w 336799"/>
                    <a:gd name="connsiteY11" fmla="*/ 132083 h 258278"/>
                    <a:gd name="connsiteX12" fmla="*/ 110505 w 336799"/>
                    <a:gd name="connsiteY12" fmla="*/ 120801 h 258278"/>
                    <a:gd name="connsiteX13" fmla="*/ 149285 w 336799"/>
                    <a:gd name="connsiteY13" fmla="*/ 136245 h 258278"/>
                    <a:gd name="connsiteX14" fmla="*/ 166101 w 336799"/>
                    <a:gd name="connsiteY14" fmla="*/ 151689 h 258278"/>
                    <a:gd name="connsiteX15" fmla="*/ 150315 w 336799"/>
                    <a:gd name="connsiteY15" fmla="*/ 167476 h 258278"/>
                    <a:gd name="connsiteX16" fmla="*/ 133156 w 336799"/>
                    <a:gd name="connsiteY16" fmla="*/ 158896 h 258278"/>
                    <a:gd name="connsiteX17" fmla="*/ 89228 w 336799"/>
                    <a:gd name="connsiteY17" fmla="*/ 135902 h 258278"/>
                    <a:gd name="connsiteX18" fmla="*/ 241602 w 336799"/>
                    <a:gd name="connsiteY18" fmla="*/ 93003 h 258278"/>
                    <a:gd name="connsiteX19" fmla="*/ 241945 w 336799"/>
                    <a:gd name="connsiteY19" fmla="*/ 94376 h 258278"/>
                    <a:gd name="connsiteX20" fmla="*/ 241945 w 336799"/>
                    <a:gd name="connsiteY20" fmla="*/ 95406 h 258278"/>
                    <a:gd name="connsiteX21" fmla="*/ 241602 w 336799"/>
                    <a:gd name="connsiteY21" fmla="*/ 93003 h 258278"/>
                    <a:gd name="connsiteX22" fmla="*/ 180516 w 336799"/>
                    <a:gd name="connsiteY22" fmla="*/ 0 h 258278"/>
                    <a:gd name="connsiteX23" fmla="*/ 196303 w 336799"/>
                    <a:gd name="connsiteY23" fmla="*/ 7893 h 258278"/>
                    <a:gd name="connsiteX24" fmla="*/ 235769 w 336799"/>
                    <a:gd name="connsiteY24" fmla="*/ 12698 h 258278"/>
                    <a:gd name="connsiteX25" fmla="*/ 236112 w 336799"/>
                    <a:gd name="connsiteY25" fmla="*/ 94376 h 258278"/>
                    <a:gd name="connsiteX26" fmla="*/ 230964 w 336799"/>
                    <a:gd name="connsiteY26" fmla="*/ 109475 h 258278"/>
                    <a:gd name="connsiteX27" fmla="*/ 204882 w 336799"/>
                    <a:gd name="connsiteY27" fmla="*/ 125606 h 258278"/>
                    <a:gd name="connsiteX28" fmla="*/ 187722 w 336799"/>
                    <a:gd name="connsiteY28" fmla="*/ 125263 h 258278"/>
                    <a:gd name="connsiteX29" fmla="*/ 138990 w 336799"/>
                    <a:gd name="connsiteY29" fmla="*/ 104672 h 258278"/>
                    <a:gd name="connsiteX30" fmla="*/ 167818 w 336799"/>
                    <a:gd name="connsiteY30" fmla="*/ 96434 h 258278"/>
                    <a:gd name="connsiteX31" fmla="*/ 179486 w 336799"/>
                    <a:gd name="connsiteY31" fmla="*/ 82707 h 258278"/>
                    <a:gd name="connsiteX32" fmla="*/ 180516 w 336799"/>
                    <a:gd name="connsiteY32" fmla="*/ 0 h 25827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</a:cxnLst>
                  <a:rect l="l" t="t" r="r" b="b"/>
                  <a:pathLst>
                    <a:path w="336799" h="258278">
                      <a:moveTo>
                        <a:pt x="71040" y="148942"/>
                      </a:moveTo>
                      <a:cubicBezTo>
                        <a:pt x="117370" y="164042"/>
                        <a:pt x="150658" y="193901"/>
                        <a:pt x="160268" y="243662"/>
                      </a:cubicBezTo>
                      <a:cubicBezTo>
                        <a:pt x="167131" y="264253"/>
                        <a:pt x="145168" y="257389"/>
                        <a:pt x="134872" y="256360"/>
                      </a:cubicBezTo>
                      <a:cubicBezTo>
                        <a:pt x="106731" y="253272"/>
                        <a:pt x="78933" y="246065"/>
                        <a:pt x="51822" y="237141"/>
                      </a:cubicBezTo>
                      <a:cubicBezTo>
                        <a:pt x="32603" y="230964"/>
                        <a:pt x="19219" y="218611"/>
                        <a:pt x="10296" y="201108"/>
                      </a:cubicBezTo>
                      <a:cubicBezTo>
                        <a:pt x="7207" y="195616"/>
                        <a:pt x="3776" y="190125"/>
                        <a:pt x="0" y="185320"/>
                      </a:cubicBezTo>
                      <a:close/>
                      <a:moveTo>
                        <a:pt x="319637" y="132083"/>
                      </a:moveTo>
                      <a:cubicBezTo>
                        <a:pt x="325943" y="134272"/>
                        <a:pt x="331347" y="138819"/>
                        <a:pt x="334264" y="145169"/>
                      </a:cubicBezTo>
                      <a:cubicBezTo>
                        <a:pt x="340443" y="158210"/>
                        <a:pt x="334951" y="173310"/>
                        <a:pt x="321910" y="179830"/>
                      </a:cubicBezTo>
                      <a:cubicBezTo>
                        <a:pt x="308183" y="186351"/>
                        <a:pt x="294797" y="181546"/>
                        <a:pt x="287934" y="167476"/>
                      </a:cubicBezTo>
                      <a:cubicBezTo>
                        <a:pt x="281413" y="153748"/>
                        <a:pt x="286217" y="139333"/>
                        <a:pt x="299602" y="133156"/>
                      </a:cubicBezTo>
                      <a:cubicBezTo>
                        <a:pt x="306123" y="130068"/>
                        <a:pt x="313330" y="129896"/>
                        <a:pt x="319637" y="132083"/>
                      </a:cubicBezTo>
                      <a:close/>
                      <a:moveTo>
                        <a:pt x="110505" y="120801"/>
                      </a:moveTo>
                      <a:cubicBezTo>
                        <a:pt x="120801" y="124918"/>
                        <a:pt x="142765" y="132814"/>
                        <a:pt x="149285" y="136245"/>
                      </a:cubicBezTo>
                      <a:cubicBezTo>
                        <a:pt x="154433" y="138991"/>
                        <a:pt x="169533" y="146198"/>
                        <a:pt x="166101" y="151689"/>
                      </a:cubicBezTo>
                      <a:cubicBezTo>
                        <a:pt x="161640" y="158896"/>
                        <a:pt x="157178" y="162327"/>
                        <a:pt x="150315" y="167476"/>
                      </a:cubicBezTo>
                      <a:cubicBezTo>
                        <a:pt x="144823" y="171593"/>
                        <a:pt x="137617" y="161984"/>
                        <a:pt x="133156" y="158896"/>
                      </a:cubicBezTo>
                      <a:cubicBezTo>
                        <a:pt x="127665" y="155121"/>
                        <a:pt x="96435" y="133843"/>
                        <a:pt x="89228" y="135902"/>
                      </a:cubicBezTo>
                      <a:close/>
                      <a:moveTo>
                        <a:pt x="241602" y="93003"/>
                      </a:moveTo>
                      <a:cubicBezTo>
                        <a:pt x="241602" y="93689"/>
                        <a:pt x="241945" y="94033"/>
                        <a:pt x="241945" y="94376"/>
                      </a:cubicBezTo>
                      <a:cubicBezTo>
                        <a:pt x="241945" y="94719"/>
                        <a:pt x="241945" y="95063"/>
                        <a:pt x="241945" y="95406"/>
                      </a:cubicBezTo>
                      <a:cubicBezTo>
                        <a:pt x="241945" y="94719"/>
                        <a:pt x="241602" y="93689"/>
                        <a:pt x="241602" y="93003"/>
                      </a:cubicBezTo>
                      <a:close/>
                      <a:moveTo>
                        <a:pt x="180516" y="0"/>
                      </a:moveTo>
                      <a:cubicBezTo>
                        <a:pt x="184291" y="6177"/>
                        <a:pt x="190812" y="5834"/>
                        <a:pt x="196303" y="7893"/>
                      </a:cubicBezTo>
                      <a:cubicBezTo>
                        <a:pt x="208656" y="12698"/>
                        <a:pt x="216551" y="11669"/>
                        <a:pt x="235769" y="12698"/>
                      </a:cubicBezTo>
                      <a:cubicBezTo>
                        <a:pt x="236456" y="38780"/>
                        <a:pt x="235769" y="68293"/>
                        <a:pt x="236112" y="94376"/>
                      </a:cubicBezTo>
                      <a:cubicBezTo>
                        <a:pt x="236456" y="99867"/>
                        <a:pt x="237485" y="105701"/>
                        <a:pt x="230964" y="109475"/>
                      </a:cubicBezTo>
                      <a:cubicBezTo>
                        <a:pt x="222041" y="114624"/>
                        <a:pt x="213461" y="120115"/>
                        <a:pt x="204882" y="125606"/>
                      </a:cubicBezTo>
                      <a:cubicBezTo>
                        <a:pt x="198705" y="129382"/>
                        <a:pt x="193900" y="129725"/>
                        <a:pt x="187722" y="125263"/>
                      </a:cubicBezTo>
                      <a:cubicBezTo>
                        <a:pt x="172966" y="114967"/>
                        <a:pt x="155806" y="110162"/>
                        <a:pt x="138990" y="104672"/>
                      </a:cubicBezTo>
                      <a:cubicBezTo>
                        <a:pt x="147913" y="98494"/>
                        <a:pt x="158209" y="97808"/>
                        <a:pt x="167818" y="96434"/>
                      </a:cubicBezTo>
                      <a:cubicBezTo>
                        <a:pt x="176055" y="95062"/>
                        <a:pt x="179143" y="93003"/>
                        <a:pt x="179486" y="82707"/>
                      </a:cubicBezTo>
                      <a:cubicBezTo>
                        <a:pt x="180516" y="55252"/>
                        <a:pt x="176055" y="27455"/>
                        <a:pt x="180516" y="0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2539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367" name="Group 197">
                <a:extLst>
                  <a:ext uri="{FF2B5EF4-FFF2-40B4-BE49-F238E27FC236}">
                    <a16:creationId xmlns:a16="http://schemas.microsoft.com/office/drawing/2014/main" id="{CF334CF6-511F-4CA1-B4F1-6BAA875B1D8A}"/>
                  </a:ext>
                </a:extLst>
              </p:cNvPr>
              <p:cNvGrpSpPr/>
              <p:nvPr/>
            </p:nvGrpSpPr>
            <p:grpSpPr>
              <a:xfrm>
                <a:off x="5940772" y="5609818"/>
                <a:ext cx="295902" cy="435172"/>
                <a:chOff x="5930781" y="5711305"/>
                <a:chExt cx="219049" cy="322147"/>
              </a:xfrm>
            </p:grpSpPr>
            <p:sp>
              <p:nvSpPr>
                <p:cNvPr id="368" name="Freeform: Shape 198">
                  <a:extLst>
                    <a:ext uri="{FF2B5EF4-FFF2-40B4-BE49-F238E27FC236}">
                      <a16:creationId xmlns:a16="http://schemas.microsoft.com/office/drawing/2014/main" id="{AACD6DDC-DDC7-4CEB-8400-F0560E591DC4}"/>
                    </a:ext>
                  </a:extLst>
                </p:cNvPr>
                <p:cNvSpPr/>
                <p:nvPr/>
              </p:nvSpPr>
              <p:spPr>
                <a:xfrm>
                  <a:off x="5930781" y="5711305"/>
                  <a:ext cx="218484" cy="320105"/>
                </a:xfrm>
                <a:custGeom>
                  <a:avLst/>
                  <a:gdLst>
                    <a:gd name="connsiteX0" fmla="*/ 163918 w 218484"/>
                    <a:gd name="connsiteY0" fmla="*/ 148630 h 320104"/>
                    <a:gd name="connsiteX1" fmla="*/ 218793 w 218484"/>
                    <a:gd name="connsiteY1" fmla="*/ 121192 h 320104"/>
                    <a:gd name="connsiteX2" fmla="*/ 208377 w 218484"/>
                    <a:gd name="connsiteY2" fmla="*/ 113317 h 320104"/>
                    <a:gd name="connsiteX3" fmla="*/ 183734 w 218484"/>
                    <a:gd name="connsiteY3" fmla="*/ 71906 h 320104"/>
                    <a:gd name="connsiteX4" fmla="*/ 160362 w 218484"/>
                    <a:gd name="connsiteY4" fmla="*/ 1788 h 320104"/>
                    <a:gd name="connsiteX5" fmla="*/ 154518 w 218484"/>
                    <a:gd name="connsiteY5" fmla="*/ 518 h 320104"/>
                    <a:gd name="connsiteX6" fmla="*/ 106757 w 218484"/>
                    <a:gd name="connsiteY6" fmla="*/ 24399 h 320104"/>
                    <a:gd name="connsiteX7" fmla="*/ 87957 w 218484"/>
                    <a:gd name="connsiteY7" fmla="*/ 27447 h 320104"/>
                    <a:gd name="connsiteX8" fmla="*/ 77033 w 218484"/>
                    <a:gd name="connsiteY8" fmla="*/ 29226 h 320104"/>
                    <a:gd name="connsiteX9" fmla="*/ 22666 w 218484"/>
                    <a:gd name="connsiteY9" fmla="*/ 55139 h 320104"/>
                    <a:gd name="connsiteX10" fmla="*/ 1325 w 218484"/>
                    <a:gd name="connsiteY10" fmla="*/ 88420 h 320104"/>
                    <a:gd name="connsiteX11" fmla="*/ 9709 w 218484"/>
                    <a:gd name="connsiteY11" fmla="*/ 126019 h 320104"/>
                    <a:gd name="connsiteX12" fmla="*/ 24698 w 218484"/>
                    <a:gd name="connsiteY12" fmla="*/ 219510 h 320104"/>
                    <a:gd name="connsiteX13" fmla="*/ 40957 w 218484"/>
                    <a:gd name="connsiteY13" fmla="*/ 253807 h 320104"/>
                    <a:gd name="connsiteX14" fmla="*/ 132924 w 218484"/>
                    <a:gd name="connsiteY14" fmla="*/ 321893 h 320104"/>
                    <a:gd name="connsiteX15" fmla="*/ 156297 w 218484"/>
                    <a:gd name="connsiteY15" fmla="*/ 305888 h 320104"/>
                    <a:gd name="connsiteX16" fmla="*/ 152740 w 218484"/>
                    <a:gd name="connsiteY16" fmla="*/ 301569 h 320104"/>
                    <a:gd name="connsiteX17" fmla="*/ 152994 w 218484"/>
                    <a:gd name="connsiteY17" fmla="*/ 301569 h 320104"/>
                    <a:gd name="connsiteX18" fmla="*/ 154518 w 218484"/>
                    <a:gd name="connsiteY18" fmla="*/ 242375 h 320104"/>
                    <a:gd name="connsiteX19" fmla="*/ 160362 w 218484"/>
                    <a:gd name="connsiteY19" fmla="*/ 208078 h 320104"/>
                    <a:gd name="connsiteX20" fmla="*/ 162140 w 218484"/>
                    <a:gd name="connsiteY20" fmla="*/ 182673 h 320104"/>
                    <a:gd name="connsiteX21" fmla="*/ 158329 w 218484"/>
                    <a:gd name="connsiteY21" fmla="*/ 160824 h 320104"/>
                    <a:gd name="connsiteX22" fmla="*/ 163918 w 218484"/>
                    <a:gd name="connsiteY22" fmla="*/ 148630 h 32010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218484" h="320104">
                      <a:moveTo>
                        <a:pt x="163918" y="148630"/>
                      </a:moveTo>
                      <a:cubicBezTo>
                        <a:pt x="181956" y="139230"/>
                        <a:pt x="202026" y="133133"/>
                        <a:pt x="218793" y="121192"/>
                      </a:cubicBezTo>
                      <a:cubicBezTo>
                        <a:pt x="213458" y="120938"/>
                        <a:pt x="211680" y="116365"/>
                        <a:pt x="208377" y="113317"/>
                      </a:cubicBezTo>
                      <a:cubicBezTo>
                        <a:pt x="201264" y="106457"/>
                        <a:pt x="186783" y="77750"/>
                        <a:pt x="183734" y="71906"/>
                      </a:cubicBezTo>
                      <a:cubicBezTo>
                        <a:pt x="173064" y="49550"/>
                        <a:pt x="163918" y="26685"/>
                        <a:pt x="160362" y="1788"/>
                      </a:cubicBezTo>
                      <a:cubicBezTo>
                        <a:pt x="158837" y="10"/>
                        <a:pt x="156551" y="-498"/>
                        <a:pt x="154518" y="518"/>
                      </a:cubicBezTo>
                      <a:cubicBezTo>
                        <a:pt x="138005" y="7123"/>
                        <a:pt x="120730" y="12712"/>
                        <a:pt x="106757" y="24399"/>
                      </a:cubicBezTo>
                      <a:cubicBezTo>
                        <a:pt x="100914" y="27955"/>
                        <a:pt x="95324" y="30750"/>
                        <a:pt x="87957" y="27447"/>
                      </a:cubicBezTo>
                      <a:cubicBezTo>
                        <a:pt x="84400" y="25923"/>
                        <a:pt x="80590" y="27447"/>
                        <a:pt x="77033" y="29226"/>
                      </a:cubicBezTo>
                      <a:cubicBezTo>
                        <a:pt x="58995" y="37863"/>
                        <a:pt x="40957" y="46501"/>
                        <a:pt x="22666" y="55139"/>
                      </a:cubicBezTo>
                      <a:cubicBezTo>
                        <a:pt x="5136" y="56917"/>
                        <a:pt x="-3502" y="71398"/>
                        <a:pt x="1325" y="88420"/>
                      </a:cubicBezTo>
                      <a:cubicBezTo>
                        <a:pt x="3358" y="95533"/>
                        <a:pt x="9963" y="119668"/>
                        <a:pt x="9709" y="126019"/>
                      </a:cubicBezTo>
                      <a:cubicBezTo>
                        <a:pt x="9455" y="142025"/>
                        <a:pt x="19871" y="206554"/>
                        <a:pt x="24698" y="219510"/>
                      </a:cubicBezTo>
                      <a:cubicBezTo>
                        <a:pt x="29271" y="231451"/>
                        <a:pt x="34606" y="242883"/>
                        <a:pt x="40957" y="253807"/>
                      </a:cubicBezTo>
                      <a:cubicBezTo>
                        <a:pt x="41974" y="255586"/>
                        <a:pt x="73222" y="314017"/>
                        <a:pt x="132924" y="321893"/>
                      </a:cubicBezTo>
                      <a:cubicBezTo>
                        <a:pt x="148167" y="323925"/>
                        <a:pt x="156297" y="322147"/>
                        <a:pt x="156297" y="305888"/>
                      </a:cubicBezTo>
                      <a:cubicBezTo>
                        <a:pt x="156297" y="303347"/>
                        <a:pt x="154773" y="302077"/>
                        <a:pt x="152740" y="301569"/>
                      </a:cubicBezTo>
                      <a:cubicBezTo>
                        <a:pt x="152740" y="301569"/>
                        <a:pt x="152994" y="301569"/>
                        <a:pt x="152994" y="301569"/>
                      </a:cubicBezTo>
                      <a:lnTo>
                        <a:pt x="154518" y="242375"/>
                      </a:lnTo>
                      <a:cubicBezTo>
                        <a:pt x="156805" y="231196"/>
                        <a:pt x="158075" y="220272"/>
                        <a:pt x="160362" y="208078"/>
                      </a:cubicBezTo>
                      <a:cubicBezTo>
                        <a:pt x="162648" y="199694"/>
                        <a:pt x="162394" y="190803"/>
                        <a:pt x="162140" y="182673"/>
                      </a:cubicBezTo>
                      <a:cubicBezTo>
                        <a:pt x="163410" y="174797"/>
                        <a:pt x="160362" y="167938"/>
                        <a:pt x="158329" y="160824"/>
                      </a:cubicBezTo>
                      <a:cubicBezTo>
                        <a:pt x="156805" y="154981"/>
                        <a:pt x="157313" y="152187"/>
                        <a:pt x="163918" y="148630"/>
                      </a:cubicBezTo>
                      <a:close/>
                    </a:path>
                  </a:pathLst>
                </a:custGeom>
                <a:solidFill>
                  <a:schemeClr val="accent5">
                    <a:lumMod val="75000"/>
                  </a:schemeClr>
                </a:solidFill>
                <a:ln w="253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  <p:sp>
              <p:nvSpPr>
                <p:cNvPr id="369" name="Freeform: Shape 199">
                  <a:extLst>
                    <a:ext uri="{FF2B5EF4-FFF2-40B4-BE49-F238E27FC236}">
                      <a16:creationId xmlns:a16="http://schemas.microsoft.com/office/drawing/2014/main" id="{C4E877CA-3D23-4BDB-94B1-7E78FF75600D}"/>
                    </a:ext>
                  </a:extLst>
                </p:cNvPr>
                <p:cNvSpPr/>
                <p:nvPr/>
              </p:nvSpPr>
              <p:spPr>
                <a:xfrm>
                  <a:off x="5984441" y="5777114"/>
                  <a:ext cx="165389" cy="235760"/>
                </a:xfrm>
                <a:custGeom>
                  <a:avLst/>
                  <a:gdLst>
                    <a:gd name="connsiteX0" fmla="*/ 9654 w 165389"/>
                    <a:gd name="connsiteY0" fmla="*/ 147603 h 235760"/>
                    <a:gd name="connsiteX1" fmla="*/ 101620 w 165389"/>
                    <a:gd name="connsiteY1" fmla="*/ 176566 h 235760"/>
                    <a:gd name="connsiteX2" fmla="*/ 100096 w 165389"/>
                    <a:gd name="connsiteY2" fmla="*/ 235760 h 235760"/>
                    <a:gd name="connsiteX3" fmla="*/ 86123 w 165389"/>
                    <a:gd name="connsiteY3" fmla="*/ 233982 h 235760"/>
                    <a:gd name="connsiteX4" fmla="*/ 48778 w 165389"/>
                    <a:gd name="connsiteY4" fmla="*/ 217977 h 235760"/>
                    <a:gd name="connsiteX5" fmla="*/ 9400 w 165389"/>
                    <a:gd name="connsiteY5" fmla="*/ 168437 h 235760"/>
                    <a:gd name="connsiteX6" fmla="*/ 9654 w 165389"/>
                    <a:gd name="connsiteY6" fmla="*/ 147603 h 235760"/>
                    <a:gd name="connsiteX7" fmla="*/ 68848 w 165389"/>
                    <a:gd name="connsiteY7" fmla="*/ 114069 h 235760"/>
                    <a:gd name="connsiteX8" fmla="*/ 84600 w 165389"/>
                    <a:gd name="connsiteY8" fmla="*/ 120420 h 235760"/>
                    <a:gd name="connsiteX9" fmla="*/ 107465 w 165389"/>
                    <a:gd name="connsiteY9" fmla="*/ 141252 h 235760"/>
                    <a:gd name="connsiteX10" fmla="*/ 104162 w 165389"/>
                    <a:gd name="connsiteY10" fmla="*/ 160306 h 235760"/>
                    <a:gd name="connsiteX11" fmla="*/ 74692 w 165389"/>
                    <a:gd name="connsiteY11" fmla="*/ 138458 h 235760"/>
                    <a:gd name="connsiteX12" fmla="*/ 63513 w 165389"/>
                    <a:gd name="connsiteY12" fmla="*/ 129566 h 235760"/>
                    <a:gd name="connsiteX13" fmla="*/ 68848 w 165389"/>
                    <a:gd name="connsiteY13" fmla="*/ 114069 h 235760"/>
                    <a:gd name="connsiteX14" fmla="*/ 138967 w 165389"/>
                    <a:gd name="connsiteY14" fmla="*/ 23118 h 235760"/>
                    <a:gd name="connsiteX15" fmla="*/ 154972 w 165389"/>
                    <a:gd name="connsiteY15" fmla="*/ 48015 h 235760"/>
                    <a:gd name="connsiteX16" fmla="*/ 165389 w 165389"/>
                    <a:gd name="connsiteY16" fmla="*/ 55891 h 235760"/>
                    <a:gd name="connsiteX17" fmla="*/ 110513 w 165389"/>
                    <a:gd name="connsiteY17" fmla="*/ 83328 h 235760"/>
                    <a:gd name="connsiteX18" fmla="*/ 105178 w 165389"/>
                    <a:gd name="connsiteY18" fmla="*/ 95523 h 235760"/>
                    <a:gd name="connsiteX19" fmla="*/ 108989 w 165389"/>
                    <a:gd name="connsiteY19" fmla="*/ 117117 h 235760"/>
                    <a:gd name="connsiteX20" fmla="*/ 79518 w 165389"/>
                    <a:gd name="connsiteY20" fmla="*/ 91458 h 235760"/>
                    <a:gd name="connsiteX21" fmla="*/ 73675 w 165389"/>
                    <a:gd name="connsiteY21" fmla="*/ 80280 h 235760"/>
                    <a:gd name="connsiteX22" fmla="*/ 75961 w 165389"/>
                    <a:gd name="connsiteY22" fmla="*/ 57669 h 235760"/>
                    <a:gd name="connsiteX23" fmla="*/ 84345 w 165389"/>
                    <a:gd name="connsiteY23" fmla="*/ 49285 h 235760"/>
                    <a:gd name="connsiteX24" fmla="*/ 138967 w 165389"/>
                    <a:gd name="connsiteY24" fmla="*/ 23118 h 235760"/>
                    <a:gd name="connsiteX25" fmla="*/ 19055 w 165389"/>
                    <a:gd name="connsiteY25" fmla="*/ 0 h 235760"/>
                    <a:gd name="connsiteX26" fmla="*/ 38109 w 165389"/>
                    <a:gd name="connsiteY26" fmla="*/ 19309 h 235760"/>
                    <a:gd name="connsiteX27" fmla="*/ 19055 w 165389"/>
                    <a:gd name="connsiteY27" fmla="*/ 38109 h 235760"/>
                    <a:gd name="connsiteX28" fmla="*/ 0 w 165389"/>
                    <a:gd name="connsiteY28" fmla="*/ 19309 h 235760"/>
                    <a:gd name="connsiteX29" fmla="*/ 19055 w 165389"/>
                    <a:gd name="connsiteY29" fmla="*/ 0 h 23576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</a:cxnLst>
                  <a:rect l="l" t="t" r="r" b="b"/>
                  <a:pathLst>
                    <a:path w="165389" h="235760">
                      <a:moveTo>
                        <a:pt x="9654" y="147603"/>
                      </a:moveTo>
                      <a:cubicBezTo>
                        <a:pt x="45983" y="137949"/>
                        <a:pt x="76723" y="150652"/>
                        <a:pt x="101620" y="176566"/>
                      </a:cubicBezTo>
                      <a:lnTo>
                        <a:pt x="100096" y="235760"/>
                      </a:lnTo>
                      <a:cubicBezTo>
                        <a:pt x="95523" y="234744"/>
                        <a:pt x="90950" y="234236"/>
                        <a:pt x="86123" y="233982"/>
                      </a:cubicBezTo>
                      <a:cubicBezTo>
                        <a:pt x="71388" y="233728"/>
                        <a:pt x="58940" y="228647"/>
                        <a:pt x="48778" y="217977"/>
                      </a:cubicBezTo>
                      <a:cubicBezTo>
                        <a:pt x="34043" y="202734"/>
                        <a:pt x="20324" y="186474"/>
                        <a:pt x="9400" y="168437"/>
                      </a:cubicBezTo>
                      <a:cubicBezTo>
                        <a:pt x="5335" y="162084"/>
                        <a:pt x="-6351" y="149636"/>
                        <a:pt x="9654" y="147603"/>
                      </a:cubicBezTo>
                      <a:close/>
                      <a:moveTo>
                        <a:pt x="68848" y="114069"/>
                      </a:moveTo>
                      <a:cubicBezTo>
                        <a:pt x="71388" y="110258"/>
                        <a:pt x="81043" y="117879"/>
                        <a:pt x="84600" y="120420"/>
                      </a:cubicBezTo>
                      <a:cubicBezTo>
                        <a:pt x="89173" y="123468"/>
                        <a:pt x="101367" y="135663"/>
                        <a:pt x="107465" y="141252"/>
                      </a:cubicBezTo>
                      <a:lnTo>
                        <a:pt x="104162" y="160306"/>
                      </a:lnTo>
                      <a:cubicBezTo>
                        <a:pt x="103146" y="154717"/>
                        <a:pt x="79011" y="140998"/>
                        <a:pt x="74692" y="138458"/>
                      </a:cubicBezTo>
                      <a:cubicBezTo>
                        <a:pt x="71134" y="136425"/>
                        <a:pt x="62496" y="134393"/>
                        <a:pt x="63513" y="129566"/>
                      </a:cubicBezTo>
                      <a:cubicBezTo>
                        <a:pt x="64783" y="123468"/>
                        <a:pt x="65545" y="119150"/>
                        <a:pt x="68848" y="114069"/>
                      </a:cubicBezTo>
                      <a:close/>
                      <a:moveTo>
                        <a:pt x="138967" y="23118"/>
                      </a:moveTo>
                      <a:cubicBezTo>
                        <a:pt x="145827" y="35567"/>
                        <a:pt x="147859" y="41156"/>
                        <a:pt x="154972" y="48015"/>
                      </a:cubicBezTo>
                      <a:cubicBezTo>
                        <a:pt x="158275" y="51064"/>
                        <a:pt x="160053" y="55637"/>
                        <a:pt x="165389" y="55891"/>
                      </a:cubicBezTo>
                      <a:cubicBezTo>
                        <a:pt x="148621" y="67831"/>
                        <a:pt x="128551" y="73674"/>
                        <a:pt x="110513" y="83328"/>
                      </a:cubicBezTo>
                      <a:cubicBezTo>
                        <a:pt x="103908" y="86885"/>
                        <a:pt x="103400" y="89426"/>
                        <a:pt x="105178" y="95523"/>
                      </a:cubicBezTo>
                      <a:cubicBezTo>
                        <a:pt x="107211" y="102128"/>
                        <a:pt x="110259" y="109241"/>
                        <a:pt x="108989" y="117117"/>
                      </a:cubicBezTo>
                      <a:cubicBezTo>
                        <a:pt x="99843" y="107717"/>
                        <a:pt x="91204" y="97809"/>
                        <a:pt x="79518" y="91458"/>
                      </a:cubicBezTo>
                      <a:cubicBezTo>
                        <a:pt x="74691" y="88917"/>
                        <a:pt x="73167" y="85361"/>
                        <a:pt x="73675" y="80280"/>
                      </a:cubicBezTo>
                      <a:cubicBezTo>
                        <a:pt x="74691" y="72658"/>
                        <a:pt x="75453" y="65291"/>
                        <a:pt x="75961" y="57669"/>
                      </a:cubicBezTo>
                      <a:cubicBezTo>
                        <a:pt x="76215" y="52080"/>
                        <a:pt x="80534" y="51064"/>
                        <a:pt x="84345" y="49285"/>
                      </a:cubicBezTo>
                      <a:cubicBezTo>
                        <a:pt x="101876" y="41156"/>
                        <a:pt x="121184" y="31248"/>
                        <a:pt x="138967" y="23118"/>
                      </a:cubicBezTo>
                      <a:close/>
                      <a:moveTo>
                        <a:pt x="19055" y="0"/>
                      </a:moveTo>
                      <a:cubicBezTo>
                        <a:pt x="29471" y="0"/>
                        <a:pt x="38109" y="8638"/>
                        <a:pt x="38109" y="19309"/>
                      </a:cubicBezTo>
                      <a:cubicBezTo>
                        <a:pt x="38363" y="30233"/>
                        <a:pt x="30487" y="38109"/>
                        <a:pt x="19055" y="38109"/>
                      </a:cubicBezTo>
                      <a:cubicBezTo>
                        <a:pt x="7368" y="38109"/>
                        <a:pt x="0" y="30741"/>
                        <a:pt x="0" y="19309"/>
                      </a:cubicBezTo>
                      <a:cubicBezTo>
                        <a:pt x="0" y="8384"/>
                        <a:pt x="8384" y="0"/>
                        <a:pt x="19055" y="0"/>
                      </a:cubicBezTo>
                      <a:close/>
                    </a:path>
                  </a:pathLst>
                </a:custGeom>
                <a:solidFill>
                  <a:schemeClr val="bg1">
                    <a:lumMod val="85000"/>
                  </a:schemeClr>
                </a:solidFill>
                <a:ln w="2539" cap="flat">
                  <a:noFill/>
                  <a:prstDash val="solid"/>
                  <a:miter/>
                </a:ln>
              </p:spPr>
              <p:txBody>
                <a:bodyPr wrap="square" rtlCol="0" anchor="ctr">
                  <a:no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0" name="Freeform: Shape 200">
                  <a:extLst>
                    <a:ext uri="{FF2B5EF4-FFF2-40B4-BE49-F238E27FC236}">
                      <a16:creationId xmlns:a16="http://schemas.microsoft.com/office/drawing/2014/main" id="{0B3B4659-2BD6-481A-B8DD-7BB0E3B0C94E}"/>
                    </a:ext>
                  </a:extLst>
                </p:cNvPr>
                <p:cNvSpPr/>
                <p:nvPr/>
              </p:nvSpPr>
              <p:spPr>
                <a:xfrm>
                  <a:off x="5931797" y="5766698"/>
                  <a:ext cx="154971" cy="266754"/>
                </a:xfrm>
                <a:custGeom>
                  <a:avLst/>
                  <a:gdLst>
                    <a:gd name="connsiteX0" fmla="*/ 9455 w 154971"/>
                    <a:gd name="connsiteY0" fmla="*/ 70626 h 266753"/>
                    <a:gd name="connsiteX1" fmla="*/ 24444 w 154971"/>
                    <a:gd name="connsiteY1" fmla="*/ 164117 h 266753"/>
                    <a:gd name="connsiteX2" fmla="*/ 40703 w 154971"/>
                    <a:gd name="connsiteY2" fmla="*/ 198414 h 266753"/>
                    <a:gd name="connsiteX3" fmla="*/ 132670 w 154971"/>
                    <a:gd name="connsiteY3" fmla="*/ 266500 h 266753"/>
                    <a:gd name="connsiteX4" fmla="*/ 156043 w 154971"/>
                    <a:gd name="connsiteY4" fmla="*/ 250495 h 266753"/>
                    <a:gd name="connsiteX5" fmla="*/ 148167 w 154971"/>
                    <a:gd name="connsiteY5" fmla="*/ 245414 h 266753"/>
                    <a:gd name="connsiteX6" fmla="*/ 114886 w 154971"/>
                    <a:gd name="connsiteY6" fmla="*/ 235760 h 266753"/>
                    <a:gd name="connsiteX7" fmla="*/ 63060 w 154971"/>
                    <a:gd name="connsiteY7" fmla="*/ 174279 h 266753"/>
                    <a:gd name="connsiteX8" fmla="*/ 52390 w 154971"/>
                    <a:gd name="connsiteY8" fmla="*/ 153193 h 266753"/>
                    <a:gd name="connsiteX9" fmla="*/ 40449 w 154971"/>
                    <a:gd name="connsiteY9" fmla="*/ 104669 h 266753"/>
                    <a:gd name="connsiteX10" fmla="*/ 22666 w 154971"/>
                    <a:gd name="connsiteY10" fmla="*/ 0 h 266753"/>
                    <a:gd name="connsiteX11" fmla="*/ 1325 w 154971"/>
                    <a:gd name="connsiteY11" fmla="*/ 33281 h 266753"/>
                    <a:gd name="connsiteX12" fmla="*/ 9455 w 154971"/>
                    <a:gd name="connsiteY12" fmla="*/ 70626 h 266753"/>
                    <a:gd name="connsiteX13" fmla="*/ 13520 w 154971"/>
                    <a:gd name="connsiteY13" fmla="*/ 116864 h 266753"/>
                    <a:gd name="connsiteX14" fmla="*/ 13266 w 154971"/>
                    <a:gd name="connsiteY14" fmla="*/ 115085 h 266753"/>
                    <a:gd name="connsiteX15" fmla="*/ 13520 w 154971"/>
                    <a:gd name="connsiteY15" fmla="*/ 116101 h 266753"/>
                    <a:gd name="connsiteX16" fmla="*/ 13520 w 154971"/>
                    <a:gd name="connsiteY16" fmla="*/ 116864 h 266753"/>
                    <a:gd name="connsiteX17" fmla="*/ 11995 w 154971"/>
                    <a:gd name="connsiteY17" fmla="*/ 113053 h 266753"/>
                    <a:gd name="connsiteX18" fmla="*/ 11995 w 154971"/>
                    <a:gd name="connsiteY18" fmla="*/ 113053 h 266753"/>
                    <a:gd name="connsiteX19" fmla="*/ 11995 w 154971"/>
                    <a:gd name="connsiteY19" fmla="*/ 113053 h 2667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</a:cxnLst>
                  <a:rect l="l" t="t" r="r" b="b"/>
                  <a:pathLst>
                    <a:path w="154971" h="266753">
                      <a:moveTo>
                        <a:pt x="9455" y="70626"/>
                      </a:moveTo>
                      <a:cubicBezTo>
                        <a:pt x="9201" y="86631"/>
                        <a:pt x="19617" y="151161"/>
                        <a:pt x="24444" y="164117"/>
                      </a:cubicBezTo>
                      <a:cubicBezTo>
                        <a:pt x="29017" y="176058"/>
                        <a:pt x="34352" y="187490"/>
                        <a:pt x="40703" y="198414"/>
                      </a:cubicBezTo>
                      <a:cubicBezTo>
                        <a:pt x="41720" y="200193"/>
                        <a:pt x="72968" y="258624"/>
                        <a:pt x="132670" y="266500"/>
                      </a:cubicBezTo>
                      <a:cubicBezTo>
                        <a:pt x="147913" y="268532"/>
                        <a:pt x="156043" y="266754"/>
                        <a:pt x="156043" y="250495"/>
                      </a:cubicBezTo>
                      <a:cubicBezTo>
                        <a:pt x="156043" y="246176"/>
                        <a:pt x="151978" y="245922"/>
                        <a:pt x="148167" y="245414"/>
                      </a:cubicBezTo>
                      <a:cubicBezTo>
                        <a:pt x="131146" y="242873"/>
                        <a:pt x="117427" y="237792"/>
                        <a:pt x="114886" y="235760"/>
                      </a:cubicBezTo>
                      <a:cubicBezTo>
                        <a:pt x="94308" y="217976"/>
                        <a:pt x="77541" y="196890"/>
                        <a:pt x="63060" y="174279"/>
                      </a:cubicBezTo>
                      <a:cubicBezTo>
                        <a:pt x="60265" y="170214"/>
                        <a:pt x="54168" y="158528"/>
                        <a:pt x="52390" y="153193"/>
                      </a:cubicBezTo>
                      <a:cubicBezTo>
                        <a:pt x="46547" y="137442"/>
                        <a:pt x="40449" y="121691"/>
                        <a:pt x="40449" y="104669"/>
                      </a:cubicBezTo>
                      <a:cubicBezTo>
                        <a:pt x="40195" y="68848"/>
                        <a:pt x="35622" y="33535"/>
                        <a:pt x="22666" y="0"/>
                      </a:cubicBezTo>
                      <a:cubicBezTo>
                        <a:pt x="5136" y="1778"/>
                        <a:pt x="-3502" y="16259"/>
                        <a:pt x="1325" y="33281"/>
                      </a:cubicBezTo>
                      <a:cubicBezTo>
                        <a:pt x="3104" y="39886"/>
                        <a:pt x="9455" y="64275"/>
                        <a:pt x="9455" y="70626"/>
                      </a:cubicBezTo>
                      <a:close/>
                      <a:moveTo>
                        <a:pt x="13520" y="116864"/>
                      </a:moveTo>
                      <a:cubicBezTo>
                        <a:pt x="13520" y="116356"/>
                        <a:pt x="13266" y="115593"/>
                        <a:pt x="13266" y="115085"/>
                      </a:cubicBezTo>
                      <a:cubicBezTo>
                        <a:pt x="13266" y="115339"/>
                        <a:pt x="13520" y="115847"/>
                        <a:pt x="13520" y="116101"/>
                      </a:cubicBezTo>
                      <a:cubicBezTo>
                        <a:pt x="13520" y="116356"/>
                        <a:pt x="13520" y="116610"/>
                        <a:pt x="13520" y="116864"/>
                      </a:cubicBezTo>
                      <a:close/>
                      <a:moveTo>
                        <a:pt x="11995" y="113053"/>
                      </a:moveTo>
                      <a:cubicBezTo>
                        <a:pt x="11488" y="113307"/>
                        <a:pt x="11488" y="113053"/>
                        <a:pt x="11995" y="113053"/>
                      </a:cubicBezTo>
                      <a:lnTo>
                        <a:pt x="11995" y="113053"/>
                      </a:lnTo>
                      <a:close/>
                    </a:path>
                  </a:pathLst>
                </a:custGeom>
                <a:solidFill>
                  <a:schemeClr val="bg1">
                    <a:lumMod val="65000"/>
                  </a:schemeClr>
                </a:solidFill>
                <a:ln w="2539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361" name="Freeform: Shape 191">
              <a:extLst>
                <a:ext uri="{FF2B5EF4-FFF2-40B4-BE49-F238E27FC236}">
                  <a16:creationId xmlns:a16="http://schemas.microsoft.com/office/drawing/2014/main" id="{CEC66E15-84BE-49D4-B0A4-33E6E4500AF3}"/>
                </a:ext>
              </a:extLst>
            </p:cNvPr>
            <p:cNvSpPr/>
            <p:nvPr/>
          </p:nvSpPr>
          <p:spPr>
            <a:xfrm>
              <a:off x="9982937" y="3227327"/>
              <a:ext cx="1396598" cy="980395"/>
            </a:xfrm>
            <a:custGeom>
              <a:avLst/>
              <a:gdLst>
                <a:gd name="connsiteX0" fmla="*/ 2591793 w 2591789"/>
                <a:gd name="connsiteY0" fmla="*/ 892421 h 1816924"/>
                <a:gd name="connsiteX1" fmla="*/ 2577098 w 2591789"/>
                <a:gd name="connsiteY1" fmla="*/ 818943 h 1816924"/>
                <a:gd name="connsiteX2" fmla="*/ 2566410 w 2591789"/>
                <a:gd name="connsiteY2" fmla="*/ 806919 h 1816924"/>
                <a:gd name="connsiteX3" fmla="*/ 2363342 w 2591789"/>
                <a:gd name="connsiteY3" fmla="*/ 741011 h 1816924"/>
                <a:gd name="connsiteX4" fmla="*/ 2324598 w 2591789"/>
                <a:gd name="connsiteY4" fmla="*/ 759270 h 1816924"/>
                <a:gd name="connsiteX5" fmla="*/ 2324153 w 2591789"/>
                <a:gd name="connsiteY5" fmla="*/ 730769 h 1816924"/>
                <a:gd name="connsiteX6" fmla="*/ 2306785 w 2591789"/>
                <a:gd name="connsiteY6" fmla="*/ 676439 h 1816924"/>
                <a:gd name="connsiteX7" fmla="*/ 2266261 w 2591789"/>
                <a:gd name="connsiteY7" fmla="*/ 629235 h 1816924"/>
                <a:gd name="connsiteX8" fmla="*/ 2025340 w 2591789"/>
                <a:gd name="connsiteY8" fmla="*/ 435964 h 1816924"/>
                <a:gd name="connsiteX9" fmla="*/ 1549734 w 2591789"/>
                <a:gd name="connsiteY9" fmla="*/ 322406 h 1816924"/>
                <a:gd name="connsiteX10" fmla="*/ 1343994 w 2591789"/>
                <a:gd name="connsiteY10" fmla="*/ 302812 h 1816924"/>
                <a:gd name="connsiteX11" fmla="*/ 1071010 w 2591789"/>
                <a:gd name="connsiteY11" fmla="*/ 251599 h 1816924"/>
                <a:gd name="connsiteX12" fmla="*/ 1043399 w 2591789"/>
                <a:gd name="connsiteY12" fmla="*/ 252045 h 1816924"/>
                <a:gd name="connsiteX13" fmla="*/ 1059877 w 2591789"/>
                <a:gd name="connsiteY13" fmla="*/ 275647 h 1816924"/>
                <a:gd name="connsiteX14" fmla="*/ 1273632 w 2591789"/>
                <a:gd name="connsiteY14" fmla="*/ 396775 h 1816924"/>
                <a:gd name="connsiteX15" fmla="*/ 1473583 w 2591789"/>
                <a:gd name="connsiteY15" fmla="*/ 458230 h 1816924"/>
                <a:gd name="connsiteX16" fmla="*/ 1645033 w 2591789"/>
                <a:gd name="connsiteY16" fmla="*/ 546850 h 1816924"/>
                <a:gd name="connsiteX17" fmla="*/ 1728309 w 2591789"/>
                <a:gd name="connsiteY17" fmla="*/ 668423 h 1816924"/>
                <a:gd name="connsiteX18" fmla="*/ 1713613 w 2591789"/>
                <a:gd name="connsiteY18" fmla="*/ 640813 h 1816924"/>
                <a:gd name="connsiteX19" fmla="*/ 1557749 w 2591789"/>
                <a:gd name="connsiteY19" fmla="*/ 516568 h 1816924"/>
                <a:gd name="connsiteX20" fmla="*/ 1297235 w 2591789"/>
                <a:gd name="connsiteY20" fmla="*/ 451995 h 1816924"/>
                <a:gd name="connsiteX21" fmla="*/ 1103518 w 2591789"/>
                <a:gd name="connsiteY21" fmla="*/ 396775 h 1816924"/>
                <a:gd name="connsiteX22" fmla="*/ 913365 w 2591789"/>
                <a:gd name="connsiteY22" fmla="*/ 226216 h 1816924"/>
                <a:gd name="connsiteX23" fmla="*/ 873285 w 2591789"/>
                <a:gd name="connsiteY23" fmla="*/ 196825 h 1816924"/>
                <a:gd name="connsiteX24" fmla="*/ 718758 w 2591789"/>
                <a:gd name="connsiteY24" fmla="*/ 114885 h 1816924"/>
                <a:gd name="connsiteX25" fmla="*/ 632810 w 2591789"/>
                <a:gd name="connsiteY25" fmla="*/ 13796 h 1816924"/>
                <a:gd name="connsiteX26" fmla="*/ 617224 w 2591789"/>
                <a:gd name="connsiteY26" fmla="*/ 436 h 1816924"/>
                <a:gd name="connsiteX27" fmla="*/ 610099 w 2591789"/>
                <a:gd name="connsiteY27" fmla="*/ 21812 h 1816924"/>
                <a:gd name="connsiteX28" fmla="*/ 612770 w 2591789"/>
                <a:gd name="connsiteY28" fmla="*/ 56992 h 1816924"/>
                <a:gd name="connsiteX29" fmla="*/ 561113 w 2591789"/>
                <a:gd name="connsiteY29" fmla="*/ 228442 h 1816924"/>
                <a:gd name="connsiteX30" fmla="*/ 444883 w 2591789"/>
                <a:gd name="connsiteY30" fmla="*/ 418151 h 1816924"/>
                <a:gd name="connsiteX31" fmla="*/ 348248 w 2591789"/>
                <a:gd name="connsiteY31" fmla="*/ 639032 h 1816924"/>
                <a:gd name="connsiteX32" fmla="*/ 315739 w 2591789"/>
                <a:gd name="connsiteY32" fmla="*/ 834529 h 1816924"/>
                <a:gd name="connsiteX33" fmla="*/ 304606 w 2591789"/>
                <a:gd name="connsiteY33" fmla="*/ 890195 h 1816924"/>
                <a:gd name="connsiteX34" fmla="*/ 282785 w 2591789"/>
                <a:gd name="connsiteY34" fmla="*/ 857241 h 1816924"/>
                <a:gd name="connsiteX35" fmla="*/ 270316 w 2591789"/>
                <a:gd name="connsiteY35" fmla="*/ 850116 h 1816924"/>
                <a:gd name="connsiteX36" fmla="*/ 263636 w 2591789"/>
                <a:gd name="connsiteY36" fmla="*/ 863030 h 1816924"/>
                <a:gd name="connsiteX37" fmla="*/ 264972 w 2591789"/>
                <a:gd name="connsiteY37" fmla="*/ 886632 h 1816924"/>
                <a:gd name="connsiteX38" fmla="*/ 251612 w 2591789"/>
                <a:gd name="connsiteY38" fmla="*/ 827849 h 1816924"/>
                <a:gd name="connsiteX39" fmla="*/ 184368 w 2591789"/>
                <a:gd name="connsiteY39" fmla="*/ 769512 h 1816924"/>
                <a:gd name="connsiteX40" fmla="*/ 166555 w 2591789"/>
                <a:gd name="connsiteY40" fmla="*/ 768176 h 1816924"/>
                <a:gd name="connsiteX41" fmla="*/ 66357 w 2591789"/>
                <a:gd name="connsiteY41" fmla="*/ 797567 h 1816924"/>
                <a:gd name="connsiteX42" fmla="*/ 65466 w 2591789"/>
                <a:gd name="connsiteY42" fmla="*/ 703604 h 1816924"/>
                <a:gd name="connsiteX43" fmla="*/ 57896 w 2591789"/>
                <a:gd name="connsiteY43" fmla="*/ 677775 h 1816924"/>
                <a:gd name="connsiteX44" fmla="*/ 55669 w 2591789"/>
                <a:gd name="connsiteY44" fmla="*/ 799794 h 1816924"/>
                <a:gd name="connsiteX45" fmla="*/ 43200 w 2591789"/>
                <a:gd name="connsiteY45" fmla="*/ 833639 h 1816924"/>
                <a:gd name="connsiteX46" fmla="*/ 2230 w 2591789"/>
                <a:gd name="connsiteY46" fmla="*/ 920032 h 1816924"/>
                <a:gd name="connsiteX47" fmla="*/ 55669 w 2591789"/>
                <a:gd name="connsiteY47" fmla="*/ 1099052 h 1816924"/>
                <a:gd name="connsiteX48" fmla="*/ 75709 w 2591789"/>
                <a:gd name="connsiteY48" fmla="*/ 1138686 h 1816924"/>
                <a:gd name="connsiteX49" fmla="*/ 99311 w 2591789"/>
                <a:gd name="connsiteY49" fmla="*/ 1149374 h 1816924"/>
                <a:gd name="connsiteX50" fmla="*/ 293473 w 2591789"/>
                <a:gd name="connsiteY50" fmla="*/ 1202368 h 1816924"/>
                <a:gd name="connsiteX51" fmla="*/ 320192 w 2591789"/>
                <a:gd name="connsiteY51" fmla="*/ 1219735 h 1816924"/>
                <a:gd name="connsiteX52" fmla="*/ 477392 w 2591789"/>
                <a:gd name="connsiteY52" fmla="*/ 1392076 h 1816924"/>
                <a:gd name="connsiteX53" fmla="*/ 829198 w 2591789"/>
                <a:gd name="connsiteY53" fmla="*/ 1525673 h 1816924"/>
                <a:gd name="connsiteX54" fmla="*/ 848792 w 2591789"/>
                <a:gd name="connsiteY54" fmla="*/ 1525228 h 1816924"/>
                <a:gd name="connsiteX55" fmla="*/ 956116 w 2591789"/>
                <a:gd name="connsiteY55" fmla="*/ 1547939 h 1816924"/>
                <a:gd name="connsiteX56" fmla="*/ 1111534 w 2591789"/>
                <a:gd name="connsiteY56" fmla="*/ 1585792 h 1816924"/>
                <a:gd name="connsiteX57" fmla="*/ 1122222 w 2591789"/>
                <a:gd name="connsiteY57" fmla="*/ 1603605 h 1816924"/>
                <a:gd name="connsiteX58" fmla="*/ 1114651 w 2591789"/>
                <a:gd name="connsiteY58" fmla="*/ 1669068 h 1816924"/>
                <a:gd name="connsiteX59" fmla="*/ 1112425 w 2591789"/>
                <a:gd name="connsiteY59" fmla="*/ 1673521 h 1816924"/>
                <a:gd name="connsiteX60" fmla="*/ 1233998 w 2591789"/>
                <a:gd name="connsiteY60" fmla="*/ 1820478 h 1816924"/>
                <a:gd name="connsiteX61" fmla="*/ 1356463 w 2591789"/>
                <a:gd name="connsiteY61" fmla="*/ 1673966 h 1816924"/>
                <a:gd name="connsiteX62" fmla="*/ 1355572 w 2591789"/>
                <a:gd name="connsiteY62" fmla="*/ 1669513 h 1816924"/>
                <a:gd name="connsiteX63" fmla="*/ 1349783 w 2591789"/>
                <a:gd name="connsiteY63" fmla="*/ 1610285 h 1816924"/>
                <a:gd name="connsiteX64" fmla="*/ 1362697 w 2591789"/>
                <a:gd name="connsiteY64" fmla="*/ 1593808 h 1816924"/>
                <a:gd name="connsiteX65" fmla="*/ 1595602 w 2591789"/>
                <a:gd name="connsiteY65" fmla="*/ 1553283 h 1816924"/>
                <a:gd name="connsiteX66" fmla="*/ 1636572 w 2591789"/>
                <a:gd name="connsiteY66" fmla="*/ 1546158 h 1816924"/>
                <a:gd name="connsiteX67" fmla="*/ 1897532 w 2591789"/>
                <a:gd name="connsiteY67" fmla="*/ 1482477 h 1816924"/>
                <a:gd name="connsiteX68" fmla="*/ 2110397 w 2591789"/>
                <a:gd name="connsiteY68" fmla="*/ 1383615 h 1816924"/>
                <a:gd name="connsiteX69" fmla="*/ 2276949 w 2591789"/>
                <a:gd name="connsiteY69" fmla="*/ 1183219 h 1816924"/>
                <a:gd name="connsiteX70" fmla="*/ 2300997 w 2591789"/>
                <a:gd name="connsiteY70" fmla="*/ 1166296 h 1816924"/>
                <a:gd name="connsiteX71" fmla="*/ 2439047 w 2591789"/>
                <a:gd name="connsiteY71" fmla="*/ 1142694 h 1816924"/>
                <a:gd name="connsiteX72" fmla="*/ 2575316 w 2591789"/>
                <a:gd name="connsiteY72" fmla="*/ 998854 h 1816924"/>
                <a:gd name="connsiteX73" fmla="*/ 2579770 w 2591789"/>
                <a:gd name="connsiteY73" fmla="*/ 981932 h 1816924"/>
                <a:gd name="connsiteX74" fmla="*/ 2591793 w 2591789"/>
                <a:gd name="connsiteY74" fmla="*/ 892421 h 1816924"/>
                <a:gd name="connsiteX0" fmla="*/ 2591793 w 2593321"/>
                <a:gd name="connsiteY0" fmla="*/ 892421 h 1820478"/>
                <a:gd name="connsiteX1" fmla="*/ 2577098 w 2593321"/>
                <a:gd name="connsiteY1" fmla="*/ 818943 h 1820478"/>
                <a:gd name="connsiteX2" fmla="*/ 2566410 w 2593321"/>
                <a:gd name="connsiteY2" fmla="*/ 806919 h 1820478"/>
                <a:gd name="connsiteX3" fmla="*/ 2363342 w 2593321"/>
                <a:gd name="connsiteY3" fmla="*/ 741011 h 1820478"/>
                <a:gd name="connsiteX4" fmla="*/ 2324598 w 2593321"/>
                <a:gd name="connsiteY4" fmla="*/ 759270 h 1820478"/>
                <a:gd name="connsiteX5" fmla="*/ 2324153 w 2593321"/>
                <a:gd name="connsiteY5" fmla="*/ 730769 h 1820478"/>
                <a:gd name="connsiteX6" fmla="*/ 2306785 w 2593321"/>
                <a:gd name="connsiteY6" fmla="*/ 676439 h 1820478"/>
                <a:gd name="connsiteX7" fmla="*/ 2266261 w 2593321"/>
                <a:gd name="connsiteY7" fmla="*/ 629235 h 1820478"/>
                <a:gd name="connsiteX8" fmla="*/ 2025340 w 2593321"/>
                <a:gd name="connsiteY8" fmla="*/ 435964 h 1820478"/>
                <a:gd name="connsiteX9" fmla="*/ 1549734 w 2593321"/>
                <a:gd name="connsiteY9" fmla="*/ 322406 h 1820478"/>
                <a:gd name="connsiteX10" fmla="*/ 1343994 w 2593321"/>
                <a:gd name="connsiteY10" fmla="*/ 302812 h 1820478"/>
                <a:gd name="connsiteX11" fmla="*/ 1071010 w 2593321"/>
                <a:gd name="connsiteY11" fmla="*/ 251599 h 1820478"/>
                <a:gd name="connsiteX12" fmla="*/ 1043399 w 2593321"/>
                <a:gd name="connsiteY12" fmla="*/ 252045 h 1820478"/>
                <a:gd name="connsiteX13" fmla="*/ 1059877 w 2593321"/>
                <a:gd name="connsiteY13" fmla="*/ 275647 h 1820478"/>
                <a:gd name="connsiteX14" fmla="*/ 1273632 w 2593321"/>
                <a:gd name="connsiteY14" fmla="*/ 396775 h 1820478"/>
                <a:gd name="connsiteX15" fmla="*/ 1473583 w 2593321"/>
                <a:gd name="connsiteY15" fmla="*/ 458230 h 1820478"/>
                <a:gd name="connsiteX16" fmla="*/ 1645033 w 2593321"/>
                <a:gd name="connsiteY16" fmla="*/ 546850 h 1820478"/>
                <a:gd name="connsiteX17" fmla="*/ 1728309 w 2593321"/>
                <a:gd name="connsiteY17" fmla="*/ 668423 h 1820478"/>
                <a:gd name="connsiteX18" fmla="*/ 1713613 w 2593321"/>
                <a:gd name="connsiteY18" fmla="*/ 640813 h 1820478"/>
                <a:gd name="connsiteX19" fmla="*/ 1557749 w 2593321"/>
                <a:gd name="connsiteY19" fmla="*/ 516568 h 1820478"/>
                <a:gd name="connsiteX20" fmla="*/ 1297235 w 2593321"/>
                <a:gd name="connsiteY20" fmla="*/ 451995 h 1820478"/>
                <a:gd name="connsiteX21" fmla="*/ 1103518 w 2593321"/>
                <a:gd name="connsiteY21" fmla="*/ 396775 h 1820478"/>
                <a:gd name="connsiteX22" fmla="*/ 913365 w 2593321"/>
                <a:gd name="connsiteY22" fmla="*/ 226216 h 1820478"/>
                <a:gd name="connsiteX23" fmla="*/ 873285 w 2593321"/>
                <a:gd name="connsiteY23" fmla="*/ 196825 h 1820478"/>
                <a:gd name="connsiteX24" fmla="*/ 718758 w 2593321"/>
                <a:gd name="connsiteY24" fmla="*/ 114885 h 1820478"/>
                <a:gd name="connsiteX25" fmla="*/ 632810 w 2593321"/>
                <a:gd name="connsiteY25" fmla="*/ 13796 h 1820478"/>
                <a:gd name="connsiteX26" fmla="*/ 617224 w 2593321"/>
                <a:gd name="connsiteY26" fmla="*/ 436 h 1820478"/>
                <a:gd name="connsiteX27" fmla="*/ 610099 w 2593321"/>
                <a:gd name="connsiteY27" fmla="*/ 21812 h 1820478"/>
                <a:gd name="connsiteX28" fmla="*/ 612770 w 2593321"/>
                <a:gd name="connsiteY28" fmla="*/ 56992 h 1820478"/>
                <a:gd name="connsiteX29" fmla="*/ 561113 w 2593321"/>
                <a:gd name="connsiteY29" fmla="*/ 228442 h 1820478"/>
                <a:gd name="connsiteX30" fmla="*/ 444883 w 2593321"/>
                <a:gd name="connsiteY30" fmla="*/ 418151 h 1820478"/>
                <a:gd name="connsiteX31" fmla="*/ 348248 w 2593321"/>
                <a:gd name="connsiteY31" fmla="*/ 639032 h 1820478"/>
                <a:gd name="connsiteX32" fmla="*/ 315739 w 2593321"/>
                <a:gd name="connsiteY32" fmla="*/ 834529 h 1820478"/>
                <a:gd name="connsiteX33" fmla="*/ 304606 w 2593321"/>
                <a:gd name="connsiteY33" fmla="*/ 890195 h 1820478"/>
                <a:gd name="connsiteX34" fmla="*/ 282785 w 2593321"/>
                <a:gd name="connsiteY34" fmla="*/ 857241 h 1820478"/>
                <a:gd name="connsiteX35" fmla="*/ 270316 w 2593321"/>
                <a:gd name="connsiteY35" fmla="*/ 850116 h 1820478"/>
                <a:gd name="connsiteX36" fmla="*/ 263636 w 2593321"/>
                <a:gd name="connsiteY36" fmla="*/ 863030 h 1820478"/>
                <a:gd name="connsiteX37" fmla="*/ 264972 w 2593321"/>
                <a:gd name="connsiteY37" fmla="*/ 886632 h 1820478"/>
                <a:gd name="connsiteX38" fmla="*/ 251612 w 2593321"/>
                <a:gd name="connsiteY38" fmla="*/ 827849 h 1820478"/>
                <a:gd name="connsiteX39" fmla="*/ 184368 w 2593321"/>
                <a:gd name="connsiteY39" fmla="*/ 769512 h 1820478"/>
                <a:gd name="connsiteX40" fmla="*/ 166555 w 2593321"/>
                <a:gd name="connsiteY40" fmla="*/ 768176 h 1820478"/>
                <a:gd name="connsiteX41" fmla="*/ 66357 w 2593321"/>
                <a:gd name="connsiteY41" fmla="*/ 797567 h 1820478"/>
                <a:gd name="connsiteX42" fmla="*/ 65466 w 2593321"/>
                <a:gd name="connsiteY42" fmla="*/ 703604 h 1820478"/>
                <a:gd name="connsiteX43" fmla="*/ 55669 w 2593321"/>
                <a:gd name="connsiteY43" fmla="*/ 799794 h 1820478"/>
                <a:gd name="connsiteX44" fmla="*/ 43200 w 2593321"/>
                <a:gd name="connsiteY44" fmla="*/ 833639 h 1820478"/>
                <a:gd name="connsiteX45" fmla="*/ 2230 w 2593321"/>
                <a:gd name="connsiteY45" fmla="*/ 920032 h 1820478"/>
                <a:gd name="connsiteX46" fmla="*/ 55669 w 2593321"/>
                <a:gd name="connsiteY46" fmla="*/ 1099052 h 1820478"/>
                <a:gd name="connsiteX47" fmla="*/ 75709 w 2593321"/>
                <a:gd name="connsiteY47" fmla="*/ 1138686 h 1820478"/>
                <a:gd name="connsiteX48" fmla="*/ 99311 w 2593321"/>
                <a:gd name="connsiteY48" fmla="*/ 1149374 h 1820478"/>
                <a:gd name="connsiteX49" fmla="*/ 293473 w 2593321"/>
                <a:gd name="connsiteY49" fmla="*/ 1202368 h 1820478"/>
                <a:gd name="connsiteX50" fmla="*/ 320192 w 2593321"/>
                <a:gd name="connsiteY50" fmla="*/ 1219735 h 1820478"/>
                <a:gd name="connsiteX51" fmla="*/ 477392 w 2593321"/>
                <a:gd name="connsiteY51" fmla="*/ 1392076 h 1820478"/>
                <a:gd name="connsiteX52" fmla="*/ 829198 w 2593321"/>
                <a:gd name="connsiteY52" fmla="*/ 1525673 h 1820478"/>
                <a:gd name="connsiteX53" fmla="*/ 848792 w 2593321"/>
                <a:gd name="connsiteY53" fmla="*/ 1525228 h 1820478"/>
                <a:gd name="connsiteX54" fmla="*/ 956116 w 2593321"/>
                <a:gd name="connsiteY54" fmla="*/ 1547939 h 1820478"/>
                <a:gd name="connsiteX55" fmla="*/ 1111534 w 2593321"/>
                <a:gd name="connsiteY55" fmla="*/ 1585792 h 1820478"/>
                <a:gd name="connsiteX56" fmla="*/ 1122222 w 2593321"/>
                <a:gd name="connsiteY56" fmla="*/ 1603605 h 1820478"/>
                <a:gd name="connsiteX57" fmla="*/ 1114651 w 2593321"/>
                <a:gd name="connsiteY57" fmla="*/ 1669068 h 1820478"/>
                <a:gd name="connsiteX58" fmla="*/ 1112425 w 2593321"/>
                <a:gd name="connsiteY58" fmla="*/ 1673521 h 1820478"/>
                <a:gd name="connsiteX59" fmla="*/ 1233998 w 2593321"/>
                <a:gd name="connsiteY59" fmla="*/ 1820478 h 1820478"/>
                <a:gd name="connsiteX60" fmla="*/ 1356463 w 2593321"/>
                <a:gd name="connsiteY60" fmla="*/ 1673966 h 1820478"/>
                <a:gd name="connsiteX61" fmla="*/ 1355572 w 2593321"/>
                <a:gd name="connsiteY61" fmla="*/ 1669513 h 1820478"/>
                <a:gd name="connsiteX62" fmla="*/ 1349783 w 2593321"/>
                <a:gd name="connsiteY62" fmla="*/ 1610285 h 1820478"/>
                <a:gd name="connsiteX63" fmla="*/ 1362697 w 2593321"/>
                <a:gd name="connsiteY63" fmla="*/ 1593808 h 1820478"/>
                <a:gd name="connsiteX64" fmla="*/ 1595602 w 2593321"/>
                <a:gd name="connsiteY64" fmla="*/ 1553283 h 1820478"/>
                <a:gd name="connsiteX65" fmla="*/ 1636572 w 2593321"/>
                <a:gd name="connsiteY65" fmla="*/ 1546158 h 1820478"/>
                <a:gd name="connsiteX66" fmla="*/ 1897532 w 2593321"/>
                <a:gd name="connsiteY66" fmla="*/ 1482477 h 1820478"/>
                <a:gd name="connsiteX67" fmla="*/ 2110397 w 2593321"/>
                <a:gd name="connsiteY67" fmla="*/ 1383615 h 1820478"/>
                <a:gd name="connsiteX68" fmla="*/ 2276949 w 2593321"/>
                <a:gd name="connsiteY68" fmla="*/ 1183219 h 1820478"/>
                <a:gd name="connsiteX69" fmla="*/ 2300997 w 2593321"/>
                <a:gd name="connsiteY69" fmla="*/ 1166296 h 1820478"/>
                <a:gd name="connsiteX70" fmla="*/ 2439047 w 2593321"/>
                <a:gd name="connsiteY70" fmla="*/ 1142694 h 1820478"/>
                <a:gd name="connsiteX71" fmla="*/ 2575316 w 2593321"/>
                <a:gd name="connsiteY71" fmla="*/ 998854 h 1820478"/>
                <a:gd name="connsiteX72" fmla="*/ 2579770 w 2593321"/>
                <a:gd name="connsiteY72" fmla="*/ 981932 h 1820478"/>
                <a:gd name="connsiteX73" fmla="*/ 2591793 w 2593321"/>
                <a:gd name="connsiteY73" fmla="*/ 892421 h 1820478"/>
                <a:gd name="connsiteX0" fmla="*/ 2591793 w 2593321"/>
                <a:gd name="connsiteY0" fmla="*/ 892421 h 1820478"/>
                <a:gd name="connsiteX1" fmla="*/ 2577098 w 2593321"/>
                <a:gd name="connsiteY1" fmla="*/ 818943 h 1820478"/>
                <a:gd name="connsiteX2" fmla="*/ 2566410 w 2593321"/>
                <a:gd name="connsiteY2" fmla="*/ 806919 h 1820478"/>
                <a:gd name="connsiteX3" fmla="*/ 2363342 w 2593321"/>
                <a:gd name="connsiteY3" fmla="*/ 741011 h 1820478"/>
                <a:gd name="connsiteX4" fmla="*/ 2324598 w 2593321"/>
                <a:gd name="connsiteY4" fmla="*/ 759270 h 1820478"/>
                <a:gd name="connsiteX5" fmla="*/ 2324153 w 2593321"/>
                <a:gd name="connsiteY5" fmla="*/ 730769 h 1820478"/>
                <a:gd name="connsiteX6" fmla="*/ 2306785 w 2593321"/>
                <a:gd name="connsiteY6" fmla="*/ 676439 h 1820478"/>
                <a:gd name="connsiteX7" fmla="*/ 2266261 w 2593321"/>
                <a:gd name="connsiteY7" fmla="*/ 629235 h 1820478"/>
                <a:gd name="connsiteX8" fmla="*/ 2025340 w 2593321"/>
                <a:gd name="connsiteY8" fmla="*/ 435964 h 1820478"/>
                <a:gd name="connsiteX9" fmla="*/ 1549734 w 2593321"/>
                <a:gd name="connsiteY9" fmla="*/ 322406 h 1820478"/>
                <a:gd name="connsiteX10" fmla="*/ 1343994 w 2593321"/>
                <a:gd name="connsiteY10" fmla="*/ 302812 h 1820478"/>
                <a:gd name="connsiteX11" fmla="*/ 1071010 w 2593321"/>
                <a:gd name="connsiteY11" fmla="*/ 251599 h 1820478"/>
                <a:gd name="connsiteX12" fmla="*/ 1043399 w 2593321"/>
                <a:gd name="connsiteY12" fmla="*/ 252045 h 1820478"/>
                <a:gd name="connsiteX13" fmla="*/ 1059877 w 2593321"/>
                <a:gd name="connsiteY13" fmla="*/ 275647 h 1820478"/>
                <a:gd name="connsiteX14" fmla="*/ 1273632 w 2593321"/>
                <a:gd name="connsiteY14" fmla="*/ 396775 h 1820478"/>
                <a:gd name="connsiteX15" fmla="*/ 1473583 w 2593321"/>
                <a:gd name="connsiteY15" fmla="*/ 458230 h 1820478"/>
                <a:gd name="connsiteX16" fmla="*/ 1645033 w 2593321"/>
                <a:gd name="connsiteY16" fmla="*/ 546850 h 1820478"/>
                <a:gd name="connsiteX17" fmla="*/ 1728309 w 2593321"/>
                <a:gd name="connsiteY17" fmla="*/ 668423 h 1820478"/>
                <a:gd name="connsiteX18" fmla="*/ 1713613 w 2593321"/>
                <a:gd name="connsiteY18" fmla="*/ 640813 h 1820478"/>
                <a:gd name="connsiteX19" fmla="*/ 1557749 w 2593321"/>
                <a:gd name="connsiteY19" fmla="*/ 516568 h 1820478"/>
                <a:gd name="connsiteX20" fmla="*/ 1297235 w 2593321"/>
                <a:gd name="connsiteY20" fmla="*/ 451995 h 1820478"/>
                <a:gd name="connsiteX21" fmla="*/ 1103518 w 2593321"/>
                <a:gd name="connsiteY21" fmla="*/ 396775 h 1820478"/>
                <a:gd name="connsiteX22" fmla="*/ 913365 w 2593321"/>
                <a:gd name="connsiteY22" fmla="*/ 226216 h 1820478"/>
                <a:gd name="connsiteX23" fmla="*/ 873285 w 2593321"/>
                <a:gd name="connsiteY23" fmla="*/ 196825 h 1820478"/>
                <a:gd name="connsiteX24" fmla="*/ 718758 w 2593321"/>
                <a:gd name="connsiteY24" fmla="*/ 114885 h 1820478"/>
                <a:gd name="connsiteX25" fmla="*/ 632810 w 2593321"/>
                <a:gd name="connsiteY25" fmla="*/ 13796 h 1820478"/>
                <a:gd name="connsiteX26" fmla="*/ 617224 w 2593321"/>
                <a:gd name="connsiteY26" fmla="*/ 436 h 1820478"/>
                <a:gd name="connsiteX27" fmla="*/ 610099 w 2593321"/>
                <a:gd name="connsiteY27" fmla="*/ 21812 h 1820478"/>
                <a:gd name="connsiteX28" fmla="*/ 612770 w 2593321"/>
                <a:gd name="connsiteY28" fmla="*/ 56992 h 1820478"/>
                <a:gd name="connsiteX29" fmla="*/ 561113 w 2593321"/>
                <a:gd name="connsiteY29" fmla="*/ 228442 h 1820478"/>
                <a:gd name="connsiteX30" fmla="*/ 444883 w 2593321"/>
                <a:gd name="connsiteY30" fmla="*/ 418151 h 1820478"/>
                <a:gd name="connsiteX31" fmla="*/ 348248 w 2593321"/>
                <a:gd name="connsiteY31" fmla="*/ 639032 h 1820478"/>
                <a:gd name="connsiteX32" fmla="*/ 315739 w 2593321"/>
                <a:gd name="connsiteY32" fmla="*/ 834529 h 1820478"/>
                <a:gd name="connsiteX33" fmla="*/ 304606 w 2593321"/>
                <a:gd name="connsiteY33" fmla="*/ 890195 h 1820478"/>
                <a:gd name="connsiteX34" fmla="*/ 282785 w 2593321"/>
                <a:gd name="connsiteY34" fmla="*/ 857241 h 1820478"/>
                <a:gd name="connsiteX35" fmla="*/ 270316 w 2593321"/>
                <a:gd name="connsiteY35" fmla="*/ 850116 h 1820478"/>
                <a:gd name="connsiteX36" fmla="*/ 263636 w 2593321"/>
                <a:gd name="connsiteY36" fmla="*/ 863030 h 1820478"/>
                <a:gd name="connsiteX37" fmla="*/ 264972 w 2593321"/>
                <a:gd name="connsiteY37" fmla="*/ 886632 h 1820478"/>
                <a:gd name="connsiteX38" fmla="*/ 251612 w 2593321"/>
                <a:gd name="connsiteY38" fmla="*/ 827849 h 1820478"/>
                <a:gd name="connsiteX39" fmla="*/ 184368 w 2593321"/>
                <a:gd name="connsiteY39" fmla="*/ 769512 h 1820478"/>
                <a:gd name="connsiteX40" fmla="*/ 166555 w 2593321"/>
                <a:gd name="connsiteY40" fmla="*/ 768176 h 1820478"/>
                <a:gd name="connsiteX41" fmla="*/ 66357 w 2593321"/>
                <a:gd name="connsiteY41" fmla="*/ 797567 h 1820478"/>
                <a:gd name="connsiteX42" fmla="*/ 55669 w 2593321"/>
                <a:gd name="connsiteY42" fmla="*/ 799794 h 1820478"/>
                <a:gd name="connsiteX43" fmla="*/ 43200 w 2593321"/>
                <a:gd name="connsiteY43" fmla="*/ 833639 h 1820478"/>
                <a:gd name="connsiteX44" fmla="*/ 2230 w 2593321"/>
                <a:gd name="connsiteY44" fmla="*/ 920032 h 1820478"/>
                <a:gd name="connsiteX45" fmla="*/ 55669 w 2593321"/>
                <a:gd name="connsiteY45" fmla="*/ 1099052 h 1820478"/>
                <a:gd name="connsiteX46" fmla="*/ 75709 w 2593321"/>
                <a:gd name="connsiteY46" fmla="*/ 1138686 h 1820478"/>
                <a:gd name="connsiteX47" fmla="*/ 99311 w 2593321"/>
                <a:gd name="connsiteY47" fmla="*/ 1149374 h 1820478"/>
                <a:gd name="connsiteX48" fmla="*/ 293473 w 2593321"/>
                <a:gd name="connsiteY48" fmla="*/ 1202368 h 1820478"/>
                <a:gd name="connsiteX49" fmla="*/ 320192 w 2593321"/>
                <a:gd name="connsiteY49" fmla="*/ 1219735 h 1820478"/>
                <a:gd name="connsiteX50" fmla="*/ 477392 w 2593321"/>
                <a:gd name="connsiteY50" fmla="*/ 1392076 h 1820478"/>
                <a:gd name="connsiteX51" fmla="*/ 829198 w 2593321"/>
                <a:gd name="connsiteY51" fmla="*/ 1525673 h 1820478"/>
                <a:gd name="connsiteX52" fmla="*/ 848792 w 2593321"/>
                <a:gd name="connsiteY52" fmla="*/ 1525228 h 1820478"/>
                <a:gd name="connsiteX53" fmla="*/ 956116 w 2593321"/>
                <a:gd name="connsiteY53" fmla="*/ 1547939 h 1820478"/>
                <a:gd name="connsiteX54" fmla="*/ 1111534 w 2593321"/>
                <a:gd name="connsiteY54" fmla="*/ 1585792 h 1820478"/>
                <a:gd name="connsiteX55" fmla="*/ 1122222 w 2593321"/>
                <a:gd name="connsiteY55" fmla="*/ 1603605 h 1820478"/>
                <a:gd name="connsiteX56" fmla="*/ 1114651 w 2593321"/>
                <a:gd name="connsiteY56" fmla="*/ 1669068 h 1820478"/>
                <a:gd name="connsiteX57" fmla="*/ 1112425 w 2593321"/>
                <a:gd name="connsiteY57" fmla="*/ 1673521 h 1820478"/>
                <a:gd name="connsiteX58" fmla="*/ 1233998 w 2593321"/>
                <a:gd name="connsiteY58" fmla="*/ 1820478 h 1820478"/>
                <a:gd name="connsiteX59" fmla="*/ 1356463 w 2593321"/>
                <a:gd name="connsiteY59" fmla="*/ 1673966 h 1820478"/>
                <a:gd name="connsiteX60" fmla="*/ 1355572 w 2593321"/>
                <a:gd name="connsiteY60" fmla="*/ 1669513 h 1820478"/>
                <a:gd name="connsiteX61" fmla="*/ 1349783 w 2593321"/>
                <a:gd name="connsiteY61" fmla="*/ 1610285 h 1820478"/>
                <a:gd name="connsiteX62" fmla="*/ 1362697 w 2593321"/>
                <a:gd name="connsiteY62" fmla="*/ 1593808 h 1820478"/>
                <a:gd name="connsiteX63" fmla="*/ 1595602 w 2593321"/>
                <a:gd name="connsiteY63" fmla="*/ 1553283 h 1820478"/>
                <a:gd name="connsiteX64" fmla="*/ 1636572 w 2593321"/>
                <a:gd name="connsiteY64" fmla="*/ 1546158 h 1820478"/>
                <a:gd name="connsiteX65" fmla="*/ 1897532 w 2593321"/>
                <a:gd name="connsiteY65" fmla="*/ 1482477 h 1820478"/>
                <a:gd name="connsiteX66" fmla="*/ 2110397 w 2593321"/>
                <a:gd name="connsiteY66" fmla="*/ 1383615 h 1820478"/>
                <a:gd name="connsiteX67" fmla="*/ 2276949 w 2593321"/>
                <a:gd name="connsiteY67" fmla="*/ 1183219 h 1820478"/>
                <a:gd name="connsiteX68" fmla="*/ 2300997 w 2593321"/>
                <a:gd name="connsiteY68" fmla="*/ 1166296 h 1820478"/>
                <a:gd name="connsiteX69" fmla="*/ 2439047 w 2593321"/>
                <a:gd name="connsiteY69" fmla="*/ 1142694 h 1820478"/>
                <a:gd name="connsiteX70" fmla="*/ 2575316 w 2593321"/>
                <a:gd name="connsiteY70" fmla="*/ 998854 h 1820478"/>
                <a:gd name="connsiteX71" fmla="*/ 2579770 w 2593321"/>
                <a:gd name="connsiteY71" fmla="*/ 981932 h 1820478"/>
                <a:gd name="connsiteX72" fmla="*/ 2591793 w 2593321"/>
                <a:gd name="connsiteY72" fmla="*/ 892421 h 1820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l="l" t="t" r="r" b="b"/>
              <a:pathLst>
                <a:path w="2593321" h="1820478">
                  <a:moveTo>
                    <a:pt x="2591793" y="892421"/>
                  </a:moveTo>
                  <a:cubicBezTo>
                    <a:pt x="2587786" y="867929"/>
                    <a:pt x="2581996" y="843436"/>
                    <a:pt x="2577098" y="818943"/>
                  </a:cubicBezTo>
                  <a:cubicBezTo>
                    <a:pt x="2568637" y="819388"/>
                    <a:pt x="2569082" y="811373"/>
                    <a:pt x="2566410" y="806919"/>
                  </a:cubicBezTo>
                  <a:cubicBezTo>
                    <a:pt x="2521432" y="734331"/>
                    <a:pt x="2443055" y="708948"/>
                    <a:pt x="2363342" y="741011"/>
                  </a:cubicBezTo>
                  <a:cubicBezTo>
                    <a:pt x="2350427" y="745910"/>
                    <a:pt x="2338849" y="754371"/>
                    <a:pt x="2324598" y="759270"/>
                  </a:cubicBezTo>
                  <a:cubicBezTo>
                    <a:pt x="2322818" y="748582"/>
                    <a:pt x="2322372" y="739230"/>
                    <a:pt x="2324153" y="730769"/>
                  </a:cubicBezTo>
                  <a:cubicBezTo>
                    <a:pt x="2329497" y="708948"/>
                    <a:pt x="2321927" y="692025"/>
                    <a:pt x="2306785" y="676439"/>
                  </a:cubicBezTo>
                  <a:cubicBezTo>
                    <a:pt x="2292535" y="661298"/>
                    <a:pt x="2279176" y="645266"/>
                    <a:pt x="2266261" y="629235"/>
                  </a:cubicBezTo>
                  <a:cubicBezTo>
                    <a:pt x="2200798" y="546404"/>
                    <a:pt x="2121085" y="481832"/>
                    <a:pt x="2025340" y="435964"/>
                  </a:cubicBezTo>
                  <a:cubicBezTo>
                    <a:pt x="1874820" y="364266"/>
                    <a:pt x="1714058" y="336656"/>
                    <a:pt x="1549734" y="322406"/>
                  </a:cubicBezTo>
                  <a:cubicBezTo>
                    <a:pt x="1481154" y="316617"/>
                    <a:pt x="1412574" y="310382"/>
                    <a:pt x="1343994" y="302812"/>
                  </a:cubicBezTo>
                  <a:cubicBezTo>
                    <a:pt x="1251811" y="292124"/>
                    <a:pt x="1160520" y="276537"/>
                    <a:pt x="1071010" y="251599"/>
                  </a:cubicBezTo>
                  <a:cubicBezTo>
                    <a:pt x="1062103" y="248927"/>
                    <a:pt x="1048743" y="240021"/>
                    <a:pt x="1043399" y="252045"/>
                  </a:cubicBezTo>
                  <a:cubicBezTo>
                    <a:pt x="1038501" y="262733"/>
                    <a:pt x="1052306" y="268967"/>
                    <a:pt x="1059877" y="275647"/>
                  </a:cubicBezTo>
                  <a:cubicBezTo>
                    <a:pt x="1123113" y="330422"/>
                    <a:pt x="1196146" y="367384"/>
                    <a:pt x="1273632" y="396775"/>
                  </a:cubicBezTo>
                  <a:cubicBezTo>
                    <a:pt x="1339095" y="421713"/>
                    <a:pt x="1407675" y="435518"/>
                    <a:pt x="1473583" y="458230"/>
                  </a:cubicBezTo>
                  <a:cubicBezTo>
                    <a:pt x="1535038" y="479160"/>
                    <a:pt x="1592485" y="508106"/>
                    <a:pt x="1645033" y="546850"/>
                  </a:cubicBezTo>
                  <a:cubicBezTo>
                    <a:pt x="1683776" y="575796"/>
                    <a:pt x="1708715" y="611867"/>
                    <a:pt x="1728309" y="668423"/>
                  </a:cubicBezTo>
                  <a:cubicBezTo>
                    <a:pt x="1724301" y="659517"/>
                    <a:pt x="1719402" y="650165"/>
                    <a:pt x="1713613" y="640813"/>
                  </a:cubicBezTo>
                  <a:cubicBezTo>
                    <a:pt x="1676206" y="580694"/>
                    <a:pt x="1619650" y="544623"/>
                    <a:pt x="1557749" y="516568"/>
                  </a:cubicBezTo>
                  <a:cubicBezTo>
                    <a:pt x="1474919" y="479160"/>
                    <a:pt x="1387190" y="461793"/>
                    <a:pt x="1297235" y="451995"/>
                  </a:cubicBezTo>
                  <a:cubicBezTo>
                    <a:pt x="1229545" y="444425"/>
                    <a:pt x="1164528" y="427948"/>
                    <a:pt x="1103518" y="396775"/>
                  </a:cubicBezTo>
                  <a:cubicBezTo>
                    <a:pt x="1025141" y="356696"/>
                    <a:pt x="961905" y="299249"/>
                    <a:pt x="913365" y="226216"/>
                  </a:cubicBezTo>
                  <a:cubicBezTo>
                    <a:pt x="903567" y="211075"/>
                    <a:pt x="890653" y="202614"/>
                    <a:pt x="873285" y="196825"/>
                  </a:cubicBezTo>
                  <a:cubicBezTo>
                    <a:pt x="817175" y="178566"/>
                    <a:pt x="765517" y="151847"/>
                    <a:pt x="718758" y="114885"/>
                  </a:cubicBezTo>
                  <a:cubicBezTo>
                    <a:pt x="683132" y="86384"/>
                    <a:pt x="657303" y="50758"/>
                    <a:pt x="632810" y="13796"/>
                  </a:cubicBezTo>
                  <a:cubicBezTo>
                    <a:pt x="628802" y="8007"/>
                    <a:pt x="625685" y="-2236"/>
                    <a:pt x="617224" y="436"/>
                  </a:cubicBezTo>
                  <a:cubicBezTo>
                    <a:pt x="608317" y="3108"/>
                    <a:pt x="610099" y="14241"/>
                    <a:pt x="610099" y="21812"/>
                  </a:cubicBezTo>
                  <a:cubicBezTo>
                    <a:pt x="610099" y="33836"/>
                    <a:pt x="613661" y="44969"/>
                    <a:pt x="612770" y="56992"/>
                  </a:cubicBezTo>
                  <a:cubicBezTo>
                    <a:pt x="608317" y="118002"/>
                    <a:pt x="588723" y="174113"/>
                    <a:pt x="561113" y="228442"/>
                  </a:cubicBezTo>
                  <a:cubicBezTo>
                    <a:pt x="527713" y="294796"/>
                    <a:pt x="486298" y="356696"/>
                    <a:pt x="444883" y="418151"/>
                  </a:cubicBezTo>
                  <a:cubicBezTo>
                    <a:pt x="399015" y="485840"/>
                    <a:pt x="366951" y="559764"/>
                    <a:pt x="348248" y="639032"/>
                  </a:cubicBezTo>
                  <a:cubicBezTo>
                    <a:pt x="333107" y="703604"/>
                    <a:pt x="326427" y="769067"/>
                    <a:pt x="315739" y="834529"/>
                  </a:cubicBezTo>
                  <a:cubicBezTo>
                    <a:pt x="312622" y="852788"/>
                    <a:pt x="312176" y="871937"/>
                    <a:pt x="304606" y="890195"/>
                  </a:cubicBezTo>
                  <a:cubicBezTo>
                    <a:pt x="294363" y="879507"/>
                    <a:pt x="289910" y="867483"/>
                    <a:pt x="282785" y="857241"/>
                  </a:cubicBezTo>
                  <a:cubicBezTo>
                    <a:pt x="279668" y="853233"/>
                    <a:pt x="276105" y="848334"/>
                    <a:pt x="270316" y="850116"/>
                  </a:cubicBezTo>
                  <a:cubicBezTo>
                    <a:pt x="264526" y="851897"/>
                    <a:pt x="264081" y="858132"/>
                    <a:pt x="263636" y="863030"/>
                  </a:cubicBezTo>
                  <a:cubicBezTo>
                    <a:pt x="262745" y="871491"/>
                    <a:pt x="265417" y="879952"/>
                    <a:pt x="264972" y="886632"/>
                  </a:cubicBezTo>
                  <a:cubicBezTo>
                    <a:pt x="264526" y="867038"/>
                    <a:pt x="254729" y="847889"/>
                    <a:pt x="251612" y="827849"/>
                  </a:cubicBezTo>
                  <a:cubicBezTo>
                    <a:pt x="245823" y="788216"/>
                    <a:pt x="219994" y="773520"/>
                    <a:pt x="184368" y="769512"/>
                  </a:cubicBezTo>
                  <a:cubicBezTo>
                    <a:pt x="178579" y="768621"/>
                    <a:pt x="172344" y="768621"/>
                    <a:pt x="166555" y="768176"/>
                  </a:cubicBezTo>
                  <a:cubicBezTo>
                    <a:pt x="130484" y="765059"/>
                    <a:pt x="98420" y="777083"/>
                    <a:pt x="66357" y="797567"/>
                  </a:cubicBezTo>
                  <a:cubicBezTo>
                    <a:pt x="47876" y="802837"/>
                    <a:pt x="59528" y="793782"/>
                    <a:pt x="55669" y="799794"/>
                  </a:cubicBezTo>
                  <a:cubicBezTo>
                    <a:pt x="51810" y="805806"/>
                    <a:pt x="52997" y="823842"/>
                    <a:pt x="43200" y="833639"/>
                  </a:cubicBezTo>
                  <a:cubicBezTo>
                    <a:pt x="19598" y="857686"/>
                    <a:pt x="6684" y="887968"/>
                    <a:pt x="2230" y="920032"/>
                  </a:cubicBezTo>
                  <a:cubicBezTo>
                    <a:pt x="-7122" y="987276"/>
                    <a:pt x="13363" y="1046949"/>
                    <a:pt x="55669" y="1099052"/>
                  </a:cubicBezTo>
                  <a:cubicBezTo>
                    <a:pt x="65912" y="1111521"/>
                    <a:pt x="73927" y="1123100"/>
                    <a:pt x="75709" y="1138686"/>
                  </a:cubicBezTo>
                  <a:cubicBezTo>
                    <a:pt x="85951" y="1136905"/>
                    <a:pt x="91740" y="1144475"/>
                    <a:pt x="99311" y="1149374"/>
                  </a:cubicBezTo>
                  <a:cubicBezTo>
                    <a:pt x="158539" y="1187226"/>
                    <a:pt x="220885" y="1214837"/>
                    <a:pt x="293473" y="1202368"/>
                  </a:cubicBezTo>
                  <a:cubicBezTo>
                    <a:pt x="308614" y="1199696"/>
                    <a:pt x="314403" y="1208602"/>
                    <a:pt x="320192" y="1219735"/>
                  </a:cubicBezTo>
                  <a:cubicBezTo>
                    <a:pt x="357599" y="1290542"/>
                    <a:pt x="411038" y="1347543"/>
                    <a:pt x="477392" y="1392076"/>
                  </a:cubicBezTo>
                  <a:cubicBezTo>
                    <a:pt x="583824" y="1463773"/>
                    <a:pt x="701390" y="1508751"/>
                    <a:pt x="829198" y="1525673"/>
                  </a:cubicBezTo>
                  <a:cubicBezTo>
                    <a:pt x="835433" y="1525228"/>
                    <a:pt x="841667" y="1523001"/>
                    <a:pt x="848792" y="1525228"/>
                  </a:cubicBezTo>
                  <a:cubicBezTo>
                    <a:pt x="883973" y="1535916"/>
                    <a:pt x="920490" y="1540814"/>
                    <a:pt x="956116" y="1547939"/>
                  </a:cubicBezTo>
                  <a:cubicBezTo>
                    <a:pt x="1008664" y="1558627"/>
                    <a:pt x="1060767" y="1568870"/>
                    <a:pt x="1111534" y="1585792"/>
                  </a:cubicBezTo>
                  <a:cubicBezTo>
                    <a:pt x="1120441" y="1588909"/>
                    <a:pt x="1126675" y="1593808"/>
                    <a:pt x="1122222" y="1603605"/>
                  </a:cubicBezTo>
                  <a:cubicBezTo>
                    <a:pt x="1112425" y="1624981"/>
                    <a:pt x="1116433" y="1647247"/>
                    <a:pt x="1114651" y="1669068"/>
                  </a:cubicBezTo>
                  <a:cubicBezTo>
                    <a:pt x="1113761" y="1670404"/>
                    <a:pt x="1113315" y="1671740"/>
                    <a:pt x="1112425" y="1673521"/>
                  </a:cubicBezTo>
                  <a:cubicBezTo>
                    <a:pt x="1152504" y="1722507"/>
                    <a:pt x="1193028" y="1771493"/>
                    <a:pt x="1233998" y="1820478"/>
                  </a:cubicBezTo>
                  <a:cubicBezTo>
                    <a:pt x="1274968" y="1771938"/>
                    <a:pt x="1315938" y="1722952"/>
                    <a:pt x="1356463" y="1673966"/>
                  </a:cubicBezTo>
                  <a:cubicBezTo>
                    <a:pt x="1356017" y="1672630"/>
                    <a:pt x="1355572" y="1670849"/>
                    <a:pt x="1355572" y="1669513"/>
                  </a:cubicBezTo>
                  <a:cubicBezTo>
                    <a:pt x="1354236" y="1649919"/>
                    <a:pt x="1356908" y="1629434"/>
                    <a:pt x="1349783" y="1610285"/>
                  </a:cubicBezTo>
                  <a:cubicBezTo>
                    <a:pt x="1344439" y="1596034"/>
                    <a:pt x="1350228" y="1594699"/>
                    <a:pt x="1362697" y="1593808"/>
                  </a:cubicBezTo>
                  <a:cubicBezTo>
                    <a:pt x="1441520" y="1587128"/>
                    <a:pt x="1519897" y="1580003"/>
                    <a:pt x="1595602" y="1553283"/>
                  </a:cubicBezTo>
                  <a:cubicBezTo>
                    <a:pt x="1609407" y="1552838"/>
                    <a:pt x="1623212" y="1549721"/>
                    <a:pt x="1636572" y="1546158"/>
                  </a:cubicBezTo>
                  <a:cubicBezTo>
                    <a:pt x="1722965" y="1521665"/>
                    <a:pt x="1812030" y="1509196"/>
                    <a:pt x="1897532" y="1482477"/>
                  </a:cubicBezTo>
                  <a:cubicBezTo>
                    <a:pt x="1972792" y="1458875"/>
                    <a:pt x="2045380" y="1429038"/>
                    <a:pt x="2110397" y="1383615"/>
                  </a:cubicBezTo>
                  <a:cubicBezTo>
                    <a:pt x="2183876" y="1331957"/>
                    <a:pt x="2242659" y="1267385"/>
                    <a:pt x="2276949" y="1183219"/>
                  </a:cubicBezTo>
                  <a:cubicBezTo>
                    <a:pt x="2281402" y="1172086"/>
                    <a:pt x="2286301" y="1163624"/>
                    <a:pt x="2300997" y="1166296"/>
                  </a:cubicBezTo>
                  <a:cubicBezTo>
                    <a:pt x="2349537" y="1173867"/>
                    <a:pt x="2395850" y="1163624"/>
                    <a:pt x="2439047" y="1142694"/>
                  </a:cubicBezTo>
                  <a:cubicBezTo>
                    <a:pt x="2502283" y="1111967"/>
                    <a:pt x="2553050" y="1068770"/>
                    <a:pt x="2575316" y="998854"/>
                  </a:cubicBezTo>
                  <a:cubicBezTo>
                    <a:pt x="2577098" y="993065"/>
                    <a:pt x="2578434" y="987721"/>
                    <a:pt x="2579770" y="981932"/>
                  </a:cubicBezTo>
                  <a:cubicBezTo>
                    <a:pt x="2587340" y="952095"/>
                    <a:pt x="2597137" y="923149"/>
                    <a:pt x="2591793" y="892421"/>
                  </a:cubicBezTo>
                  <a:close/>
                </a:path>
              </a:pathLst>
            </a:custGeom>
            <a:solidFill>
              <a:srgbClr val="FACC88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2" name="Freeform: Shape 192">
              <a:extLst>
                <a:ext uri="{FF2B5EF4-FFF2-40B4-BE49-F238E27FC236}">
                  <a16:creationId xmlns:a16="http://schemas.microsoft.com/office/drawing/2014/main" id="{25E20BE1-E201-40F5-B57F-73B31E718226}"/>
                </a:ext>
              </a:extLst>
            </p:cNvPr>
            <p:cNvSpPr/>
            <p:nvPr/>
          </p:nvSpPr>
          <p:spPr>
            <a:xfrm>
              <a:off x="9732918" y="3718930"/>
              <a:ext cx="211046" cy="263806"/>
            </a:xfrm>
            <a:custGeom>
              <a:avLst/>
              <a:gdLst>
                <a:gd name="connsiteX0" fmla="*/ 149418 w 391885"/>
                <a:gd name="connsiteY0" fmla="*/ 488132 h 489857"/>
                <a:gd name="connsiteX1" fmla="*/ 4688 w 391885"/>
                <a:gd name="connsiteY1" fmla="*/ 350082 h 489857"/>
                <a:gd name="connsiteX2" fmla="*/ 55900 w 391885"/>
                <a:gd name="connsiteY2" fmla="*/ 244985 h 489857"/>
                <a:gd name="connsiteX3" fmla="*/ 178364 w 391885"/>
                <a:gd name="connsiteY3" fmla="*/ 189765 h 489857"/>
                <a:gd name="connsiteX4" fmla="*/ 190833 w 391885"/>
                <a:gd name="connsiteY4" fmla="*/ 155920 h 489857"/>
                <a:gd name="connsiteX5" fmla="*/ 140512 w 391885"/>
                <a:gd name="connsiteY5" fmla="*/ 41027 h 489857"/>
                <a:gd name="connsiteX6" fmla="*/ 150309 w 391885"/>
                <a:gd name="connsiteY6" fmla="*/ 3619 h 489857"/>
                <a:gd name="connsiteX7" fmla="*/ 188162 w 391885"/>
                <a:gd name="connsiteY7" fmla="*/ 19206 h 489857"/>
                <a:gd name="connsiteX8" fmla="*/ 243827 w 391885"/>
                <a:gd name="connsiteY8" fmla="*/ 148795 h 489857"/>
                <a:gd name="connsiteX9" fmla="*/ 281680 w 391885"/>
                <a:gd name="connsiteY9" fmla="*/ 198671 h 489857"/>
                <a:gd name="connsiteX10" fmla="*/ 304837 w 391885"/>
                <a:gd name="connsiteY10" fmla="*/ 196445 h 489857"/>
                <a:gd name="connsiteX11" fmla="*/ 341799 w 391885"/>
                <a:gd name="connsiteY11" fmla="*/ 155030 h 489857"/>
                <a:gd name="connsiteX12" fmla="*/ 377870 w 391885"/>
                <a:gd name="connsiteY12" fmla="*/ 156366 h 489857"/>
                <a:gd name="connsiteX13" fmla="*/ 389894 w 391885"/>
                <a:gd name="connsiteY13" fmla="*/ 193327 h 489857"/>
                <a:gd name="connsiteX14" fmla="*/ 353822 w 391885"/>
                <a:gd name="connsiteY14" fmla="*/ 235188 h 489857"/>
                <a:gd name="connsiteX15" fmla="*/ 332447 w 391885"/>
                <a:gd name="connsiteY15" fmla="*/ 287291 h 489857"/>
                <a:gd name="connsiteX16" fmla="*/ 315079 w 391885"/>
                <a:gd name="connsiteY16" fmla="*/ 416880 h 489857"/>
                <a:gd name="connsiteX17" fmla="*/ 299493 w 391885"/>
                <a:gd name="connsiteY17" fmla="*/ 431131 h 489857"/>
                <a:gd name="connsiteX18" fmla="*/ 171684 w 391885"/>
                <a:gd name="connsiteY18" fmla="*/ 486796 h 489857"/>
                <a:gd name="connsiteX19" fmla="*/ 149418 w 391885"/>
                <a:gd name="connsiteY19" fmla="*/ 488132 h 489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91885" h="489857">
                  <a:moveTo>
                    <a:pt x="149418" y="488132"/>
                  </a:moveTo>
                  <a:cubicBezTo>
                    <a:pt x="79948" y="464085"/>
                    <a:pt x="30516" y="418662"/>
                    <a:pt x="4688" y="350082"/>
                  </a:cubicBezTo>
                  <a:cubicBezTo>
                    <a:pt x="-10453" y="310448"/>
                    <a:pt x="12258" y="267697"/>
                    <a:pt x="55900" y="244985"/>
                  </a:cubicBezTo>
                  <a:cubicBezTo>
                    <a:pt x="95534" y="224500"/>
                    <a:pt x="136949" y="207133"/>
                    <a:pt x="178364" y="189765"/>
                  </a:cubicBezTo>
                  <a:cubicBezTo>
                    <a:pt x="195732" y="182640"/>
                    <a:pt x="201521" y="176405"/>
                    <a:pt x="190833" y="155920"/>
                  </a:cubicBezTo>
                  <a:cubicBezTo>
                    <a:pt x="171684" y="118958"/>
                    <a:pt x="157434" y="79324"/>
                    <a:pt x="140512" y="41027"/>
                  </a:cubicBezTo>
                  <a:cubicBezTo>
                    <a:pt x="133387" y="25440"/>
                    <a:pt x="133832" y="12526"/>
                    <a:pt x="150309" y="3619"/>
                  </a:cubicBezTo>
                  <a:cubicBezTo>
                    <a:pt x="165450" y="-4397"/>
                    <a:pt x="180146" y="947"/>
                    <a:pt x="188162" y="19206"/>
                  </a:cubicBezTo>
                  <a:cubicBezTo>
                    <a:pt x="207310" y="62402"/>
                    <a:pt x="225569" y="105599"/>
                    <a:pt x="243827" y="148795"/>
                  </a:cubicBezTo>
                  <a:cubicBezTo>
                    <a:pt x="252288" y="168835"/>
                    <a:pt x="261640" y="187093"/>
                    <a:pt x="281680" y="198671"/>
                  </a:cubicBezTo>
                  <a:cubicBezTo>
                    <a:pt x="291031" y="204461"/>
                    <a:pt x="297711" y="204015"/>
                    <a:pt x="304837" y="196445"/>
                  </a:cubicBezTo>
                  <a:cubicBezTo>
                    <a:pt x="317306" y="182640"/>
                    <a:pt x="330220" y="169280"/>
                    <a:pt x="341799" y="155030"/>
                  </a:cubicBezTo>
                  <a:cubicBezTo>
                    <a:pt x="355158" y="138998"/>
                    <a:pt x="367627" y="147014"/>
                    <a:pt x="377870" y="156366"/>
                  </a:cubicBezTo>
                  <a:cubicBezTo>
                    <a:pt x="388112" y="165717"/>
                    <a:pt x="402808" y="176405"/>
                    <a:pt x="389894" y="193327"/>
                  </a:cubicBezTo>
                  <a:cubicBezTo>
                    <a:pt x="378760" y="208023"/>
                    <a:pt x="367627" y="223164"/>
                    <a:pt x="353822" y="235188"/>
                  </a:cubicBezTo>
                  <a:cubicBezTo>
                    <a:pt x="337345" y="249438"/>
                    <a:pt x="331111" y="265470"/>
                    <a:pt x="332447" y="287291"/>
                  </a:cubicBezTo>
                  <a:cubicBezTo>
                    <a:pt x="334673" y="331378"/>
                    <a:pt x="337791" y="375911"/>
                    <a:pt x="315079" y="416880"/>
                  </a:cubicBezTo>
                  <a:cubicBezTo>
                    <a:pt x="313743" y="425787"/>
                    <a:pt x="306173" y="428014"/>
                    <a:pt x="299493" y="431131"/>
                  </a:cubicBezTo>
                  <a:cubicBezTo>
                    <a:pt x="257187" y="449835"/>
                    <a:pt x="214436" y="468538"/>
                    <a:pt x="171684" y="486796"/>
                  </a:cubicBezTo>
                  <a:cubicBezTo>
                    <a:pt x="164559" y="489914"/>
                    <a:pt x="157434" y="496148"/>
                    <a:pt x="149418" y="488132"/>
                  </a:cubicBezTo>
                  <a:close/>
                </a:path>
              </a:pathLst>
            </a:custGeom>
            <a:solidFill>
              <a:srgbClr val="FACC88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3" name="Freeform: Shape 193">
              <a:extLst>
                <a:ext uri="{FF2B5EF4-FFF2-40B4-BE49-F238E27FC236}">
                  <a16:creationId xmlns:a16="http://schemas.microsoft.com/office/drawing/2014/main" id="{6D4C85DD-3226-4593-8606-2AF545275105}"/>
                </a:ext>
              </a:extLst>
            </p:cNvPr>
            <p:cNvSpPr/>
            <p:nvPr/>
          </p:nvSpPr>
          <p:spPr>
            <a:xfrm>
              <a:off x="10513909" y="3755655"/>
              <a:ext cx="338152" cy="141497"/>
            </a:xfrm>
            <a:custGeom>
              <a:avLst/>
              <a:gdLst>
                <a:gd name="connsiteX0" fmla="*/ 631471 w 627907"/>
                <a:gd name="connsiteY0" fmla="*/ 0 h 262741"/>
                <a:gd name="connsiteX1" fmla="*/ 309946 w 627907"/>
                <a:gd name="connsiteY1" fmla="*/ 265413 h 262741"/>
                <a:gd name="connsiteX2" fmla="*/ 0 w 627907"/>
                <a:gd name="connsiteY2" fmla="*/ 891 h 262741"/>
                <a:gd name="connsiteX3" fmla="*/ 314399 w 627907"/>
                <a:gd name="connsiteY3" fmla="*/ 142949 h 262741"/>
                <a:gd name="connsiteX4" fmla="*/ 631471 w 627907"/>
                <a:gd name="connsiteY4" fmla="*/ 0 h 262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27907" h="262741">
                  <a:moveTo>
                    <a:pt x="631471" y="0"/>
                  </a:moveTo>
                  <a:cubicBezTo>
                    <a:pt x="599852" y="160762"/>
                    <a:pt x="468036" y="267640"/>
                    <a:pt x="309946" y="265413"/>
                  </a:cubicBezTo>
                  <a:cubicBezTo>
                    <a:pt x="157645" y="263632"/>
                    <a:pt x="25384" y="152746"/>
                    <a:pt x="0" y="891"/>
                  </a:cubicBezTo>
                  <a:cubicBezTo>
                    <a:pt x="86838" y="93963"/>
                    <a:pt x="191490" y="142504"/>
                    <a:pt x="314399" y="142949"/>
                  </a:cubicBezTo>
                  <a:cubicBezTo>
                    <a:pt x="438645" y="142949"/>
                    <a:pt x="543296" y="94409"/>
                    <a:pt x="631471" y="0"/>
                  </a:cubicBezTo>
                  <a:close/>
                </a:path>
              </a:pathLst>
            </a:custGeom>
            <a:solidFill>
              <a:srgbClr val="E2501C"/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4" name="Freeform: Shape 194">
              <a:extLst>
                <a:ext uri="{FF2B5EF4-FFF2-40B4-BE49-F238E27FC236}">
                  <a16:creationId xmlns:a16="http://schemas.microsoft.com/office/drawing/2014/main" id="{CE67E217-614F-47B2-B784-791D6DAAEFBF}"/>
                </a:ext>
              </a:extLst>
            </p:cNvPr>
            <p:cNvSpPr/>
            <p:nvPr/>
          </p:nvSpPr>
          <p:spPr>
            <a:xfrm>
              <a:off x="10315812" y="3457385"/>
              <a:ext cx="736917" cy="252669"/>
            </a:xfrm>
            <a:custGeom>
              <a:avLst/>
              <a:gdLst>
                <a:gd name="connsiteX0" fmla="*/ 848728 w 953751"/>
                <a:gd name="connsiteY0" fmla="*/ 251361 h 327015"/>
                <a:gd name="connsiteX1" fmla="*/ 943901 w 953751"/>
                <a:gd name="connsiteY1" fmla="*/ 303778 h 327015"/>
                <a:gd name="connsiteX2" fmla="*/ 742147 w 953751"/>
                <a:gd name="connsiteY2" fmla="*/ 304399 h 327015"/>
                <a:gd name="connsiteX3" fmla="*/ 848728 w 953751"/>
                <a:gd name="connsiteY3" fmla="*/ 251361 h 327015"/>
                <a:gd name="connsiteX4" fmla="*/ 67514 w 953751"/>
                <a:gd name="connsiteY4" fmla="*/ 214231 h 327015"/>
                <a:gd name="connsiteX5" fmla="*/ 95294 w 953751"/>
                <a:gd name="connsiteY5" fmla="*/ 219663 h 327015"/>
                <a:gd name="connsiteX6" fmla="*/ 120125 w 953751"/>
                <a:gd name="connsiteY6" fmla="*/ 267774 h 327015"/>
                <a:gd name="connsiteX7" fmla="*/ 59909 w 953751"/>
                <a:gd name="connsiteY7" fmla="*/ 325817 h 327015"/>
                <a:gd name="connsiteX8" fmla="*/ 24214 w 953751"/>
                <a:gd name="connsiteY8" fmla="*/ 287328 h 327015"/>
                <a:gd name="connsiteX9" fmla="*/ 41596 w 953751"/>
                <a:gd name="connsiteY9" fmla="*/ 225560 h 327015"/>
                <a:gd name="connsiteX10" fmla="*/ 67514 w 953751"/>
                <a:gd name="connsiteY10" fmla="*/ 214231 h 327015"/>
                <a:gd name="connsiteX11" fmla="*/ 809813 w 953751"/>
                <a:gd name="connsiteY11" fmla="*/ 21634 h 327015"/>
                <a:gd name="connsiteX12" fmla="*/ 938936 w 953751"/>
                <a:gd name="connsiteY12" fmla="*/ 82470 h 327015"/>
                <a:gd name="connsiteX13" fmla="*/ 947317 w 953751"/>
                <a:gd name="connsiteY13" fmla="*/ 140203 h 327015"/>
                <a:gd name="connsiteX14" fmla="*/ 934901 w 953751"/>
                <a:gd name="connsiteY14" fmla="*/ 124683 h 327015"/>
                <a:gd name="connsiteX15" fmla="*/ 798950 w 953751"/>
                <a:gd name="connsiteY15" fmla="*/ 53604 h 327015"/>
                <a:gd name="connsiteX16" fmla="*/ 781568 w 953751"/>
                <a:gd name="connsiteY16" fmla="*/ 51121 h 327015"/>
                <a:gd name="connsiteX17" fmla="*/ 789638 w 953751"/>
                <a:gd name="connsiteY17" fmla="*/ 27842 h 327015"/>
                <a:gd name="connsiteX18" fmla="*/ 809813 w 953751"/>
                <a:gd name="connsiteY18" fmla="*/ 21634 h 327015"/>
                <a:gd name="connsiteX19" fmla="*/ 111435 w 953751"/>
                <a:gd name="connsiteY19" fmla="*/ 527 h 327015"/>
                <a:gd name="connsiteX20" fmla="*/ 166064 w 953751"/>
                <a:gd name="connsiteY20" fmla="*/ 35601 h 327015"/>
                <a:gd name="connsiteX21" fmla="*/ 89086 w 953751"/>
                <a:gd name="connsiteY21" fmla="*/ 36533 h 327015"/>
                <a:gd name="connsiteX22" fmla="*/ 13661 w 953751"/>
                <a:gd name="connsiteY22" fmla="*/ 94265 h 327015"/>
                <a:gd name="connsiteX23" fmla="*/ 4970 w 953751"/>
                <a:gd name="connsiteY23" fmla="*/ 102646 h 327015"/>
                <a:gd name="connsiteX24" fmla="*/ 4 w 953751"/>
                <a:gd name="connsiteY24" fmla="*/ 90851 h 327015"/>
                <a:gd name="connsiteX25" fmla="*/ 17386 w 953751"/>
                <a:gd name="connsiteY25" fmla="*/ 48948 h 327015"/>
                <a:gd name="connsiteX26" fmla="*/ 111435 w 953751"/>
                <a:gd name="connsiteY26" fmla="*/ 527 h 327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953751" h="327015">
                  <a:moveTo>
                    <a:pt x="848728" y="251361"/>
                  </a:moveTo>
                  <a:cubicBezTo>
                    <a:pt x="888574" y="251322"/>
                    <a:pt x="926519" y="268859"/>
                    <a:pt x="943901" y="303778"/>
                  </a:cubicBezTo>
                  <a:cubicBezTo>
                    <a:pt x="877167" y="285155"/>
                    <a:pt x="809813" y="288259"/>
                    <a:pt x="742147" y="304399"/>
                  </a:cubicBezTo>
                  <a:cubicBezTo>
                    <a:pt x="767134" y="269015"/>
                    <a:pt x="808881" y="251400"/>
                    <a:pt x="848728" y="251361"/>
                  </a:cubicBezTo>
                  <a:close/>
                  <a:moveTo>
                    <a:pt x="67514" y="214231"/>
                  </a:moveTo>
                  <a:cubicBezTo>
                    <a:pt x="76593" y="213222"/>
                    <a:pt x="85982" y="215007"/>
                    <a:pt x="95294" y="219663"/>
                  </a:cubicBezTo>
                  <a:cubicBezTo>
                    <a:pt x="114538" y="229595"/>
                    <a:pt x="119815" y="247598"/>
                    <a:pt x="120125" y="267774"/>
                  </a:cubicBezTo>
                  <a:cubicBezTo>
                    <a:pt x="119815" y="307504"/>
                    <a:pt x="93742" y="332956"/>
                    <a:pt x="59909" y="325817"/>
                  </a:cubicBezTo>
                  <a:cubicBezTo>
                    <a:pt x="39424" y="321472"/>
                    <a:pt x="28559" y="306573"/>
                    <a:pt x="24214" y="287328"/>
                  </a:cubicBezTo>
                  <a:cubicBezTo>
                    <a:pt x="18937" y="263738"/>
                    <a:pt x="21731" y="241390"/>
                    <a:pt x="41596" y="225560"/>
                  </a:cubicBezTo>
                  <a:cubicBezTo>
                    <a:pt x="49667" y="219042"/>
                    <a:pt x="58435" y="215240"/>
                    <a:pt x="67514" y="214231"/>
                  </a:cubicBezTo>
                  <a:close/>
                  <a:moveTo>
                    <a:pt x="809813" y="21634"/>
                  </a:moveTo>
                  <a:cubicBezTo>
                    <a:pt x="862891" y="21013"/>
                    <a:pt x="906035" y="41499"/>
                    <a:pt x="938936" y="82470"/>
                  </a:cubicBezTo>
                  <a:cubicBezTo>
                    <a:pt x="953214" y="99231"/>
                    <a:pt x="959422" y="118165"/>
                    <a:pt x="947317" y="140203"/>
                  </a:cubicBezTo>
                  <a:cubicBezTo>
                    <a:pt x="940178" y="135857"/>
                    <a:pt x="937695" y="129960"/>
                    <a:pt x="934901" y="124683"/>
                  </a:cubicBezTo>
                  <a:cubicBezTo>
                    <a:pt x="908829" y="74090"/>
                    <a:pt x="855130" y="46154"/>
                    <a:pt x="798950" y="53604"/>
                  </a:cubicBezTo>
                  <a:cubicBezTo>
                    <a:pt x="793052" y="54225"/>
                    <a:pt x="784672" y="60432"/>
                    <a:pt x="781568" y="51121"/>
                  </a:cubicBezTo>
                  <a:cubicBezTo>
                    <a:pt x="778775" y="42430"/>
                    <a:pt x="781878" y="33739"/>
                    <a:pt x="789638" y="27842"/>
                  </a:cubicBezTo>
                  <a:cubicBezTo>
                    <a:pt x="795535" y="23186"/>
                    <a:pt x="802364" y="21634"/>
                    <a:pt x="809813" y="21634"/>
                  </a:cubicBezTo>
                  <a:close/>
                  <a:moveTo>
                    <a:pt x="111435" y="527"/>
                  </a:moveTo>
                  <a:cubicBezTo>
                    <a:pt x="141543" y="-2887"/>
                    <a:pt x="161718" y="10460"/>
                    <a:pt x="166064" y="35601"/>
                  </a:cubicBezTo>
                  <a:cubicBezTo>
                    <a:pt x="140301" y="33739"/>
                    <a:pt x="114539" y="31567"/>
                    <a:pt x="89086" y="36533"/>
                  </a:cubicBezTo>
                  <a:cubicBezTo>
                    <a:pt x="54633" y="43361"/>
                    <a:pt x="28249" y="61053"/>
                    <a:pt x="13661" y="94265"/>
                  </a:cubicBezTo>
                  <a:cubicBezTo>
                    <a:pt x="12109" y="97990"/>
                    <a:pt x="11488" y="104818"/>
                    <a:pt x="4970" y="102646"/>
                  </a:cubicBezTo>
                  <a:cubicBezTo>
                    <a:pt x="-307" y="100784"/>
                    <a:pt x="4" y="95196"/>
                    <a:pt x="4" y="90851"/>
                  </a:cubicBezTo>
                  <a:cubicBezTo>
                    <a:pt x="4" y="74711"/>
                    <a:pt x="6832" y="60743"/>
                    <a:pt x="17386" y="48948"/>
                  </a:cubicBezTo>
                  <a:cubicBezTo>
                    <a:pt x="42527" y="21013"/>
                    <a:pt x="73877" y="4252"/>
                    <a:pt x="111435" y="527"/>
                  </a:cubicBezTo>
                  <a:close/>
                </a:path>
              </a:pathLst>
            </a:custGeom>
            <a:solidFill>
              <a:srgbClr val="050506"/>
            </a:solidFill>
            <a:ln w="4450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365" name="Freeform: Shape 195">
              <a:extLst>
                <a:ext uri="{FF2B5EF4-FFF2-40B4-BE49-F238E27FC236}">
                  <a16:creationId xmlns:a16="http://schemas.microsoft.com/office/drawing/2014/main" id="{E7F829C9-98D3-4EE4-A5F4-7891CBF89585}"/>
                </a:ext>
              </a:extLst>
            </p:cNvPr>
            <p:cNvSpPr/>
            <p:nvPr/>
          </p:nvSpPr>
          <p:spPr>
            <a:xfrm>
              <a:off x="9808956" y="3951268"/>
              <a:ext cx="1438942" cy="860967"/>
            </a:xfrm>
            <a:custGeom>
              <a:avLst/>
              <a:gdLst>
                <a:gd name="connsiteX0" fmla="*/ 2629853 w 2671948"/>
                <a:gd name="connsiteY0" fmla="*/ 807969 h 1598715"/>
                <a:gd name="connsiteX1" fmla="*/ 2402737 w 2671948"/>
                <a:gd name="connsiteY1" fmla="*/ 613807 h 1598715"/>
                <a:gd name="connsiteX2" fmla="*/ 2038016 w 2671948"/>
                <a:gd name="connsiteY2" fmla="*/ 470412 h 1598715"/>
                <a:gd name="connsiteX3" fmla="*/ 1993929 w 2671948"/>
                <a:gd name="connsiteY3" fmla="*/ 440131 h 1598715"/>
                <a:gd name="connsiteX4" fmla="*/ 1889278 w 2671948"/>
                <a:gd name="connsiteY4" fmla="*/ 359972 h 1598715"/>
                <a:gd name="connsiteX5" fmla="*/ 1702242 w 2671948"/>
                <a:gd name="connsiteY5" fmla="*/ 328354 h 1598715"/>
                <a:gd name="connsiteX6" fmla="*/ 1704023 w 2671948"/>
                <a:gd name="connsiteY6" fmla="*/ 330581 h 1598715"/>
                <a:gd name="connsiteX7" fmla="*/ 1734750 w 2671948"/>
                <a:gd name="connsiteY7" fmla="*/ 411630 h 1598715"/>
                <a:gd name="connsiteX8" fmla="*/ 1669733 w 2671948"/>
                <a:gd name="connsiteY8" fmla="*/ 516726 h 1598715"/>
                <a:gd name="connsiteX9" fmla="*/ 1560183 w 2671948"/>
                <a:gd name="connsiteY9" fmla="*/ 514500 h 1598715"/>
                <a:gd name="connsiteX10" fmla="*/ 1501846 w 2671948"/>
                <a:gd name="connsiteY10" fmla="*/ 528750 h 1598715"/>
                <a:gd name="connsiteX11" fmla="*/ 1392741 w 2671948"/>
                <a:gd name="connsiteY11" fmla="*/ 459279 h 1598715"/>
                <a:gd name="connsiteX12" fmla="*/ 1416343 w 2671948"/>
                <a:gd name="connsiteY12" fmla="*/ 330135 h 1598715"/>
                <a:gd name="connsiteX13" fmla="*/ 1417679 w 2671948"/>
                <a:gd name="connsiteY13" fmla="*/ 328800 h 1598715"/>
                <a:gd name="connsiteX14" fmla="*/ 1271613 w 2671948"/>
                <a:gd name="connsiteY14" fmla="*/ 342159 h 1598715"/>
                <a:gd name="connsiteX15" fmla="*/ 1085912 w 2671948"/>
                <a:gd name="connsiteY15" fmla="*/ 487335 h 1598715"/>
                <a:gd name="connsiteX16" fmla="*/ 1046278 w 2671948"/>
                <a:gd name="connsiteY16" fmla="*/ 511828 h 1598715"/>
                <a:gd name="connsiteX17" fmla="*/ 871711 w 2671948"/>
                <a:gd name="connsiteY17" fmla="*/ 506929 h 1598715"/>
                <a:gd name="connsiteX18" fmla="*/ 555976 w 2671948"/>
                <a:gd name="connsiteY18" fmla="*/ 388473 h 1598715"/>
                <a:gd name="connsiteX19" fmla="*/ 236233 w 2671948"/>
                <a:gd name="connsiteY19" fmla="*/ 17517 h 1598715"/>
                <a:gd name="connsiteX20" fmla="*/ 203724 w 2671948"/>
                <a:gd name="connsiteY20" fmla="*/ 4158 h 1598715"/>
                <a:gd name="connsiteX21" fmla="*/ 193036 w 2671948"/>
                <a:gd name="connsiteY21" fmla="*/ 5494 h 1598715"/>
                <a:gd name="connsiteX22" fmla="*/ 19805 w 2671948"/>
                <a:gd name="connsiteY22" fmla="*/ 87433 h 1598715"/>
                <a:gd name="connsiteX23" fmla="*/ 8226 w 2671948"/>
                <a:gd name="connsiteY23" fmla="*/ 97676 h 1598715"/>
                <a:gd name="connsiteX24" fmla="*/ 6445 w 2671948"/>
                <a:gd name="connsiteY24" fmla="*/ 125731 h 1598715"/>
                <a:gd name="connsiteX25" fmla="*/ 322180 w 2671948"/>
                <a:gd name="connsiteY25" fmla="*/ 530531 h 1598715"/>
                <a:gd name="connsiteX26" fmla="*/ 658846 w 2671948"/>
                <a:gd name="connsiteY26" fmla="*/ 715787 h 1598715"/>
                <a:gd name="connsiteX27" fmla="*/ 1025793 w 2671948"/>
                <a:gd name="connsiteY27" fmla="*/ 769226 h 1598715"/>
                <a:gd name="connsiteX28" fmla="*/ 1049841 w 2671948"/>
                <a:gd name="connsiteY28" fmla="*/ 794609 h 1598715"/>
                <a:gd name="connsiteX29" fmla="*/ 1048950 w 2671948"/>
                <a:gd name="connsiteY29" fmla="*/ 1464377 h 1598715"/>
                <a:gd name="connsiteX30" fmla="*/ 1083240 w 2671948"/>
                <a:gd name="connsiteY30" fmla="*/ 1529840 h 1598715"/>
                <a:gd name="connsiteX31" fmla="*/ 1154047 w 2671948"/>
                <a:gd name="connsiteY31" fmla="*/ 1554333 h 1598715"/>
                <a:gd name="connsiteX32" fmla="*/ 1219955 w 2671948"/>
                <a:gd name="connsiteY32" fmla="*/ 1561904 h 1598715"/>
                <a:gd name="connsiteX33" fmla="*/ 1332622 w 2671948"/>
                <a:gd name="connsiteY33" fmla="*/ 1565466 h 1598715"/>
                <a:gd name="connsiteX34" fmla="*/ 1766814 w 2671948"/>
                <a:gd name="connsiteY34" fmla="*/ 1565466 h 1598715"/>
                <a:gd name="connsiteX35" fmla="*/ 1877254 w 2671948"/>
                <a:gd name="connsiteY35" fmla="*/ 1561904 h 1598715"/>
                <a:gd name="connsiteX36" fmla="*/ 1903528 w 2671948"/>
                <a:gd name="connsiteY36" fmla="*/ 1557896 h 1598715"/>
                <a:gd name="connsiteX37" fmla="*/ 1997492 w 2671948"/>
                <a:gd name="connsiteY37" fmla="*/ 1544536 h 1598715"/>
                <a:gd name="connsiteX38" fmla="*/ 2060728 w 2671948"/>
                <a:gd name="connsiteY38" fmla="*/ 1454135 h 1598715"/>
                <a:gd name="connsiteX39" fmla="*/ 2060728 w 2671948"/>
                <a:gd name="connsiteY39" fmla="*/ 1356163 h 1598715"/>
                <a:gd name="connsiteX40" fmla="*/ 2060283 w 2671948"/>
                <a:gd name="connsiteY40" fmla="*/ 791046 h 1598715"/>
                <a:gd name="connsiteX41" fmla="*/ 2082994 w 2671948"/>
                <a:gd name="connsiteY41" fmla="*/ 774569 h 1598715"/>
                <a:gd name="connsiteX42" fmla="*/ 2185864 w 2671948"/>
                <a:gd name="connsiteY42" fmla="*/ 815539 h 1598715"/>
                <a:gd name="connsiteX43" fmla="*/ 2384479 w 2671948"/>
                <a:gd name="connsiteY43" fmla="*/ 938894 h 1598715"/>
                <a:gd name="connsiteX44" fmla="*/ 2392495 w 2671948"/>
                <a:gd name="connsiteY44" fmla="*/ 984317 h 1598715"/>
                <a:gd name="connsiteX45" fmla="*/ 2287844 w 2671948"/>
                <a:gd name="connsiteY45" fmla="*/ 1204753 h 1598715"/>
                <a:gd name="connsiteX46" fmla="*/ 2160481 w 2671948"/>
                <a:gd name="connsiteY46" fmla="*/ 1456361 h 1598715"/>
                <a:gd name="connsiteX47" fmla="*/ 2169387 w 2671948"/>
                <a:gd name="connsiteY47" fmla="*/ 1485308 h 1598715"/>
                <a:gd name="connsiteX48" fmla="*/ 2177848 w 2671948"/>
                <a:gd name="connsiteY48" fmla="*/ 1492433 h 1598715"/>
                <a:gd name="connsiteX49" fmla="*/ 2189872 w 2671948"/>
                <a:gd name="connsiteY49" fmla="*/ 1501785 h 1598715"/>
                <a:gd name="connsiteX50" fmla="*/ 2343954 w 2671948"/>
                <a:gd name="connsiteY50" fmla="*/ 1585506 h 1598715"/>
                <a:gd name="connsiteX51" fmla="*/ 2368893 w 2671948"/>
                <a:gd name="connsiteY51" fmla="*/ 1593967 h 1598715"/>
                <a:gd name="connsiteX52" fmla="*/ 2407636 w 2671948"/>
                <a:gd name="connsiteY52" fmla="*/ 1581498 h 1598715"/>
                <a:gd name="connsiteX53" fmla="*/ 2416543 w 2671948"/>
                <a:gd name="connsiteY53" fmla="*/ 1563685 h 1598715"/>
                <a:gd name="connsiteX54" fmla="*/ 2646775 w 2671948"/>
                <a:gd name="connsiteY54" fmla="*/ 1090305 h 1598715"/>
                <a:gd name="connsiteX55" fmla="*/ 2629853 w 2671948"/>
                <a:gd name="connsiteY55" fmla="*/ 807969 h 1598715"/>
                <a:gd name="connsiteX56" fmla="*/ 1556620 w 2671948"/>
                <a:gd name="connsiteY56" fmla="*/ 717122 h 1598715"/>
                <a:gd name="connsiteX57" fmla="*/ 1606497 w 2671948"/>
                <a:gd name="connsiteY57" fmla="*/ 766108 h 1598715"/>
                <a:gd name="connsiteX58" fmla="*/ 1557511 w 2671948"/>
                <a:gd name="connsiteY58" fmla="*/ 814649 h 1598715"/>
                <a:gd name="connsiteX59" fmla="*/ 1508971 w 2671948"/>
                <a:gd name="connsiteY59" fmla="*/ 767890 h 1598715"/>
                <a:gd name="connsiteX60" fmla="*/ 1556620 w 2671948"/>
                <a:gd name="connsiteY60" fmla="*/ 717122 h 1598715"/>
                <a:gd name="connsiteX61" fmla="*/ 1557066 w 2671948"/>
                <a:gd name="connsiteY61" fmla="*/ 1406485 h 1598715"/>
                <a:gd name="connsiteX62" fmla="*/ 1508525 w 2671948"/>
                <a:gd name="connsiteY62" fmla="*/ 1357054 h 1598715"/>
                <a:gd name="connsiteX63" fmla="*/ 1556175 w 2671948"/>
                <a:gd name="connsiteY63" fmla="*/ 1308959 h 1598715"/>
                <a:gd name="connsiteX64" fmla="*/ 1606051 w 2671948"/>
                <a:gd name="connsiteY64" fmla="*/ 1357945 h 1598715"/>
                <a:gd name="connsiteX65" fmla="*/ 1557066 w 2671948"/>
                <a:gd name="connsiteY65" fmla="*/ 1406485 h 1598715"/>
                <a:gd name="connsiteX66" fmla="*/ 1508525 w 2671948"/>
                <a:gd name="connsiteY66" fmla="*/ 1161112 h 1598715"/>
                <a:gd name="connsiteX67" fmla="*/ 1560183 w 2671948"/>
                <a:gd name="connsiteY67" fmla="*/ 1113461 h 1598715"/>
                <a:gd name="connsiteX68" fmla="*/ 1606497 w 2671948"/>
                <a:gd name="connsiteY68" fmla="*/ 1162002 h 1598715"/>
                <a:gd name="connsiteX69" fmla="*/ 1557066 w 2671948"/>
                <a:gd name="connsiteY69" fmla="*/ 1210988 h 1598715"/>
                <a:gd name="connsiteX70" fmla="*/ 1508525 w 2671948"/>
                <a:gd name="connsiteY70" fmla="*/ 1161112 h 1598715"/>
                <a:gd name="connsiteX71" fmla="*/ 1558402 w 2671948"/>
                <a:gd name="connsiteY71" fmla="*/ 1010146 h 1598715"/>
                <a:gd name="connsiteX72" fmla="*/ 1508525 w 2671948"/>
                <a:gd name="connsiteY72" fmla="*/ 962051 h 1598715"/>
                <a:gd name="connsiteX73" fmla="*/ 1557511 w 2671948"/>
                <a:gd name="connsiteY73" fmla="*/ 912175 h 1598715"/>
                <a:gd name="connsiteX74" fmla="*/ 1606497 w 2671948"/>
                <a:gd name="connsiteY74" fmla="*/ 959824 h 1598715"/>
                <a:gd name="connsiteX75" fmla="*/ 1558402 w 2671948"/>
                <a:gd name="connsiteY75" fmla="*/ 1010146 h 15987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</a:cxnLst>
              <a:rect l="l" t="t" r="r" b="b"/>
              <a:pathLst>
                <a:path w="2671948" h="1598715">
                  <a:moveTo>
                    <a:pt x="2629853" y="807969"/>
                  </a:moveTo>
                  <a:cubicBezTo>
                    <a:pt x="2574633" y="719349"/>
                    <a:pt x="2492248" y="662348"/>
                    <a:pt x="2402737" y="613807"/>
                  </a:cubicBezTo>
                  <a:cubicBezTo>
                    <a:pt x="2286953" y="551462"/>
                    <a:pt x="2164043" y="506484"/>
                    <a:pt x="2038016" y="470412"/>
                  </a:cubicBezTo>
                  <a:cubicBezTo>
                    <a:pt x="2019758" y="465069"/>
                    <a:pt x="2005508" y="456607"/>
                    <a:pt x="1993929" y="440131"/>
                  </a:cubicBezTo>
                  <a:cubicBezTo>
                    <a:pt x="1967210" y="403169"/>
                    <a:pt x="1930693" y="378230"/>
                    <a:pt x="1889278" y="359972"/>
                  </a:cubicBezTo>
                  <a:cubicBezTo>
                    <a:pt x="1829159" y="333253"/>
                    <a:pt x="1766368" y="327463"/>
                    <a:pt x="1702242" y="328354"/>
                  </a:cubicBezTo>
                  <a:cubicBezTo>
                    <a:pt x="1702687" y="328800"/>
                    <a:pt x="1703578" y="329690"/>
                    <a:pt x="1704023" y="330581"/>
                  </a:cubicBezTo>
                  <a:cubicBezTo>
                    <a:pt x="1724062" y="353738"/>
                    <a:pt x="1734750" y="380012"/>
                    <a:pt x="1734750" y="411630"/>
                  </a:cubicBezTo>
                  <a:cubicBezTo>
                    <a:pt x="1734305" y="459725"/>
                    <a:pt x="1712039" y="495351"/>
                    <a:pt x="1669733" y="516726"/>
                  </a:cubicBezTo>
                  <a:cubicBezTo>
                    <a:pt x="1633216" y="534985"/>
                    <a:pt x="1596254" y="533204"/>
                    <a:pt x="1560183" y="514500"/>
                  </a:cubicBezTo>
                  <a:cubicBezTo>
                    <a:pt x="1541479" y="525188"/>
                    <a:pt x="1521885" y="530531"/>
                    <a:pt x="1501846" y="528750"/>
                  </a:cubicBezTo>
                  <a:cubicBezTo>
                    <a:pt x="1448852" y="531867"/>
                    <a:pt x="1407882" y="494460"/>
                    <a:pt x="1392741" y="459279"/>
                  </a:cubicBezTo>
                  <a:cubicBezTo>
                    <a:pt x="1374928" y="416528"/>
                    <a:pt x="1385170" y="361308"/>
                    <a:pt x="1416343" y="330135"/>
                  </a:cubicBezTo>
                  <a:cubicBezTo>
                    <a:pt x="1416788" y="329690"/>
                    <a:pt x="1417234" y="329245"/>
                    <a:pt x="1417679" y="328800"/>
                  </a:cubicBezTo>
                  <a:cubicBezTo>
                    <a:pt x="1368693" y="328800"/>
                    <a:pt x="1320153" y="328800"/>
                    <a:pt x="1271613" y="342159"/>
                  </a:cubicBezTo>
                  <a:cubicBezTo>
                    <a:pt x="1188782" y="364871"/>
                    <a:pt x="1122874" y="408067"/>
                    <a:pt x="1085912" y="487335"/>
                  </a:cubicBezTo>
                  <a:cubicBezTo>
                    <a:pt x="1077006" y="506484"/>
                    <a:pt x="1063201" y="509601"/>
                    <a:pt x="1046278" y="511828"/>
                  </a:cubicBezTo>
                  <a:cubicBezTo>
                    <a:pt x="987941" y="519844"/>
                    <a:pt x="929603" y="515836"/>
                    <a:pt x="871711" y="506929"/>
                  </a:cubicBezTo>
                  <a:cubicBezTo>
                    <a:pt x="758153" y="490007"/>
                    <a:pt x="652166" y="451709"/>
                    <a:pt x="555976" y="388473"/>
                  </a:cubicBezTo>
                  <a:cubicBezTo>
                    <a:pt x="413917" y="295400"/>
                    <a:pt x="311938" y="167592"/>
                    <a:pt x="236233" y="17517"/>
                  </a:cubicBezTo>
                  <a:cubicBezTo>
                    <a:pt x="227326" y="150"/>
                    <a:pt x="220201" y="-4304"/>
                    <a:pt x="203724" y="4158"/>
                  </a:cubicBezTo>
                  <a:cubicBezTo>
                    <a:pt x="200161" y="4158"/>
                    <a:pt x="196153" y="4158"/>
                    <a:pt x="193036" y="5494"/>
                  </a:cubicBezTo>
                  <a:cubicBezTo>
                    <a:pt x="134253" y="30877"/>
                    <a:pt x="77697" y="60714"/>
                    <a:pt x="19805" y="87433"/>
                  </a:cubicBezTo>
                  <a:cubicBezTo>
                    <a:pt x="14906" y="89660"/>
                    <a:pt x="11789" y="93668"/>
                    <a:pt x="8226" y="97676"/>
                  </a:cubicBezTo>
                  <a:cubicBezTo>
                    <a:pt x="-6024" y="106137"/>
                    <a:pt x="1546" y="115934"/>
                    <a:pt x="6445" y="125731"/>
                  </a:cubicBezTo>
                  <a:cubicBezTo>
                    <a:pt x="85267" y="281150"/>
                    <a:pt x="186356" y="419646"/>
                    <a:pt x="322180" y="530531"/>
                  </a:cubicBezTo>
                  <a:cubicBezTo>
                    <a:pt x="423269" y="612916"/>
                    <a:pt x="535045" y="675262"/>
                    <a:pt x="658846" y="715787"/>
                  </a:cubicBezTo>
                  <a:cubicBezTo>
                    <a:pt x="777747" y="754975"/>
                    <a:pt x="901102" y="768335"/>
                    <a:pt x="1025793" y="769226"/>
                  </a:cubicBezTo>
                  <a:cubicBezTo>
                    <a:pt x="1046278" y="769226"/>
                    <a:pt x="1049841" y="775460"/>
                    <a:pt x="1049841" y="794609"/>
                  </a:cubicBezTo>
                  <a:cubicBezTo>
                    <a:pt x="1048950" y="1017717"/>
                    <a:pt x="1049395" y="1241270"/>
                    <a:pt x="1048950" y="1464377"/>
                  </a:cubicBezTo>
                  <a:cubicBezTo>
                    <a:pt x="1048950" y="1493324"/>
                    <a:pt x="1060083" y="1514699"/>
                    <a:pt x="1083240" y="1529840"/>
                  </a:cubicBezTo>
                  <a:cubicBezTo>
                    <a:pt x="1104616" y="1543645"/>
                    <a:pt x="1128218" y="1551216"/>
                    <a:pt x="1154047" y="1554333"/>
                  </a:cubicBezTo>
                  <a:cubicBezTo>
                    <a:pt x="1175868" y="1557005"/>
                    <a:pt x="1198579" y="1555224"/>
                    <a:pt x="1219955" y="1561904"/>
                  </a:cubicBezTo>
                  <a:cubicBezTo>
                    <a:pt x="1257362" y="1567693"/>
                    <a:pt x="1295215" y="1565466"/>
                    <a:pt x="1332622" y="1565466"/>
                  </a:cubicBezTo>
                  <a:cubicBezTo>
                    <a:pt x="1477353" y="1565466"/>
                    <a:pt x="1622083" y="1565466"/>
                    <a:pt x="1766814" y="1565466"/>
                  </a:cubicBezTo>
                  <a:cubicBezTo>
                    <a:pt x="1803776" y="1565466"/>
                    <a:pt x="1840738" y="1567693"/>
                    <a:pt x="1877254" y="1561904"/>
                  </a:cubicBezTo>
                  <a:cubicBezTo>
                    <a:pt x="1885715" y="1558341"/>
                    <a:pt x="1894176" y="1557896"/>
                    <a:pt x="1903528" y="1557896"/>
                  </a:cubicBezTo>
                  <a:cubicBezTo>
                    <a:pt x="1935592" y="1557450"/>
                    <a:pt x="1967210" y="1554778"/>
                    <a:pt x="1997492" y="1544536"/>
                  </a:cubicBezTo>
                  <a:cubicBezTo>
                    <a:pt x="2042470" y="1528950"/>
                    <a:pt x="2061173" y="1501339"/>
                    <a:pt x="2060728" y="1454135"/>
                  </a:cubicBezTo>
                  <a:cubicBezTo>
                    <a:pt x="2060283" y="1421626"/>
                    <a:pt x="2060728" y="1388672"/>
                    <a:pt x="2060728" y="1356163"/>
                  </a:cubicBezTo>
                  <a:cubicBezTo>
                    <a:pt x="2060728" y="1167791"/>
                    <a:pt x="2060728" y="979419"/>
                    <a:pt x="2060283" y="791046"/>
                  </a:cubicBezTo>
                  <a:cubicBezTo>
                    <a:pt x="2060283" y="772343"/>
                    <a:pt x="2064736" y="766999"/>
                    <a:pt x="2082994" y="774569"/>
                  </a:cubicBezTo>
                  <a:cubicBezTo>
                    <a:pt x="2117284" y="788820"/>
                    <a:pt x="2152465" y="799953"/>
                    <a:pt x="2185864" y="815539"/>
                  </a:cubicBezTo>
                  <a:cubicBezTo>
                    <a:pt x="2257116" y="848048"/>
                    <a:pt x="2329259" y="879666"/>
                    <a:pt x="2384479" y="938894"/>
                  </a:cubicBezTo>
                  <a:cubicBezTo>
                    <a:pt x="2397839" y="953145"/>
                    <a:pt x="2401401" y="966059"/>
                    <a:pt x="2392495" y="984317"/>
                  </a:cubicBezTo>
                  <a:cubicBezTo>
                    <a:pt x="2356869" y="1057351"/>
                    <a:pt x="2323024" y="1131274"/>
                    <a:pt x="2287844" y="1204753"/>
                  </a:cubicBezTo>
                  <a:cubicBezTo>
                    <a:pt x="2247319" y="1289365"/>
                    <a:pt x="2205459" y="1373531"/>
                    <a:pt x="2160481" y="1456361"/>
                  </a:cubicBezTo>
                  <a:cubicBezTo>
                    <a:pt x="2152910" y="1470166"/>
                    <a:pt x="2152910" y="1479519"/>
                    <a:pt x="2169387" y="1485308"/>
                  </a:cubicBezTo>
                  <a:cubicBezTo>
                    <a:pt x="2172504" y="1486644"/>
                    <a:pt x="2174731" y="1489761"/>
                    <a:pt x="2177848" y="1492433"/>
                  </a:cubicBezTo>
                  <a:cubicBezTo>
                    <a:pt x="2181411" y="1496441"/>
                    <a:pt x="2185419" y="1499558"/>
                    <a:pt x="2189872" y="1501785"/>
                  </a:cubicBezTo>
                  <a:cubicBezTo>
                    <a:pt x="2240639" y="1530731"/>
                    <a:pt x="2293187" y="1557005"/>
                    <a:pt x="2343954" y="1585506"/>
                  </a:cubicBezTo>
                  <a:cubicBezTo>
                    <a:pt x="2351525" y="1589959"/>
                    <a:pt x="2359541" y="1594412"/>
                    <a:pt x="2368893" y="1593967"/>
                  </a:cubicBezTo>
                  <a:cubicBezTo>
                    <a:pt x="2386706" y="1605545"/>
                    <a:pt x="2400065" y="1602428"/>
                    <a:pt x="2407636" y="1581498"/>
                  </a:cubicBezTo>
                  <a:cubicBezTo>
                    <a:pt x="2409863" y="1575263"/>
                    <a:pt x="2413870" y="1569474"/>
                    <a:pt x="2416543" y="1563685"/>
                  </a:cubicBezTo>
                  <a:cubicBezTo>
                    <a:pt x="2496701" y="1407376"/>
                    <a:pt x="2573742" y="1249731"/>
                    <a:pt x="2646775" y="1090305"/>
                  </a:cubicBezTo>
                  <a:cubicBezTo>
                    <a:pt x="2690863" y="992779"/>
                    <a:pt x="2685964" y="898370"/>
                    <a:pt x="2629853" y="807969"/>
                  </a:cubicBezTo>
                  <a:close/>
                  <a:moveTo>
                    <a:pt x="1556620" y="717122"/>
                  </a:moveTo>
                  <a:cubicBezTo>
                    <a:pt x="1583785" y="717122"/>
                    <a:pt x="1606497" y="739834"/>
                    <a:pt x="1606497" y="766108"/>
                  </a:cubicBezTo>
                  <a:cubicBezTo>
                    <a:pt x="1606497" y="793719"/>
                    <a:pt x="1585121" y="814649"/>
                    <a:pt x="1557511" y="814649"/>
                  </a:cubicBezTo>
                  <a:cubicBezTo>
                    <a:pt x="1530792" y="814649"/>
                    <a:pt x="1508971" y="794164"/>
                    <a:pt x="1508971" y="767890"/>
                  </a:cubicBezTo>
                  <a:cubicBezTo>
                    <a:pt x="1508080" y="741170"/>
                    <a:pt x="1530792" y="716677"/>
                    <a:pt x="1556620" y="717122"/>
                  </a:cubicBezTo>
                  <a:close/>
                  <a:moveTo>
                    <a:pt x="1557066" y="1406485"/>
                  </a:moveTo>
                  <a:cubicBezTo>
                    <a:pt x="1529455" y="1406485"/>
                    <a:pt x="1508080" y="1384219"/>
                    <a:pt x="1508525" y="1357054"/>
                  </a:cubicBezTo>
                  <a:cubicBezTo>
                    <a:pt x="1508971" y="1330335"/>
                    <a:pt x="1529901" y="1309404"/>
                    <a:pt x="1556175" y="1308959"/>
                  </a:cubicBezTo>
                  <a:cubicBezTo>
                    <a:pt x="1582449" y="1308514"/>
                    <a:pt x="1606051" y="1331671"/>
                    <a:pt x="1606051" y="1357945"/>
                  </a:cubicBezTo>
                  <a:cubicBezTo>
                    <a:pt x="1606497" y="1385109"/>
                    <a:pt x="1584676" y="1406485"/>
                    <a:pt x="1557066" y="1406485"/>
                  </a:cubicBezTo>
                  <a:close/>
                  <a:moveTo>
                    <a:pt x="1508525" y="1161112"/>
                  </a:moveTo>
                  <a:cubicBezTo>
                    <a:pt x="1509416" y="1134837"/>
                    <a:pt x="1533463" y="1112571"/>
                    <a:pt x="1560183" y="1113461"/>
                  </a:cubicBezTo>
                  <a:cubicBezTo>
                    <a:pt x="1584231" y="1114352"/>
                    <a:pt x="1606051" y="1137509"/>
                    <a:pt x="1606497" y="1162002"/>
                  </a:cubicBezTo>
                  <a:cubicBezTo>
                    <a:pt x="1606497" y="1189612"/>
                    <a:pt x="1584676" y="1211433"/>
                    <a:pt x="1557066" y="1210988"/>
                  </a:cubicBezTo>
                  <a:cubicBezTo>
                    <a:pt x="1529455" y="1210542"/>
                    <a:pt x="1508080" y="1188721"/>
                    <a:pt x="1508525" y="1161112"/>
                  </a:cubicBezTo>
                  <a:close/>
                  <a:moveTo>
                    <a:pt x="1558402" y="1010146"/>
                  </a:moveTo>
                  <a:cubicBezTo>
                    <a:pt x="1530346" y="1010592"/>
                    <a:pt x="1508971" y="989661"/>
                    <a:pt x="1508525" y="962051"/>
                  </a:cubicBezTo>
                  <a:cubicBezTo>
                    <a:pt x="1508080" y="935777"/>
                    <a:pt x="1531237" y="912175"/>
                    <a:pt x="1557511" y="912175"/>
                  </a:cubicBezTo>
                  <a:cubicBezTo>
                    <a:pt x="1582894" y="912175"/>
                    <a:pt x="1605606" y="934441"/>
                    <a:pt x="1606497" y="959824"/>
                  </a:cubicBezTo>
                  <a:cubicBezTo>
                    <a:pt x="1607387" y="987880"/>
                    <a:pt x="1586012" y="1010146"/>
                    <a:pt x="1558402" y="1010146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44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11214</TotalTime>
  <Words>46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20</cp:revision>
  <dcterms:created xsi:type="dcterms:W3CDTF">2018-02-18T19:39:47Z</dcterms:created>
  <dcterms:modified xsi:type="dcterms:W3CDTF">2022-10-25T05:33:23Z</dcterms:modified>
</cp:coreProperties>
</file>