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5" name="그룹 144">
            <a:extLst>
              <a:ext uri="{FF2B5EF4-FFF2-40B4-BE49-F238E27FC236}">
                <a16:creationId xmlns:a16="http://schemas.microsoft.com/office/drawing/2014/main" id="{4CFC3765-0C9D-4BE2-AC18-F293237B2719}"/>
              </a:ext>
            </a:extLst>
          </p:cNvPr>
          <p:cNvGrpSpPr/>
          <p:nvPr/>
        </p:nvGrpSpPr>
        <p:grpSpPr>
          <a:xfrm>
            <a:off x="4822544" y="3564044"/>
            <a:ext cx="4147764" cy="2668940"/>
            <a:chOff x="4901480" y="3564044"/>
            <a:chExt cx="4147764" cy="2668940"/>
          </a:xfrm>
        </p:grpSpPr>
        <p:sp>
          <p:nvSpPr>
            <p:cNvPr id="146" name="Freeform: Shape 10">
              <a:extLst>
                <a:ext uri="{FF2B5EF4-FFF2-40B4-BE49-F238E27FC236}">
                  <a16:creationId xmlns:a16="http://schemas.microsoft.com/office/drawing/2014/main" id="{30213B26-1F1D-4572-AA0E-6011A4247084}"/>
                </a:ext>
              </a:extLst>
            </p:cNvPr>
            <p:cNvSpPr/>
            <p:nvPr/>
          </p:nvSpPr>
          <p:spPr>
            <a:xfrm>
              <a:off x="4901480" y="3697440"/>
              <a:ext cx="2535592" cy="2535544"/>
            </a:xfrm>
            <a:custGeom>
              <a:avLst/>
              <a:gdLst>
                <a:gd name="connsiteX0" fmla="*/ 168447 w 2535592"/>
                <a:gd name="connsiteY0" fmla="*/ 635894 h 2535544"/>
                <a:gd name="connsiteX1" fmla="*/ 1274165 w 2535592"/>
                <a:gd name="connsiteY1" fmla="*/ 17 h 2535544"/>
                <a:gd name="connsiteX2" fmla="*/ 1271227 w 2535592"/>
                <a:gd name="connsiteY2" fmla="*/ 581906 h 2535544"/>
                <a:gd name="connsiteX3" fmla="*/ 582316 w 2535592"/>
                <a:gd name="connsiteY3" fmla="*/ 1244172 h 2535544"/>
                <a:gd name="connsiteX4" fmla="*/ 1224090 w 2535592"/>
                <a:gd name="connsiteY4" fmla="*/ 1952212 h 2535544"/>
                <a:gd name="connsiteX5" fmla="*/ 1950649 w 2535592"/>
                <a:gd name="connsiteY5" fmla="*/ 1331482 h 2535544"/>
                <a:gd name="connsiteX6" fmla="*/ 1605287 w 2535592"/>
                <a:gd name="connsiteY6" fmla="*/ 670516 h 2535544"/>
                <a:gd name="connsiteX7" fmla="*/ 1521769 w 2535592"/>
                <a:gd name="connsiteY7" fmla="*/ 633465 h 2535544"/>
                <a:gd name="connsiteX8" fmla="*/ 2361459 w 2535592"/>
                <a:gd name="connsiteY8" fmla="*/ 633465 h 2535544"/>
                <a:gd name="connsiteX9" fmla="*/ 2387054 w 2535592"/>
                <a:gd name="connsiteY9" fmla="*/ 672209 h 2535544"/>
                <a:gd name="connsiteX10" fmla="*/ 2530029 w 2535592"/>
                <a:gd name="connsiteY10" fmla="*/ 1385554 h 2535544"/>
                <a:gd name="connsiteX11" fmla="*/ 1187036 w 2535592"/>
                <a:gd name="connsiteY11" fmla="*/ 2532930 h 2535544"/>
                <a:gd name="connsiteX12" fmla="*/ 762 w 2535592"/>
                <a:gd name="connsiteY12" fmla="*/ 1224168 h 2535544"/>
                <a:gd name="connsiteX13" fmla="*/ 168447 w 2535592"/>
                <a:gd name="connsiteY13" fmla="*/ 635894 h 2535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35592" h="2535544">
                  <a:moveTo>
                    <a:pt x="168447" y="635894"/>
                  </a:moveTo>
                  <a:cubicBezTo>
                    <a:pt x="388801" y="253233"/>
                    <a:pt x="802766" y="-2364"/>
                    <a:pt x="1274165" y="17"/>
                  </a:cubicBezTo>
                  <a:cubicBezTo>
                    <a:pt x="1273186" y="193980"/>
                    <a:pt x="1272206" y="387943"/>
                    <a:pt x="1271227" y="581906"/>
                  </a:cubicBezTo>
                  <a:cubicBezTo>
                    <a:pt x="900279" y="580033"/>
                    <a:pt x="595069" y="873438"/>
                    <a:pt x="582316" y="1244172"/>
                  </a:cubicBezTo>
                  <a:cubicBezTo>
                    <a:pt x="569563" y="1614905"/>
                    <a:pt x="853890" y="1928590"/>
                    <a:pt x="1224090" y="1952212"/>
                  </a:cubicBezTo>
                  <a:cubicBezTo>
                    <a:pt x="1594290" y="1975833"/>
                    <a:pt x="1916179" y="1700829"/>
                    <a:pt x="1950649" y="1331482"/>
                  </a:cubicBezTo>
                  <a:cubicBezTo>
                    <a:pt x="1976502" y="1054472"/>
                    <a:pt x="1833652" y="799697"/>
                    <a:pt x="1605287" y="670516"/>
                  </a:cubicBezTo>
                  <a:lnTo>
                    <a:pt x="1521769" y="633465"/>
                  </a:lnTo>
                  <a:lnTo>
                    <a:pt x="2361459" y="633465"/>
                  </a:lnTo>
                  <a:lnTo>
                    <a:pt x="2387054" y="672209"/>
                  </a:lnTo>
                  <a:cubicBezTo>
                    <a:pt x="2499857" y="883794"/>
                    <a:pt x="2553922" y="1129537"/>
                    <a:pt x="2530029" y="1385554"/>
                  </a:cubicBezTo>
                  <a:cubicBezTo>
                    <a:pt x="2466314" y="2068267"/>
                    <a:pt x="1871324" y="2576592"/>
                    <a:pt x="1187036" y="2532930"/>
                  </a:cubicBezTo>
                  <a:cubicBezTo>
                    <a:pt x="502748" y="2489267"/>
                    <a:pt x="-22810" y="1909443"/>
                    <a:pt x="762" y="1224168"/>
                  </a:cubicBezTo>
                  <a:cubicBezTo>
                    <a:pt x="8129" y="1010020"/>
                    <a:pt x="68287" y="809830"/>
                    <a:pt x="168447" y="63589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7" name="Arrow: Right 3">
              <a:extLst>
                <a:ext uri="{FF2B5EF4-FFF2-40B4-BE49-F238E27FC236}">
                  <a16:creationId xmlns:a16="http://schemas.microsoft.com/office/drawing/2014/main" id="{C9093CC0-A487-415F-85DC-BAC2529C105B}"/>
                </a:ext>
              </a:extLst>
            </p:cNvPr>
            <p:cNvSpPr/>
            <p:nvPr/>
          </p:nvSpPr>
          <p:spPr>
            <a:xfrm>
              <a:off x="6169244" y="3564044"/>
              <a:ext cx="2880000" cy="846905"/>
            </a:xfrm>
            <a:prstGeom prst="rightArrow">
              <a:avLst>
                <a:gd name="adj1" fmla="val 68757"/>
                <a:gd name="adj2" fmla="val 9038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8" name="그룹 147">
            <a:extLst>
              <a:ext uri="{FF2B5EF4-FFF2-40B4-BE49-F238E27FC236}">
                <a16:creationId xmlns:a16="http://schemas.microsoft.com/office/drawing/2014/main" id="{A556A000-CDC0-4E80-ACAA-7E6E1936286A}"/>
              </a:ext>
            </a:extLst>
          </p:cNvPr>
          <p:cNvGrpSpPr/>
          <p:nvPr/>
        </p:nvGrpSpPr>
        <p:grpSpPr>
          <a:xfrm>
            <a:off x="3221692" y="1742007"/>
            <a:ext cx="4140472" cy="2668938"/>
            <a:chOff x="3300628" y="1742007"/>
            <a:chExt cx="4140472" cy="2668938"/>
          </a:xfrm>
        </p:grpSpPr>
        <p:sp>
          <p:nvSpPr>
            <p:cNvPr id="149" name="Freeform: Shape 13">
              <a:extLst>
                <a:ext uri="{FF2B5EF4-FFF2-40B4-BE49-F238E27FC236}">
                  <a16:creationId xmlns:a16="http://schemas.microsoft.com/office/drawing/2014/main" id="{47750388-6738-4770-95B7-1BCCFF19D178}"/>
                </a:ext>
              </a:extLst>
            </p:cNvPr>
            <p:cNvSpPr/>
            <p:nvPr/>
          </p:nvSpPr>
          <p:spPr>
            <a:xfrm rot="10800000">
              <a:off x="4905508" y="1742007"/>
              <a:ext cx="2535592" cy="2535544"/>
            </a:xfrm>
            <a:custGeom>
              <a:avLst/>
              <a:gdLst>
                <a:gd name="connsiteX0" fmla="*/ 168447 w 2535592"/>
                <a:gd name="connsiteY0" fmla="*/ 635894 h 2535544"/>
                <a:gd name="connsiteX1" fmla="*/ 1274165 w 2535592"/>
                <a:gd name="connsiteY1" fmla="*/ 17 h 2535544"/>
                <a:gd name="connsiteX2" fmla="*/ 1271227 w 2535592"/>
                <a:gd name="connsiteY2" fmla="*/ 581906 h 2535544"/>
                <a:gd name="connsiteX3" fmla="*/ 582316 w 2535592"/>
                <a:gd name="connsiteY3" fmla="*/ 1244172 h 2535544"/>
                <a:gd name="connsiteX4" fmla="*/ 1224090 w 2535592"/>
                <a:gd name="connsiteY4" fmla="*/ 1952212 h 2535544"/>
                <a:gd name="connsiteX5" fmla="*/ 1950649 w 2535592"/>
                <a:gd name="connsiteY5" fmla="*/ 1331482 h 2535544"/>
                <a:gd name="connsiteX6" fmla="*/ 1605287 w 2535592"/>
                <a:gd name="connsiteY6" fmla="*/ 670516 h 2535544"/>
                <a:gd name="connsiteX7" fmla="*/ 1521769 w 2535592"/>
                <a:gd name="connsiteY7" fmla="*/ 633465 h 2535544"/>
                <a:gd name="connsiteX8" fmla="*/ 2361459 w 2535592"/>
                <a:gd name="connsiteY8" fmla="*/ 633465 h 2535544"/>
                <a:gd name="connsiteX9" fmla="*/ 2387054 w 2535592"/>
                <a:gd name="connsiteY9" fmla="*/ 672209 h 2535544"/>
                <a:gd name="connsiteX10" fmla="*/ 2530029 w 2535592"/>
                <a:gd name="connsiteY10" fmla="*/ 1385554 h 2535544"/>
                <a:gd name="connsiteX11" fmla="*/ 1187036 w 2535592"/>
                <a:gd name="connsiteY11" fmla="*/ 2532930 h 2535544"/>
                <a:gd name="connsiteX12" fmla="*/ 762 w 2535592"/>
                <a:gd name="connsiteY12" fmla="*/ 1224168 h 2535544"/>
                <a:gd name="connsiteX13" fmla="*/ 168447 w 2535592"/>
                <a:gd name="connsiteY13" fmla="*/ 635894 h 2535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35592" h="2535544">
                  <a:moveTo>
                    <a:pt x="168447" y="635894"/>
                  </a:moveTo>
                  <a:cubicBezTo>
                    <a:pt x="388801" y="253233"/>
                    <a:pt x="802766" y="-2364"/>
                    <a:pt x="1274165" y="17"/>
                  </a:cubicBezTo>
                  <a:cubicBezTo>
                    <a:pt x="1273186" y="193980"/>
                    <a:pt x="1272206" y="387943"/>
                    <a:pt x="1271227" y="581906"/>
                  </a:cubicBezTo>
                  <a:cubicBezTo>
                    <a:pt x="900279" y="580033"/>
                    <a:pt x="595069" y="873438"/>
                    <a:pt x="582316" y="1244172"/>
                  </a:cubicBezTo>
                  <a:cubicBezTo>
                    <a:pt x="569563" y="1614905"/>
                    <a:pt x="853890" y="1928590"/>
                    <a:pt x="1224090" y="1952212"/>
                  </a:cubicBezTo>
                  <a:cubicBezTo>
                    <a:pt x="1594290" y="1975833"/>
                    <a:pt x="1916179" y="1700829"/>
                    <a:pt x="1950649" y="1331482"/>
                  </a:cubicBezTo>
                  <a:cubicBezTo>
                    <a:pt x="1976502" y="1054472"/>
                    <a:pt x="1833652" y="799697"/>
                    <a:pt x="1605287" y="670516"/>
                  </a:cubicBezTo>
                  <a:lnTo>
                    <a:pt x="1521769" y="633465"/>
                  </a:lnTo>
                  <a:lnTo>
                    <a:pt x="2361459" y="633465"/>
                  </a:lnTo>
                  <a:lnTo>
                    <a:pt x="2387054" y="672209"/>
                  </a:lnTo>
                  <a:cubicBezTo>
                    <a:pt x="2499857" y="883794"/>
                    <a:pt x="2553922" y="1129537"/>
                    <a:pt x="2530029" y="1385554"/>
                  </a:cubicBezTo>
                  <a:cubicBezTo>
                    <a:pt x="2466314" y="2068267"/>
                    <a:pt x="1871324" y="2576592"/>
                    <a:pt x="1187036" y="2532930"/>
                  </a:cubicBezTo>
                  <a:cubicBezTo>
                    <a:pt x="502748" y="2489267"/>
                    <a:pt x="-22810" y="1909443"/>
                    <a:pt x="762" y="1224168"/>
                  </a:cubicBezTo>
                  <a:cubicBezTo>
                    <a:pt x="8129" y="1010020"/>
                    <a:pt x="68287" y="809830"/>
                    <a:pt x="168447" y="6358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0" name="Arrow: Right 14">
              <a:extLst>
                <a:ext uri="{FF2B5EF4-FFF2-40B4-BE49-F238E27FC236}">
                  <a16:creationId xmlns:a16="http://schemas.microsoft.com/office/drawing/2014/main" id="{1D55C6D3-71E1-4365-B52A-3A9892DBEF02}"/>
                </a:ext>
              </a:extLst>
            </p:cNvPr>
            <p:cNvSpPr/>
            <p:nvPr/>
          </p:nvSpPr>
          <p:spPr>
            <a:xfrm rot="10800000">
              <a:off x="3300628" y="3564040"/>
              <a:ext cx="2880000" cy="846905"/>
            </a:xfrm>
            <a:prstGeom prst="rightArrow">
              <a:avLst>
                <a:gd name="adj1" fmla="val 68757"/>
                <a:gd name="adj2" fmla="val 9038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1" name="타원 150">
            <a:extLst>
              <a:ext uri="{FF2B5EF4-FFF2-40B4-BE49-F238E27FC236}">
                <a16:creationId xmlns:a16="http://schemas.microsoft.com/office/drawing/2014/main" id="{1431CF61-B28F-4506-9BB1-AF13E793EAD4}"/>
              </a:ext>
            </a:extLst>
          </p:cNvPr>
          <p:cNvSpPr/>
          <p:nvPr/>
        </p:nvSpPr>
        <p:spPr>
          <a:xfrm>
            <a:off x="5646892" y="2557080"/>
            <a:ext cx="898216" cy="8982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2" name="타원 151">
            <a:extLst>
              <a:ext uri="{FF2B5EF4-FFF2-40B4-BE49-F238E27FC236}">
                <a16:creationId xmlns:a16="http://schemas.microsoft.com/office/drawing/2014/main" id="{FE466BBF-9B4B-40BB-811B-46297C6132E0}"/>
              </a:ext>
            </a:extLst>
          </p:cNvPr>
          <p:cNvSpPr/>
          <p:nvPr/>
        </p:nvSpPr>
        <p:spPr>
          <a:xfrm>
            <a:off x="5646892" y="4516104"/>
            <a:ext cx="898216" cy="89821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3" name="Round Same Side Corner Rectangle 11">
            <a:extLst>
              <a:ext uri="{FF2B5EF4-FFF2-40B4-BE49-F238E27FC236}">
                <a16:creationId xmlns:a16="http://schemas.microsoft.com/office/drawing/2014/main" id="{363EE233-B406-4939-81E6-0C90310C1A94}"/>
              </a:ext>
            </a:extLst>
          </p:cNvPr>
          <p:cNvSpPr>
            <a:spLocks noChangeAspect="1"/>
          </p:cNvSpPr>
          <p:nvPr/>
        </p:nvSpPr>
        <p:spPr>
          <a:xfrm rot="9900000">
            <a:off x="5867892" y="2855962"/>
            <a:ext cx="484467" cy="411461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4" name="Oval 21">
            <a:extLst>
              <a:ext uri="{FF2B5EF4-FFF2-40B4-BE49-F238E27FC236}">
                <a16:creationId xmlns:a16="http://schemas.microsoft.com/office/drawing/2014/main" id="{44B97415-6B8B-45B0-8B33-4511E01E26B6}"/>
              </a:ext>
            </a:extLst>
          </p:cNvPr>
          <p:cNvSpPr>
            <a:spLocks noChangeAspect="1"/>
          </p:cNvSpPr>
          <p:nvPr/>
        </p:nvSpPr>
        <p:spPr>
          <a:xfrm>
            <a:off x="5876515" y="4729650"/>
            <a:ext cx="467223" cy="47112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AD4DDC57-B6F3-4E03-B767-F7E034D84CCA}"/>
              </a:ext>
            </a:extLst>
          </p:cNvPr>
          <p:cNvSpPr txBox="1"/>
          <p:nvPr/>
        </p:nvSpPr>
        <p:spPr>
          <a:xfrm>
            <a:off x="3996424" y="3772543"/>
            <a:ext cx="1715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2106E1D5-246F-4A08-9337-4DCF4DD273A0}"/>
              </a:ext>
            </a:extLst>
          </p:cNvPr>
          <p:cNvSpPr txBox="1"/>
          <p:nvPr/>
        </p:nvSpPr>
        <p:spPr>
          <a:xfrm>
            <a:off x="6480176" y="3772543"/>
            <a:ext cx="1715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57" name="그룹 156">
            <a:extLst>
              <a:ext uri="{FF2B5EF4-FFF2-40B4-BE49-F238E27FC236}">
                <a16:creationId xmlns:a16="http://schemas.microsoft.com/office/drawing/2014/main" id="{2980527B-BC96-4FE3-8980-D19330FB6DA1}"/>
              </a:ext>
            </a:extLst>
          </p:cNvPr>
          <p:cNvGrpSpPr/>
          <p:nvPr/>
        </p:nvGrpSpPr>
        <p:grpSpPr>
          <a:xfrm>
            <a:off x="9154308" y="2839386"/>
            <a:ext cx="2463766" cy="2296213"/>
            <a:chOff x="9134947" y="3118107"/>
            <a:chExt cx="2463766" cy="2296213"/>
          </a:xfrm>
        </p:grpSpPr>
        <p:grpSp>
          <p:nvGrpSpPr>
            <p:cNvPr id="158" name="Group 17">
              <a:extLst>
                <a:ext uri="{FF2B5EF4-FFF2-40B4-BE49-F238E27FC236}">
                  <a16:creationId xmlns:a16="http://schemas.microsoft.com/office/drawing/2014/main" id="{A5627E11-8AD0-40CA-9BCB-A14AE69F2C65}"/>
                </a:ext>
              </a:extLst>
            </p:cNvPr>
            <p:cNvGrpSpPr/>
            <p:nvPr/>
          </p:nvGrpSpPr>
          <p:grpSpPr>
            <a:xfrm flipH="1">
              <a:off x="9134947" y="3118107"/>
              <a:ext cx="2463766" cy="2296213"/>
              <a:chOff x="780031" y="3826585"/>
              <a:chExt cx="2122255" cy="1528502"/>
            </a:xfrm>
          </p:grpSpPr>
          <p:sp>
            <p:nvSpPr>
              <p:cNvPr id="162" name="Rectangle 18">
                <a:extLst>
                  <a:ext uri="{FF2B5EF4-FFF2-40B4-BE49-F238E27FC236}">
                    <a16:creationId xmlns:a16="http://schemas.microsoft.com/office/drawing/2014/main" id="{148575E2-EB39-430F-8B17-CE231909886F}"/>
                  </a:ext>
                </a:extLst>
              </p:cNvPr>
              <p:cNvSpPr/>
              <p:nvPr/>
            </p:nvSpPr>
            <p:spPr>
              <a:xfrm>
                <a:off x="780031" y="3826587"/>
                <a:ext cx="2122255" cy="1528499"/>
              </a:xfrm>
              <a:prstGeom prst="rect">
                <a:avLst/>
              </a:pr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63" name="Rectangle 19">
                <a:extLst>
                  <a:ext uri="{FF2B5EF4-FFF2-40B4-BE49-F238E27FC236}">
                    <a16:creationId xmlns:a16="http://schemas.microsoft.com/office/drawing/2014/main" id="{E9CBFB8F-3678-4EFD-810F-E1905864EA6C}"/>
                  </a:ext>
                </a:extLst>
              </p:cNvPr>
              <p:cNvSpPr/>
              <p:nvPr/>
            </p:nvSpPr>
            <p:spPr>
              <a:xfrm>
                <a:off x="780031" y="3826585"/>
                <a:ext cx="119561" cy="152850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159" name="Group 23">
              <a:extLst>
                <a:ext uri="{FF2B5EF4-FFF2-40B4-BE49-F238E27FC236}">
                  <a16:creationId xmlns:a16="http://schemas.microsoft.com/office/drawing/2014/main" id="{84B5C439-C49A-4CD6-B9ED-BE22E0B27F48}"/>
                </a:ext>
              </a:extLst>
            </p:cNvPr>
            <p:cNvGrpSpPr/>
            <p:nvPr/>
          </p:nvGrpSpPr>
          <p:grpSpPr>
            <a:xfrm>
              <a:off x="9175219" y="3358956"/>
              <a:ext cx="2154378" cy="1846659"/>
              <a:chOff x="3426810" y="4283314"/>
              <a:chExt cx="886754" cy="1846659"/>
            </a:xfrm>
          </p:grpSpPr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FC0DB0BE-79CB-4952-98C9-4940558DCF2E}"/>
                  </a:ext>
                </a:extLst>
              </p:cNvPr>
              <p:cNvSpPr txBox="1"/>
              <p:nvPr/>
            </p:nvSpPr>
            <p:spPr>
              <a:xfrm>
                <a:off x="3426810" y="4560313"/>
                <a:ext cx="88675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Get a modern PowerPoint  Presentation that is beautifully designed.  </a:t>
                </a:r>
                <a:endParaRPr lang="ko-KR" altLang="en-US" sz="1200" dirty="0">
                  <a:solidFill>
                    <a:srgbClr val="262626"/>
                  </a:solidFill>
                  <a:cs typeface="Arial" pitchFamily="34" charset="0"/>
                </a:endParaRPr>
              </a:p>
            </p:txBody>
          </p:sp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45C78951-FBC1-40B9-8FDC-BCF48339772A}"/>
                  </a:ext>
                </a:extLst>
              </p:cNvPr>
              <p:cNvSpPr txBox="1"/>
              <p:nvPr/>
            </p:nvSpPr>
            <p:spPr>
              <a:xfrm>
                <a:off x="3426810" y="4283314"/>
                <a:ext cx="88675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rgbClr val="262626"/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rgbClr val="262626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64" name="그룹 163">
            <a:extLst>
              <a:ext uri="{FF2B5EF4-FFF2-40B4-BE49-F238E27FC236}">
                <a16:creationId xmlns:a16="http://schemas.microsoft.com/office/drawing/2014/main" id="{BFB1E7B9-E97C-4EB9-94FD-5E32FB45FC11}"/>
              </a:ext>
            </a:extLst>
          </p:cNvPr>
          <p:cNvGrpSpPr/>
          <p:nvPr/>
        </p:nvGrpSpPr>
        <p:grpSpPr>
          <a:xfrm flipH="1">
            <a:off x="573927" y="2839386"/>
            <a:ext cx="2463766" cy="2296213"/>
            <a:chOff x="9134947" y="3118107"/>
            <a:chExt cx="2463766" cy="2296213"/>
          </a:xfrm>
        </p:grpSpPr>
        <p:grpSp>
          <p:nvGrpSpPr>
            <p:cNvPr id="165" name="Group 17">
              <a:extLst>
                <a:ext uri="{FF2B5EF4-FFF2-40B4-BE49-F238E27FC236}">
                  <a16:creationId xmlns:a16="http://schemas.microsoft.com/office/drawing/2014/main" id="{566D9EC3-4E15-461A-AC62-ACAB44E80B86}"/>
                </a:ext>
              </a:extLst>
            </p:cNvPr>
            <p:cNvGrpSpPr/>
            <p:nvPr/>
          </p:nvGrpSpPr>
          <p:grpSpPr>
            <a:xfrm flipH="1">
              <a:off x="9134947" y="3118107"/>
              <a:ext cx="2463766" cy="2296213"/>
              <a:chOff x="780031" y="3826585"/>
              <a:chExt cx="2122255" cy="1528502"/>
            </a:xfrm>
          </p:grpSpPr>
          <p:sp>
            <p:nvSpPr>
              <p:cNvPr id="169" name="Rectangle 18">
                <a:extLst>
                  <a:ext uri="{FF2B5EF4-FFF2-40B4-BE49-F238E27FC236}">
                    <a16:creationId xmlns:a16="http://schemas.microsoft.com/office/drawing/2014/main" id="{63E48A17-A405-4C74-A93E-2EE9C8C04E18}"/>
                  </a:ext>
                </a:extLst>
              </p:cNvPr>
              <p:cNvSpPr/>
              <p:nvPr/>
            </p:nvSpPr>
            <p:spPr>
              <a:xfrm>
                <a:off x="780031" y="3826587"/>
                <a:ext cx="2122255" cy="1528499"/>
              </a:xfrm>
              <a:prstGeom prst="rect">
                <a:avLst/>
              </a:prstGeom>
              <a:solidFill>
                <a:schemeClr val="accent4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0" name="Rectangle 19">
                <a:extLst>
                  <a:ext uri="{FF2B5EF4-FFF2-40B4-BE49-F238E27FC236}">
                    <a16:creationId xmlns:a16="http://schemas.microsoft.com/office/drawing/2014/main" id="{B20E2BBC-655C-4E62-BCFE-789CAE903498}"/>
                  </a:ext>
                </a:extLst>
              </p:cNvPr>
              <p:cNvSpPr/>
              <p:nvPr/>
            </p:nvSpPr>
            <p:spPr>
              <a:xfrm>
                <a:off x="780031" y="3826585"/>
                <a:ext cx="119561" cy="1528502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166" name="Group 23">
              <a:extLst>
                <a:ext uri="{FF2B5EF4-FFF2-40B4-BE49-F238E27FC236}">
                  <a16:creationId xmlns:a16="http://schemas.microsoft.com/office/drawing/2014/main" id="{61719206-006A-40F9-A05D-7971880297C6}"/>
                </a:ext>
              </a:extLst>
            </p:cNvPr>
            <p:cNvGrpSpPr/>
            <p:nvPr/>
          </p:nvGrpSpPr>
          <p:grpSpPr>
            <a:xfrm>
              <a:off x="9175219" y="3358956"/>
              <a:ext cx="2154378" cy="1846659"/>
              <a:chOff x="3426810" y="4283314"/>
              <a:chExt cx="886754" cy="1846659"/>
            </a:xfrm>
          </p:grpSpPr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6C69D230-DDB0-4336-8C6C-B68C14A8D61C}"/>
                  </a:ext>
                </a:extLst>
              </p:cNvPr>
              <p:cNvSpPr txBox="1"/>
              <p:nvPr/>
            </p:nvSpPr>
            <p:spPr>
              <a:xfrm>
                <a:off x="3426810" y="4560313"/>
                <a:ext cx="886754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rgbClr val="262626"/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Get a modern PowerPoint  Presentation that is beautifully designed.  </a:t>
                </a:r>
                <a:endParaRPr lang="ko-KR" altLang="en-US" sz="1200" dirty="0">
                  <a:solidFill>
                    <a:srgbClr val="262626"/>
                  </a:solidFill>
                  <a:cs typeface="Arial" pitchFamily="34" charset="0"/>
                </a:endParaRPr>
              </a:p>
            </p:txBody>
          </p:sp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894556FD-EF65-45B5-B2A2-7A49916CA278}"/>
                  </a:ext>
                </a:extLst>
              </p:cNvPr>
              <p:cNvSpPr txBox="1"/>
              <p:nvPr/>
            </p:nvSpPr>
            <p:spPr>
              <a:xfrm>
                <a:off x="3426810" y="4283314"/>
                <a:ext cx="88675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rgbClr val="262626"/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rgbClr val="262626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FBE034"/>
      </a:accent2>
      <a:accent3>
        <a:srgbClr val="96C8E9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100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18</cp:revision>
  <dcterms:created xsi:type="dcterms:W3CDTF">2018-02-18T19:39:47Z</dcterms:created>
  <dcterms:modified xsi:type="dcterms:W3CDTF">2022-10-24T02:32:46Z</dcterms:modified>
</cp:coreProperties>
</file>