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5302-464A-B974-C50A74A23F2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3-5302-464A-B974-C50A74A23F2B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5-5302-464A-B974-C50A74A23F2B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65</c:v>
                </c:pt>
                <c:pt idx="1">
                  <c:v>20</c:v>
                </c:pt>
                <c:pt idx="2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302-464A-B974-C50A74A23F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58" name="그룹 857">
            <a:extLst>
              <a:ext uri="{FF2B5EF4-FFF2-40B4-BE49-F238E27FC236}">
                <a16:creationId xmlns:a16="http://schemas.microsoft.com/office/drawing/2014/main" id="{5F0B6941-E525-4843-BCFF-B5147F8C976A}"/>
              </a:ext>
            </a:extLst>
          </p:cNvPr>
          <p:cNvGrpSpPr/>
          <p:nvPr/>
        </p:nvGrpSpPr>
        <p:grpSpPr>
          <a:xfrm>
            <a:off x="6325736" y="2882527"/>
            <a:ext cx="5191551" cy="3328465"/>
            <a:chOff x="2695954" y="2499654"/>
            <a:chExt cx="6800092" cy="4359751"/>
          </a:xfrm>
        </p:grpSpPr>
        <p:sp>
          <p:nvSpPr>
            <p:cNvPr id="859" name="자유형: 도형 858">
              <a:extLst>
                <a:ext uri="{FF2B5EF4-FFF2-40B4-BE49-F238E27FC236}">
                  <a16:creationId xmlns:a16="http://schemas.microsoft.com/office/drawing/2014/main" id="{A3F8B44A-2986-41C0-988F-8B8E2AADB6D9}"/>
                </a:ext>
              </a:extLst>
            </p:cNvPr>
            <p:cNvSpPr/>
            <p:nvPr/>
          </p:nvSpPr>
          <p:spPr>
            <a:xfrm>
              <a:off x="3018586" y="2499654"/>
              <a:ext cx="6154910" cy="3904758"/>
            </a:xfrm>
            <a:custGeom>
              <a:avLst/>
              <a:gdLst>
                <a:gd name="connsiteX0" fmla="*/ 5800181 w 6154910"/>
                <a:gd name="connsiteY0" fmla="*/ 3904758 h 3904758"/>
                <a:gd name="connsiteX1" fmla="*/ 354730 w 6154910"/>
                <a:gd name="connsiteY1" fmla="*/ 3904758 h 3904758"/>
                <a:gd name="connsiteX2" fmla="*/ 0 w 6154910"/>
                <a:gd name="connsiteY2" fmla="*/ 3550028 h 3904758"/>
                <a:gd name="connsiteX3" fmla="*/ 0 w 6154910"/>
                <a:gd name="connsiteY3" fmla="*/ 354730 h 3904758"/>
                <a:gd name="connsiteX4" fmla="*/ 354730 w 6154910"/>
                <a:gd name="connsiteY4" fmla="*/ 0 h 3904758"/>
                <a:gd name="connsiteX5" fmla="*/ 5800181 w 6154910"/>
                <a:gd name="connsiteY5" fmla="*/ 0 h 3904758"/>
                <a:gd name="connsiteX6" fmla="*/ 6154911 w 6154910"/>
                <a:gd name="connsiteY6" fmla="*/ 354730 h 3904758"/>
                <a:gd name="connsiteX7" fmla="*/ 6154911 w 6154910"/>
                <a:gd name="connsiteY7" fmla="*/ 3550028 h 3904758"/>
                <a:gd name="connsiteX8" fmla="*/ 5800181 w 6154910"/>
                <a:gd name="connsiteY8" fmla="*/ 3904758 h 3904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154910" h="3904758">
                  <a:moveTo>
                    <a:pt x="5800181" y="3904758"/>
                  </a:moveTo>
                  <a:lnTo>
                    <a:pt x="354730" y="3904758"/>
                  </a:lnTo>
                  <a:cubicBezTo>
                    <a:pt x="158834" y="3904758"/>
                    <a:pt x="0" y="3745924"/>
                    <a:pt x="0" y="3550028"/>
                  </a:cubicBezTo>
                  <a:lnTo>
                    <a:pt x="0" y="354730"/>
                  </a:lnTo>
                  <a:cubicBezTo>
                    <a:pt x="0" y="158834"/>
                    <a:pt x="158834" y="0"/>
                    <a:pt x="354730" y="0"/>
                  </a:cubicBezTo>
                  <a:lnTo>
                    <a:pt x="5800181" y="0"/>
                  </a:lnTo>
                  <a:cubicBezTo>
                    <a:pt x="5996076" y="0"/>
                    <a:pt x="6154911" y="158834"/>
                    <a:pt x="6154911" y="354730"/>
                  </a:cubicBezTo>
                  <a:lnTo>
                    <a:pt x="6154911" y="3550028"/>
                  </a:lnTo>
                  <a:cubicBezTo>
                    <a:pt x="6154828" y="3745924"/>
                    <a:pt x="5995994" y="3904758"/>
                    <a:pt x="5800181" y="3904758"/>
                  </a:cubicBezTo>
                  <a:close/>
                </a:path>
              </a:pathLst>
            </a:custGeom>
            <a:solidFill>
              <a:srgbClr val="222B32"/>
            </a:solidFill>
            <a:ln w="826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860" name="자유형: 도형 859">
              <a:extLst>
                <a:ext uri="{FF2B5EF4-FFF2-40B4-BE49-F238E27FC236}">
                  <a16:creationId xmlns:a16="http://schemas.microsoft.com/office/drawing/2014/main" id="{95D96839-09DD-4285-A534-B5C6A24F4107}"/>
                </a:ext>
              </a:extLst>
            </p:cNvPr>
            <p:cNvSpPr/>
            <p:nvPr/>
          </p:nvSpPr>
          <p:spPr>
            <a:xfrm>
              <a:off x="3225401" y="2706552"/>
              <a:ext cx="5749469" cy="3491044"/>
            </a:xfrm>
            <a:custGeom>
              <a:avLst/>
              <a:gdLst>
                <a:gd name="connsiteX0" fmla="*/ 5623312 w 5749469"/>
                <a:gd name="connsiteY0" fmla="*/ 3491045 h 3491044"/>
                <a:gd name="connsiteX1" fmla="*/ 126157 w 5749469"/>
                <a:gd name="connsiteY1" fmla="*/ 3491045 h 3491044"/>
                <a:gd name="connsiteX2" fmla="*/ 0 w 5749469"/>
                <a:gd name="connsiteY2" fmla="*/ 3364887 h 3491044"/>
                <a:gd name="connsiteX3" fmla="*/ 0 w 5749469"/>
                <a:gd name="connsiteY3" fmla="*/ 126157 h 3491044"/>
                <a:gd name="connsiteX4" fmla="*/ 126157 w 5749469"/>
                <a:gd name="connsiteY4" fmla="*/ 0 h 3491044"/>
                <a:gd name="connsiteX5" fmla="*/ 5623312 w 5749469"/>
                <a:gd name="connsiteY5" fmla="*/ 0 h 3491044"/>
                <a:gd name="connsiteX6" fmla="*/ 5749470 w 5749469"/>
                <a:gd name="connsiteY6" fmla="*/ 126157 h 3491044"/>
                <a:gd name="connsiteX7" fmla="*/ 5749470 w 5749469"/>
                <a:gd name="connsiteY7" fmla="*/ 3364887 h 3491044"/>
                <a:gd name="connsiteX8" fmla="*/ 5623312 w 5749469"/>
                <a:gd name="connsiteY8" fmla="*/ 3491045 h 349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49469" h="3491044">
                  <a:moveTo>
                    <a:pt x="5623312" y="3491045"/>
                  </a:moveTo>
                  <a:lnTo>
                    <a:pt x="126157" y="3491045"/>
                  </a:lnTo>
                  <a:cubicBezTo>
                    <a:pt x="56502" y="3491045"/>
                    <a:pt x="0" y="3434543"/>
                    <a:pt x="0" y="3364887"/>
                  </a:cubicBezTo>
                  <a:lnTo>
                    <a:pt x="0" y="126157"/>
                  </a:lnTo>
                  <a:cubicBezTo>
                    <a:pt x="0" y="56502"/>
                    <a:pt x="56502" y="0"/>
                    <a:pt x="126157" y="0"/>
                  </a:cubicBezTo>
                  <a:lnTo>
                    <a:pt x="5623312" y="0"/>
                  </a:lnTo>
                  <a:cubicBezTo>
                    <a:pt x="5692968" y="0"/>
                    <a:pt x="5749470" y="56502"/>
                    <a:pt x="5749470" y="126157"/>
                  </a:cubicBezTo>
                  <a:lnTo>
                    <a:pt x="5749470" y="3364887"/>
                  </a:lnTo>
                  <a:cubicBezTo>
                    <a:pt x="5749470" y="3434543"/>
                    <a:pt x="5692968" y="3491045"/>
                    <a:pt x="5623312" y="3491045"/>
                  </a:cubicBezTo>
                  <a:close/>
                </a:path>
              </a:pathLst>
            </a:custGeom>
            <a:solidFill>
              <a:srgbClr val="44C4E4"/>
            </a:solidFill>
            <a:ln w="826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861" name="자유형: 도형 860">
              <a:extLst>
                <a:ext uri="{FF2B5EF4-FFF2-40B4-BE49-F238E27FC236}">
                  <a16:creationId xmlns:a16="http://schemas.microsoft.com/office/drawing/2014/main" id="{7E5F9B60-20F9-4F92-B8E5-0810516A4D62}"/>
                </a:ext>
              </a:extLst>
            </p:cNvPr>
            <p:cNvSpPr/>
            <p:nvPr/>
          </p:nvSpPr>
          <p:spPr>
            <a:xfrm>
              <a:off x="2695954" y="6462320"/>
              <a:ext cx="6800092" cy="397085"/>
            </a:xfrm>
            <a:custGeom>
              <a:avLst/>
              <a:gdLst>
                <a:gd name="connsiteX0" fmla="*/ 6448506 w 6800092"/>
                <a:gd name="connsiteY0" fmla="*/ 397086 h 397085"/>
                <a:gd name="connsiteX1" fmla="*/ 351586 w 6800092"/>
                <a:gd name="connsiteY1" fmla="*/ 397086 h 397085"/>
                <a:gd name="connsiteX2" fmla="*/ 0 w 6800092"/>
                <a:gd name="connsiteY2" fmla="*/ 45499 h 397085"/>
                <a:gd name="connsiteX3" fmla="*/ 0 w 6800092"/>
                <a:gd name="connsiteY3" fmla="*/ 45499 h 397085"/>
                <a:gd name="connsiteX4" fmla="*/ 45499 w 6800092"/>
                <a:gd name="connsiteY4" fmla="*/ 0 h 397085"/>
                <a:gd name="connsiteX5" fmla="*/ 6754593 w 6800092"/>
                <a:gd name="connsiteY5" fmla="*/ 0 h 397085"/>
                <a:gd name="connsiteX6" fmla="*/ 6800092 w 6800092"/>
                <a:gd name="connsiteY6" fmla="*/ 45499 h 397085"/>
                <a:gd name="connsiteX7" fmla="*/ 6800092 w 6800092"/>
                <a:gd name="connsiteY7" fmla="*/ 45499 h 397085"/>
                <a:gd name="connsiteX8" fmla="*/ 6448506 w 6800092"/>
                <a:gd name="connsiteY8" fmla="*/ 397086 h 3970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800092" h="397085">
                  <a:moveTo>
                    <a:pt x="6448506" y="397086"/>
                  </a:moveTo>
                  <a:lnTo>
                    <a:pt x="351586" y="397086"/>
                  </a:lnTo>
                  <a:cubicBezTo>
                    <a:pt x="157428" y="397086"/>
                    <a:pt x="0" y="239658"/>
                    <a:pt x="0" y="45499"/>
                  </a:cubicBezTo>
                  <a:lnTo>
                    <a:pt x="0" y="45499"/>
                  </a:lnTo>
                  <a:cubicBezTo>
                    <a:pt x="0" y="20351"/>
                    <a:pt x="20351" y="0"/>
                    <a:pt x="45499" y="0"/>
                  </a:cubicBezTo>
                  <a:lnTo>
                    <a:pt x="6754593" y="0"/>
                  </a:lnTo>
                  <a:cubicBezTo>
                    <a:pt x="6779741" y="0"/>
                    <a:pt x="6800092" y="20351"/>
                    <a:pt x="6800092" y="45499"/>
                  </a:cubicBezTo>
                  <a:lnTo>
                    <a:pt x="6800092" y="45499"/>
                  </a:lnTo>
                  <a:cubicBezTo>
                    <a:pt x="6800092" y="239658"/>
                    <a:pt x="6642664" y="397086"/>
                    <a:pt x="6448506" y="397086"/>
                  </a:cubicBezTo>
                  <a:close/>
                </a:path>
              </a:pathLst>
            </a:custGeom>
            <a:solidFill>
              <a:srgbClr val="222B32"/>
            </a:solidFill>
            <a:ln w="826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908" name="그룹 907">
            <a:extLst>
              <a:ext uri="{FF2B5EF4-FFF2-40B4-BE49-F238E27FC236}">
                <a16:creationId xmlns:a16="http://schemas.microsoft.com/office/drawing/2014/main" id="{CD695E1A-81AC-4946-A7A2-E4CF49993ABF}"/>
              </a:ext>
            </a:extLst>
          </p:cNvPr>
          <p:cNvGrpSpPr/>
          <p:nvPr/>
        </p:nvGrpSpPr>
        <p:grpSpPr>
          <a:xfrm>
            <a:off x="7606413" y="1407212"/>
            <a:ext cx="2793107" cy="4043576"/>
            <a:chOff x="7606413" y="1407212"/>
            <a:chExt cx="2793107" cy="4043576"/>
          </a:xfrm>
        </p:grpSpPr>
        <p:sp>
          <p:nvSpPr>
            <p:cNvPr id="863" name="자유형: 도형 862">
              <a:extLst>
                <a:ext uri="{FF2B5EF4-FFF2-40B4-BE49-F238E27FC236}">
                  <a16:creationId xmlns:a16="http://schemas.microsoft.com/office/drawing/2014/main" id="{5399F365-8BDA-44B0-8EE3-DBE8C5B76DDD}"/>
                </a:ext>
              </a:extLst>
            </p:cNvPr>
            <p:cNvSpPr/>
            <p:nvPr/>
          </p:nvSpPr>
          <p:spPr>
            <a:xfrm>
              <a:off x="7606413" y="2909644"/>
              <a:ext cx="2793107" cy="2541144"/>
            </a:xfrm>
            <a:custGeom>
              <a:avLst/>
              <a:gdLst>
                <a:gd name="connsiteX0" fmla="*/ 3517210 w 3570097"/>
                <a:gd name="connsiteY0" fmla="*/ 2792281 h 3248043"/>
                <a:gd name="connsiteX1" fmla="*/ 469826 w 3570097"/>
                <a:gd name="connsiteY1" fmla="*/ 3247358 h 3248043"/>
                <a:gd name="connsiteX2" fmla="*/ 399261 w 3570097"/>
                <a:gd name="connsiteY2" fmla="*/ 3195158 h 3248043"/>
                <a:gd name="connsiteX3" fmla="*/ 686 w 3570097"/>
                <a:gd name="connsiteY3" fmla="*/ 526328 h 3248043"/>
                <a:gd name="connsiteX4" fmla="*/ 52886 w 3570097"/>
                <a:gd name="connsiteY4" fmla="*/ 455763 h 3248043"/>
                <a:gd name="connsiteX5" fmla="*/ 3100271 w 3570097"/>
                <a:gd name="connsiteY5" fmla="*/ 686 h 3248043"/>
                <a:gd name="connsiteX6" fmla="*/ 3170836 w 3570097"/>
                <a:gd name="connsiteY6" fmla="*/ 52886 h 3248043"/>
                <a:gd name="connsiteX7" fmla="*/ 3569411 w 3570097"/>
                <a:gd name="connsiteY7" fmla="*/ 2721716 h 3248043"/>
                <a:gd name="connsiteX8" fmla="*/ 3517210 w 3570097"/>
                <a:gd name="connsiteY8" fmla="*/ 2792281 h 3248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570097" h="3248043">
                  <a:moveTo>
                    <a:pt x="3517210" y="2792281"/>
                  </a:moveTo>
                  <a:lnTo>
                    <a:pt x="469826" y="3247358"/>
                  </a:lnTo>
                  <a:cubicBezTo>
                    <a:pt x="435909" y="3252404"/>
                    <a:pt x="404390" y="3229075"/>
                    <a:pt x="399261" y="3195158"/>
                  </a:cubicBezTo>
                  <a:lnTo>
                    <a:pt x="686" y="526328"/>
                  </a:lnTo>
                  <a:cubicBezTo>
                    <a:pt x="-4360" y="492410"/>
                    <a:pt x="18969" y="460892"/>
                    <a:pt x="52886" y="455763"/>
                  </a:cubicBezTo>
                  <a:lnTo>
                    <a:pt x="3100271" y="686"/>
                  </a:lnTo>
                  <a:cubicBezTo>
                    <a:pt x="3134188" y="-4360"/>
                    <a:pt x="3165707" y="18969"/>
                    <a:pt x="3170836" y="52886"/>
                  </a:cubicBezTo>
                  <a:lnTo>
                    <a:pt x="3569411" y="2721716"/>
                  </a:lnTo>
                  <a:cubicBezTo>
                    <a:pt x="3574457" y="2755633"/>
                    <a:pt x="3551129" y="2787235"/>
                    <a:pt x="3517210" y="2792281"/>
                  </a:cubicBezTo>
                  <a:close/>
                </a:path>
              </a:pathLst>
            </a:custGeom>
            <a:solidFill>
              <a:srgbClr val="FEFEFE"/>
            </a:solidFill>
            <a:ln w="826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907" name="자유형: 도형 906">
              <a:extLst>
                <a:ext uri="{FF2B5EF4-FFF2-40B4-BE49-F238E27FC236}">
                  <a16:creationId xmlns:a16="http://schemas.microsoft.com/office/drawing/2014/main" id="{921B3564-AF7D-42EA-BAF9-4ED646794724}"/>
                </a:ext>
              </a:extLst>
            </p:cNvPr>
            <p:cNvSpPr/>
            <p:nvPr/>
          </p:nvSpPr>
          <p:spPr>
            <a:xfrm>
              <a:off x="9456414" y="1407212"/>
              <a:ext cx="492377" cy="1568403"/>
            </a:xfrm>
            <a:custGeom>
              <a:avLst/>
              <a:gdLst>
                <a:gd name="connsiteX0" fmla="*/ 215253 w 492377"/>
                <a:gd name="connsiteY0" fmla="*/ 0 h 1568403"/>
                <a:gd name="connsiteX1" fmla="*/ 328742 w 492377"/>
                <a:gd name="connsiteY1" fmla="*/ 0 h 1568403"/>
                <a:gd name="connsiteX2" fmla="*/ 328806 w 492377"/>
                <a:gd name="connsiteY2" fmla="*/ 105883 h 1568403"/>
                <a:gd name="connsiteX3" fmla="*/ 327842 w 492377"/>
                <a:gd name="connsiteY3" fmla="*/ 475770 h 1568403"/>
                <a:gd name="connsiteX4" fmla="*/ 357419 w 492377"/>
                <a:gd name="connsiteY4" fmla="*/ 523664 h 1568403"/>
                <a:gd name="connsiteX5" fmla="*/ 491976 w 492377"/>
                <a:gd name="connsiteY5" fmla="*/ 754850 h 1568403"/>
                <a:gd name="connsiteX6" fmla="*/ 332501 w 492377"/>
                <a:gd name="connsiteY6" fmla="*/ 973156 h 1568403"/>
                <a:gd name="connsiteX7" fmla="*/ 307454 w 492377"/>
                <a:gd name="connsiteY7" fmla="*/ 1003382 h 1568403"/>
                <a:gd name="connsiteX8" fmla="*/ 304476 w 492377"/>
                <a:gd name="connsiteY8" fmla="*/ 1552999 h 1568403"/>
                <a:gd name="connsiteX9" fmla="*/ 186424 w 492377"/>
                <a:gd name="connsiteY9" fmla="*/ 1568403 h 1568403"/>
                <a:gd name="connsiteX10" fmla="*/ 189725 w 492377"/>
                <a:gd name="connsiteY10" fmla="*/ 1005776 h 1568403"/>
                <a:gd name="connsiteX11" fmla="*/ 169790 w 492377"/>
                <a:gd name="connsiteY11" fmla="*/ 976069 h 1568403"/>
                <a:gd name="connsiteX12" fmla="*/ 220 w 492377"/>
                <a:gd name="connsiteY12" fmla="*/ 734657 h 1568403"/>
                <a:gd name="connsiteX13" fmla="*/ 188366 w 492377"/>
                <a:gd name="connsiteY13" fmla="*/ 504636 h 1568403"/>
                <a:gd name="connsiteX14" fmla="*/ 211472 w 492377"/>
                <a:gd name="connsiteY14" fmla="*/ 467873 h 1568403"/>
                <a:gd name="connsiteX15" fmla="*/ 214416 w 492377"/>
                <a:gd name="connsiteY15" fmla="*/ 100098 h 15684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92377" h="1568403">
                  <a:moveTo>
                    <a:pt x="215253" y="0"/>
                  </a:moveTo>
                  <a:lnTo>
                    <a:pt x="328742" y="0"/>
                  </a:lnTo>
                  <a:lnTo>
                    <a:pt x="328806" y="105883"/>
                  </a:lnTo>
                  <a:cubicBezTo>
                    <a:pt x="328850" y="274355"/>
                    <a:pt x="328619" y="408944"/>
                    <a:pt x="327842" y="475770"/>
                  </a:cubicBezTo>
                  <a:cubicBezTo>
                    <a:pt x="327518" y="500558"/>
                    <a:pt x="334701" y="511884"/>
                    <a:pt x="357419" y="523664"/>
                  </a:cubicBezTo>
                  <a:cubicBezTo>
                    <a:pt x="449906" y="571881"/>
                    <a:pt x="497283" y="650389"/>
                    <a:pt x="491976" y="754850"/>
                  </a:cubicBezTo>
                  <a:cubicBezTo>
                    <a:pt x="486604" y="860541"/>
                    <a:pt x="430814" y="933482"/>
                    <a:pt x="332501" y="973156"/>
                  </a:cubicBezTo>
                  <a:cubicBezTo>
                    <a:pt x="318133" y="978982"/>
                    <a:pt x="307454" y="982736"/>
                    <a:pt x="307454" y="1003382"/>
                  </a:cubicBezTo>
                  <a:cubicBezTo>
                    <a:pt x="307389" y="1186609"/>
                    <a:pt x="305706" y="1369837"/>
                    <a:pt x="304476" y="1552999"/>
                  </a:cubicBezTo>
                  <a:cubicBezTo>
                    <a:pt x="265450" y="1560508"/>
                    <a:pt x="226423" y="1568209"/>
                    <a:pt x="186424" y="1568403"/>
                  </a:cubicBezTo>
                  <a:cubicBezTo>
                    <a:pt x="187395" y="1380840"/>
                    <a:pt x="188236" y="1193340"/>
                    <a:pt x="189725" y="1005776"/>
                  </a:cubicBezTo>
                  <a:cubicBezTo>
                    <a:pt x="189854" y="989919"/>
                    <a:pt x="187071" y="982348"/>
                    <a:pt x="169790" y="976069"/>
                  </a:cubicBezTo>
                  <a:cubicBezTo>
                    <a:pt x="61576" y="936719"/>
                    <a:pt x="-4311" y="841318"/>
                    <a:pt x="220" y="734657"/>
                  </a:cubicBezTo>
                  <a:cubicBezTo>
                    <a:pt x="4945" y="623659"/>
                    <a:pt x="76527" y="534214"/>
                    <a:pt x="188366" y="504636"/>
                  </a:cubicBezTo>
                  <a:cubicBezTo>
                    <a:pt x="212442" y="498228"/>
                    <a:pt x="211407" y="485478"/>
                    <a:pt x="211472" y="467873"/>
                  </a:cubicBezTo>
                  <a:cubicBezTo>
                    <a:pt x="211925" y="402132"/>
                    <a:pt x="213017" y="268170"/>
                    <a:pt x="214416" y="100098"/>
                  </a:cubicBezTo>
                  <a:close/>
                </a:path>
              </a:pathLst>
            </a:custGeom>
            <a:solidFill>
              <a:srgbClr val="000000"/>
            </a:solidFill>
            <a:ln w="8262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ko-KR" altLang="en-US"/>
            </a:p>
          </p:txBody>
        </p:sp>
        <p:sp>
          <p:nvSpPr>
            <p:cNvPr id="865" name="자유형: 도형 864">
              <a:extLst>
                <a:ext uri="{FF2B5EF4-FFF2-40B4-BE49-F238E27FC236}">
                  <a16:creationId xmlns:a16="http://schemas.microsoft.com/office/drawing/2014/main" id="{723B6D5D-967E-4701-B68D-B1F91696DB41}"/>
                </a:ext>
              </a:extLst>
            </p:cNvPr>
            <p:cNvSpPr/>
            <p:nvPr/>
          </p:nvSpPr>
          <p:spPr>
            <a:xfrm>
              <a:off x="9242370" y="2650129"/>
              <a:ext cx="524748" cy="984340"/>
            </a:xfrm>
            <a:custGeom>
              <a:avLst/>
              <a:gdLst>
                <a:gd name="connsiteX0" fmla="*/ 64239 w 670723"/>
                <a:gd name="connsiteY0" fmla="*/ 1324 h 1258165"/>
                <a:gd name="connsiteX1" fmla="*/ 70361 w 670723"/>
                <a:gd name="connsiteY1" fmla="*/ 0 h 1258165"/>
                <a:gd name="connsiteX2" fmla="*/ 407718 w 670723"/>
                <a:gd name="connsiteY2" fmla="*/ 788463 h 1258165"/>
                <a:gd name="connsiteX3" fmla="*/ 198834 w 670723"/>
                <a:gd name="connsiteY3" fmla="*/ 748755 h 1258165"/>
                <a:gd name="connsiteX4" fmla="*/ 155072 w 670723"/>
                <a:gd name="connsiteY4" fmla="*/ 782010 h 1258165"/>
                <a:gd name="connsiteX5" fmla="*/ 155155 w 670723"/>
                <a:gd name="connsiteY5" fmla="*/ 942582 h 1258165"/>
                <a:gd name="connsiteX6" fmla="*/ 251945 w 670723"/>
                <a:gd name="connsiteY6" fmla="*/ 1064024 h 1258165"/>
                <a:gd name="connsiteX7" fmla="*/ 487135 w 670723"/>
                <a:gd name="connsiteY7" fmla="*/ 1102244 h 1258165"/>
                <a:gd name="connsiteX8" fmla="*/ 508892 w 670723"/>
                <a:gd name="connsiteY8" fmla="*/ 1069567 h 1258165"/>
                <a:gd name="connsiteX9" fmla="*/ 517082 w 670723"/>
                <a:gd name="connsiteY9" fmla="*/ 632690 h 1258165"/>
                <a:gd name="connsiteX10" fmla="*/ 588558 w 670723"/>
                <a:gd name="connsiteY10" fmla="*/ 766706 h 1258165"/>
                <a:gd name="connsiteX11" fmla="*/ 669464 w 670723"/>
                <a:gd name="connsiteY11" fmla="*/ 1052112 h 1258165"/>
                <a:gd name="connsiteX12" fmla="*/ 659289 w 670723"/>
                <a:gd name="connsiteY12" fmla="*/ 1170658 h 1258165"/>
                <a:gd name="connsiteX13" fmla="*/ 569034 w 670723"/>
                <a:gd name="connsiteY13" fmla="*/ 1257934 h 1258165"/>
                <a:gd name="connsiteX14" fmla="*/ 269814 w 670723"/>
                <a:gd name="connsiteY14" fmla="*/ 1226085 h 1258165"/>
                <a:gd name="connsiteX15" fmla="*/ 126 w 670723"/>
                <a:gd name="connsiteY15" fmla="*/ 897745 h 1258165"/>
                <a:gd name="connsiteX16" fmla="*/ 64239 w 670723"/>
                <a:gd name="connsiteY16" fmla="*/ 1324 h 1258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70723" h="1258165">
                  <a:moveTo>
                    <a:pt x="64239" y="1324"/>
                  </a:moveTo>
                  <a:cubicBezTo>
                    <a:pt x="66307" y="910"/>
                    <a:pt x="68293" y="414"/>
                    <a:pt x="70361" y="0"/>
                  </a:cubicBezTo>
                  <a:cubicBezTo>
                    <a:pt x="136045" y="152713"/>
                    <a:pt x="359489" y="674797"/>
                    <a:pt x="407718" y="788463"/>
                  </a:cubicBezTo>
                  <a:cubicBezTo>
                    <a:pt x="335250" y="774813"/>
                    <a:pt x="266753" y="762901"/>
                    <a:pt x="198834" y="748755"/>
                  </a:cubicBezTo>
                  <a:cubicBezTo>
                    <a:pt x="168888" y="742550"/>
                    <a:pt x="155403" y="745611"/>
                    <a:pt x="155072" y="782010"/>
                  </a:cubicBezTo>
                  <a:cubicBezTo>
                    <a:pt x="154659" y="835534"/>
                    <a:pt x="146800" y="888645"/>
                    <a:pt x="155155" y="942582"/>
                  </a:cubicBezTo>
                  <a:cubicBezTo>
                    <a:pt x="164503" y="1002889"/>
                    <a:pt x="193954" y="1043425"/>
                    <a:pt x="251945" y="1064024"/>
                  </a:cubicBezTo>
                  <a:cubicBezTo>
                    <a:pt x="328136" y="1091158"/>
                    <a:pt x="407718" y="1095791"/>
                    <a:pt x="487135" y="1102244"/>
                  </a:cubicBezTo>
                  <a:cubicBezTo>
                    <a:pt x="512201" y="1101582"/>
                    <a:pt x="512201" y="1109854"/>
                    <a:pt x="508892" y="1069567"/>
                  </a:cubicBezTo>
                  <a:cubicBezTo>
                    <a:pt x="509223" y="924879"/>
                    <a:pt x="509140" y="780190"/>
                    <a:pt x="517082" y="632690"/>
                  </a:cubicBezTo>
                  <a:cubicBezTo>
                    <a:pt x="540659" y="677527"/>
                    <a:pt x="561920" y="721041"/>
                    <a:pt x="588558" y="766706"/>
                  </a:cubicBezTo>
                  <a:cubicBezTo>
                    <a:pt x="644646" y="861841"/>
                    <a:pt x="677736" y="911477"/>
                    <a:pt x="669464" y="1052112"/>
                  </a:cubicBezTo>
                  <a:cubicBezTo>
                    <a:pt x="665162" y="1088842"/>
                    <a:pt x="661191" y="1134838"/>
                    <a:pt x="659289" y="1170658"/>
                  </a:cubicBezTo>
                  <a:cubicBezTo>
                    <a:pt x="652919" y="1242382"/>
                    <a:pt x="627356" y="1260499"/>
                    <a:pt x="569034" y="1257934"/>
                  </a:cubicBezTo>
                  <a:cubicBezTo>
                    <a:pt x="468687" y="1253550"/>
                    <a:pt x="368423" y="1248090"/>
                    <a:pt x="269814" y="1226085"/>
                  </a:cubicBezTo>
                  <a:cubicBezTo>
                    <a:pt x="92366" y="1186542"/>
                    <a:pt x="5007" y="1080735"/>
                    <a:pt x="126" y="897745"/>
                  </a:cubicBezTo>
                  <a:cubicBezTo>
                    <a:pt x="-3017" y="780273"/>
                    <a:pt x="53485" y="153126"/>
                    <a:pt x="64239" y="1324"/>
                  </a:cubicBezTo>
                  <a:close/>
                </a:path>
              </a:pathLst>
            </a:custGeom>
            <a:solidFill>
              <a:srgbClr val="000000"/>
            </a:solidFill>
            <a:ln w="826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866" name="자유형: 도형 865">
              <a:extLst>
                <a:ext uri="{FF2B5EF4-FFF2-40B4-BE49-F238E27FC236}">
                  <a16:creationId xmlns:a16="http://schemas.microsoft.com/office/drawing/2014/main" id="{EC4CFDF3-E1FA-4EDA-A7C2-3574F60DA975}"/>
                </a:ext>
              </a:extLst>
            </p:cNvPr>
            <p:cNvSpPr/>
            <p:nvPr/>
          </p:nvSpPr>
          <p:spPr>
            <a:xfrm>
              <a:off x="9574621" y="2021875"/>
              <a:ext cx="256819" cy="255917"/>
            </a:xfrm>
            <a:custGeom>
              <a:avLst/>
              <a:gdLst>
                <a:gd name="connsiteX0" fmla="*/ 328259 w 328261"/>
                <a:gd name="connsiteY0" fmla="*/ 165122 h 327108"/>
                <a:gd name="connsiteX1" fmla="*/ 162062 w 328261"/>
                <a:gd name="connsiteY1" fmla="*/ 327100 h 327108"/>
                <a:gd name="connsiteX2" fmla="*/ 2 w 328261"/>
                <a:gd name="connsiteY2" fmla="*/ 164212 h 327108"/>
                <a:gd name="connsiteX3" fmla="*/ 165040 w 328261"/>
                <a:gd name="connsiteY3" fmla="*/ 1 h 327108"/>
                <a:gd name="connsiteX4" fmla="*/ 328259 w 328261"/>
                <a:gd name="connsiteY4" fmla="*/ 165122 h 3271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8261" h="327108">
                  <a:moveTo>
                    <a:pt x="328259" y="165122"/>
                  </a:moveTo>
                  <a:cubicBezTo>
                    <a:pt x="327763" y="257775"/>
                    <a:pt x="255626" y="328010"/>
                    <a:pt x="162062" y="327100"/>
                  </a:cubicBezTo>
                  <a:cubicBezTo>
                    <a:pt x="71808" y="326190"/>
                    <a:pt x="415" y="254384"/>
                    <a:pt x="2" y="164212"/>
                  </a:cubicBezTo>
                  <a:cubicBezTo>
                    <a:pt x="-412" y="72717"/>
                    <a:pt x="72966" y="-248"/>
                    <a:pt x="165040" y="1"/>
                  </a:cubicBezTo>
                  <a:cubicBezTo>
                    <a:pt x="257694" y="332"/>
                    <a:pt x="328756" y="72138"/>
                    <a:pt x="328259" y="165122"/>
                  </a:cubicBezTo>
                  <a:close/>
                </a:path>
              </a:pathLst>
            </a:custGeom>
            <a:solidFill>
              <a:srgbClr val="FBB726"/>
            </a:solidFill>
            <a:ln w="826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grpSp>
          <p:nvGrpSpPr>
            <p:cNvPr id="867" name="그룹 866">
              <a:extLst>
                <a:ext uri="{FF2B5EF4-FFF2-40B4-BE49-F238E27FC236}">
                  <a16:creationId xmlns:a16="http://schemas.microsoft.com/office/drawing/2014/main" id="{9A5770FF-BAB3-4497-95B7-076F1791C37C}"/>
                </a:ext>
              </a:extLst>
            </p:cNvPr>
            <p:cNvGrpSpPr/>
            <p:nvPr/>
          </p:nvGrpSpPr>
          <p:grpSpPr>
            <a:xfrm>
              <a:off x="8121251" y="2918649"/>
              <a:ext cx="1829325" cy="2106533"/>
              <a:chOff x="4901540" y="2756822"/>
              <a:chExt cx="2217933" cy="2554029"/>
            </a:xfrm>
          </p:grpSpPr>
          <p:sp>
            <p:nvSpPr>
              <p:cNvPr id="868" name="자유형: 도형 867">
                <a:extLst>
                  <a:ext uri="{FF2B5EF4-FFF2-40B4-BE49-F238E27FC236}">
                    <a16:creationId xmlns:a16="http://schemas.microsoft.com/office/drawing/2014/main" id="{67A3C15A-E643-48C2-A484-C7B84908EB0E}"/>
                  </a:ext>
                </a:extLst>
              </p:cNvPr>
              <p:cNvSpPr/>
              <p:nvPr/>
            </p:nvSpPr>
            <p:spPr>
              <a:xfrm>
                <a:off x="4979350" y="4148858"/>
                <a:ext cx="2140123" cy="709689"/>
              </a:xfrm>
              <a:custGeom>
                <a:avLst/>
                <a:gdLst>
                  <a:gd name="connsiteX0" fmla="*/ 86543 w 2140123"/>
                  <a:gd name="connsiteY0" fmla="*/ 708905 h 709689"/>
                  <a:gd name="connsiteX1" fmla="*/ 51219 w 2140123"/>
                  <a:gd name="connsiteY1" fmla="*/ 673416 h 709689"/>
                  <a:gd name="connsiteX2" fmla="*/ 1583 w 2140123"/>
                  <a:gd name="connsiteY2" fmla="*/ 344662 h 709689"/>
                  <a:gd name="connsiteX3" fmla="*/ 31530 w 2140123"/>
                  <a:gd name="connsiteY3" fmla="*/ 300983 h 709689"/>
                  <a:gd name="connsiteX4" fmla="*/ 2057908 w 2140123"/>
                  <a:gd name="connsiteY4" fmla="*/ 1100 h 709689"/>
                  <a:gd name="connsiteX5" fmla="*/ 2084794 w 2140123"/>
                  <a:gd name="connsiteY5" fmla="*/ 19134 h 709689"/>
                  <a:gd name="connsiteX6" fmla="*/ 2139559 w 2140123"/>
                  <a:gd name="connsiteY6" fmla="*/ 380317 h 709689"/>
                  <a:gd name="connsiteX7" fmla="*/ 2108785 w 2140123"/>
                  <a:gd name="connsiteY7" fmla="*/ 408527 h 709689"/>
                  <a:gd name="connsiteX8" fmla="*/ 86543 w 2140123"/>
                  <a:gd name="connsiteY8" fmla="*/ 708905 h 7096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140123" h="709689">
                    <a:moveTo>
                      <a:pt x="86543" y="708905"/>
                    </a:moveTo>
                    <a:cubicBezTo>
                      <a:pt x="57506" y="714200"/>
                      <a:pt x="54280" y="691615"/>
                      <a:pt x="51219" y="673416"/>
                    </a:cubicBezTo>
                    <a:cubicBezTo>
                      <a:pt x="41457" y="615424"/>
                      <a:pt x="9773" y="396035"/>
                      <a:pt x="1583" y="344662"/>
                    </a:cubicBezTo>
                    <a:cubicBezTo>
                      <a:pt x="-2305" y="320092"/>
                      <a:pt x="-1312" y="305201"/>
                      <a:pt x="31530" y="300983"/>
                    </a:cubicBezTo>
                    <a:cubicBezTo>
                      <a:pt x="159011" y="284520"/>
                      <a:pt x="1991810" y="12185"/>
                      <a:pt x="2057908" y="1100"/>
                    </a:cubicBezTo>
                    <a:cubicBezTo>
                      <a:pt x="2075943" y="-1878"/>
                      <a:pt x="2081981" y="273"/>
                      <a:pt x="2084794" y="19134"/>
                    </a:cubicBezTo>
                    <a:cubicBezTo>
                      <a:pt x="2102249" y="139667"/>
                      <a:pt x="2120449" y="260033"/>
                      <a:pt x="2139559" y="380317"/>
                    </a:cubicBezTo>
                    <a:cubicBezTo>
                      <a:pt x="2143943" y="408030"/>
                      <a:pt x="2121773" y="406293"/>
                      <a:pt x="2108785" y="408527"/>
                    </a:cubicBezTo>
                    <a:cubicBezTo>
                      <a:pt x="2049470" y="419033"/>
                      <a:pt x="93244" y="707416"/>
                      <a:pt x="86543" y="708905"/>
                    </a:cubicBezTo>
                    <a:close/>
                  </a:path>
                </a:pathLst>
              </a:custGeom>
              <a:solidFill>
                <a:srgbClr val="C8D5DD"/>
              </a:solidFill>
              <a:ln w="826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869" name="자유형: 도형 868">
                <a:extLst>
                  <a:ext uri="{FF2B5EF4-FFF2-40B4-BE49-F238E27FC236}">
                    <a16:creationId xmlns:a16="http://schemas.microsoft.com/office/drawing/2014/main" id="{3BAB93D2-AF4E-4C03-B45A-A3BF1F9FF0C7}"/>
                  </a:ext>
                </a:extLst>
              </p:cNvPr>
              <p:cNvSpPr/>
              <p:nvPr/>
            </p:nvSpPr>
            <p:spPr>
              <a:xfrm>
                <a:off x="4901540" y="3616519"/>
                <a:ext cx="2138044" cy="706906"/>
              </a:xfrm>
              <a:custGeom>
                <a:avLst/>
                <a:gdLst>
                  <a:gd name="connsiteX0" fmla="*/ 2048277 w 2138044"/>
                  <a:gd name="connsiteY0" fmla="*/ 1179 h 706906"/>
                  <a:gd name="connsiteX1" fmla="*/ 2087323 w 2138044"/>
                  <a:gd name="connsiteY1" fmla="*/ 30960 h 706906"/>
                  <a:gd name="connsiteX2" fmla="*/ 2136793 w 2138044"/>
                  <a:gd name="connsiteY2" fmla="*/ 363933 h 706906"/>
                  <a:gd name="connsiteX3" fmla="*/ 2105606 w 2138044"/>
                  <a:gd name="connsiteY3" fmla="*/ 407613 h 706906"/>
                  <a:gd name="connsiteX4" fmla="*/ 74843 w 2138044"/>
                  <a:gd name="connsiteY4" fmla="*/ 706089 h 706906"/>
                  <a:gd name="connsiteX5" fmla="*/ 52921 w 2138044"/>
                  <a:gd name="connsiteY5" fmla="*/ 692025 h 706906"/>
                  <a:gd name="connsiteX6" fmla="*/ 803 w 2138044"/>
                  <a:gd name="connsiteY6" fmla="*/ 330429 h 706906"/>
                  <a:gd name="connsiteX7" fmla="*/ 25621 w 2138044"/>
                  <a:gd name="connsiteY7" fmla="*/ 298662 h 706906"/>
                  <a:gd name="connsiteX8" fmla="*/ 2048277 w 2138044"/>
                  <a:gd name="connsiteY8" fmla="*/ 1179 h 706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138044" h="706906">
                    <a:moveTo>
                      <a:pt x="2048277" y="1179"/>
                    </a:moveTo>
                    <a:cubicBezTo>
                      <a:pt x="2072515" y="-3950"/>
                      <a:pt x="2083932" y="7962"/>
                      <a:pt x="2087323" y="30960"/>
                    </a:cubicBezTo>
                    <a:cubicBezTo>
                      <a:pt x="2103703" y="141979"/>
                      <a:pt x="2120497" y="252915"/>
                      <a:pt x="2136793" y="363933"/>
                    </a:cubicBezTo>
                    <a:cubicBezTo>
                      <a:pt x="2140268" y="387676"/>
                      <a:pt x="2138448" y="403394"/>
                      <a:pt x="2105606" y="407613"/>
                    </a:cubicBezTo>
                    <a:cubicBezTo>
                      <a:pt x="1979448" y="423827"/>
                      <a:pt x="203483" y="687227"/>
                      <a:pt x="74843" y="706089"/>
                    </a:cubicBezTo>
                    <a:cubicBezTo>
                      <a:pt x="60946" y="708157"/>
                      <a:pt x="55072" y="707247"/>
                      <a:pt x="52921" y="692025"/>
                    </a:cubicBezTo>
                    <a:cubicBezTo>
                      <a:pt x="36210" y="571410"/>
                      <a:pt x="19996" y="450713"/>
                      <a:pt x="803" y="330429"/>
                    </a:cubicBezTo>
                    <a:cubicBezTo>
                      <a:pt x="-3250" y="305198"/>
                      <a:pt x="8497" y="301144"/>
                      <a:pt x="25621" y="298662"/>
                    </a:cubicBezTo>
                    <a:cubicBezTo>
                      <a:pt x="201745" y="273183"/>
                      <a:pt x="1987307" y="9617"/>
                      <a:pt x="2048277" y="1179"/>
                    </a:cubicBezTo>
                    <a:close/>
                  </a:path>
                </a:pathLst>
              </a:custGeom>
              <a:solidFill>
                <a:srgbClr val="C8D5DD"/>
              </a:solidFill>
              <a:ln w="826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870" name="자유형: 도형 869">
                <a:extLst>
                  <a:ext uri="{FF2B5EF4-FFF2-40B4-BE49-F238E27FC236}">
                    <a16:creationId xmlns:a16="http://schemas.microsoft.com/office/drawing/2014/main" id="{B2A6B046-BF0F-4A6C-B26C-10B6D71A1445}"/>
                  </a:ext>
                </a:extLst>
              </p:cNvPr>
              <p:cNvSpPr/>
              <p:nvPr/>
            </p:nvSpPr>
            <p:spPr>
              <a:xfrm>
                <a:off x="5480803" y="4784735"/>
                <a:ext cx="1297268" cy="526116"/>
              </a:xfrm>
              <a:custGeom>
                <a:avLst/>
                <a:gdLst>
                  <a:gd name="connsiteX0" fmla="*/ 70528 w 1297268"/>
                  <a:gd name="connsiteY0" fmla="*/ 525209 h 526116"/>
                  <a:gd name="connsiteX1" fmla="*/ 44303 w 1297268"/>
                  <a:gd name="connsiteY1" fmla="*/ 504280 h 526116"/>
                  <a:gd name="connsiteX2" fmla="*/ 955 w 1297268"/>
                  <a:gd name="connsiteY2" fmla="*/ 206383 h 526116"/>
                  <a:gd name="connsiteX3" fmla="*/ 22050 w 1297268"/>
                  <a:gd name="connsiteY3" fmla="*/ 178587 h 526116"/>
                  <a:gd name="connsiteX4" fmla="*/ 1209005 w 1297268"/>
                  <a:gd name="connsiteY4" fmla="*/ 1801 h 526116"/>
                  <a:gd name="connsiteX5" fmla="*/ 1255167 w 1297268"/>
                  <a:gd name="connsiteY5" fmla="*/ 35057 h 526116"/>
                  <a:gd name="connsiteX6" fmla="*/ 1296116 w 1297268"/>
                  <a:gd name="connsiteY6" fmla="*/ 316657 h 526116"/>
                  <a:gd name="connsiteX7" fmla="*/ 1273449 w 1297268"/>
                  <a:gd name="connsiteY7" fmla="*/ 346935 h 526116"/>
                  <a:gd name="connsiteX8" fmla="*/ 78056 w 1297268"/>
                  <a:gd name="connsiteY8" fmla="*/ 523720 h 526116"/>
                  <a:gd name="connsiteX9" fmla="*/ 70528 w 1297268"/>
                  <a:gd name="connsiteY9" fmla="*/ 525209 h 5261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297268" h="526116">
                    <a:moveTo>
                      <a:pt x="70528" y="525209"/>
                    </a:moveTo>
                    <a:cubicBezTo>
                      <a:pt x="47943" y="529511"/>
                      <a:pt x="46206" y="517847"/>
                      <a:pt x="44303" y="504280"/>
                    </a:cubicBezTo>
                    <a:cubicBezTo>
                      <a:pt x="30323" y="404926"/>
                      <a:pt x="16673" y="305489"/>
                      <a:pt x="955" y="206383"/>
                    </a:cubicBezTo>
                    <a:cubicBezTo>
                      <a:pt x="-2354" y="185619"/>
                      <a:pt x="2527" y="181399"/>
                      <a:pt x="22050" y="178587"/>
                    </a:cubicBezTo>
                    <a:cubicBezTo>
                      <a:pt x="201566" y="152445"/>
                      <a:pt x="992925" y="35057"/>
                      <a:pt x="1209005" y="1801"/>
                    </a:cubicBezTo>
                    <a:cubicBezTo>
                      <a:pt x="1240028" y="-2997"/>
                      <a:pt x="1251279" y="-185"/>
                      <a:pt x="1255167" y="35057"/>
                    </a:cubicBezTo>
                    <a:cubicBezTo>
                      <a:pt x="1265590" y="129282"/>
                      <a:pt x="1280646" y="223093"/>
                      <a:pt x="1296116" y="316657"/>
                    </a:cubicBezTo>
                    <a:cubicBezTo>
                      <a:pt x="1299839" y="339158"/>
                      <a:pt x="1295123" y="343791"/>
                      <a:pt x="1273449" y="346935"/>
                    </a:cubicBezTo>
                    <a:cubicBezTo>
                      <a:pt x="994497" y="387222"/>
                      <a:pt x="197678" y="505686"/>
                      <a:pt x="78056" y="523720"/>
                    </a:cubicBezTo>
                    <a:cubicBezTo>
                      <a:pt x="73920" y="524217"/>
                      <a:pt x="69949" y="525292"/>
                      <a:pt x="70528" y="525209"/>
                    </a:cubicBezTo>
                    <a:close/>
                  </a:path>
                </a:pathLst>
              </a:custGeom>
              <a:solidFill>
                <a:srgbClr val="00BBE8"/>
              </a:solidFill>
              <a:ln w="826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871" name="자유형: 도형 870">
                <a:extLst>
                  <a:ext uri="{FF2B5EF4-FFF2-40B4-BE49-F238E27FC236}">
                    <a16:creationId xmlns:a16="http://schemas.microsoft.com/office/drawing/2014/main" id="{B9CB5854-B3D0-4228-9D7C-04DF12297900}"/>
                  </a:ext>
                </a:extLst>
              </p:cNvPr>
              <p:cNvSpPr/>
              <p:nvPr/>
            </p:nvSpPr>
            <p:spPr>
              <a:xfrm>
                <a:off x="5481580" y="2756822"/>
                <a:ext cx="828357" cy="852984"/>
              </a:xfrm>
              <a:custGeom>
                <a:avLst/>
                <a:gdLst>
                  <a:gd name="connsiteX0" fmla="*/ 534930 w 828357"/>
                  <a:gd name="connsiteY0" fmla="*/ 403410 h 852984"/>
                  <a:gd name="connsiteX1" fmla="*/ 592745 w 828357"/>
                  <a:gd name="connsiteY1" fmla="*/ 405964 h 852984"/>
                  <a:gd name="connsiteX2" fmla="*/ 828267 w 828357"/>
                  <a:gd name="connsiteY2" fmla="*/ 675569 h 852984"/>
                  <a:gd name="connsiteX3" fmla="*/ 758032 w 828357"/>
                  <a:gd name="connsiteY3" fmla="*/ 752339 h 852984"/>
                  <a:gd name="connsiteX4" fmla="*/ 708645 w 828357"/>
                  <a:gd name="connsiteY4" fmla="*/ 752421 h 852984"/>
                  <a:gd name="connsiteX5" fmla="*/ 189372 w 828357"/>
                  <a:gd name="connsiteY5" fmla="*/ 818850 h 852984"/>
                  <a:gd name="connsiteX6" fmla="*/ 75458 w 828357"/>
                  <a:gd name="connsiteY6" fmla="*/ 852851 h 852984"/>
                  <a:gd name="connsiteX7" fmla="*/ 16888 w 828357"/>
                  <a:gd name="connsiteY7" fmla="*/ 817444 h 852984"/>
                  <a:gd name="connsiteX8" fmla="*/ 195246 w 828357"/>
                  <a:gd name="connsiteY8" fmla="*/ 452870 h 852984"/>
                  <a:gd name="connsiteX9" fmla="*/ 233879 w 828357"/>
                  <a:gd name="connsiteY9" fmla="*/ 461721 h 852984"/>
                  <a:gd name="connsiteX10" fmla="*/ 479162 w 828357"/>
                  <a:gd name="connsiteY10" fmla="*/ 429458 h 852984"/>
                  <a:gd name="connsiteX11" fmla="*/ 534930 w 828357"/>
                  <a:gd name="connsiteY11" fmla="*/ 403410 h 852984"/>
                  <a:gd name="connsiteX12" fmla="*/ 347875 w 828357"/>
                  <a:gd name="connsiteY12" fmla="*/ 27 h 852984"/>
                  <a:gd name="connsiteX13" fmla="*/ 564287 w 828357"/>
                  <a:gd name="connsiteY13" fmla="*/ 226448 h 852984"/>
                  <a:gd name="connsiteX14" fmla="*/ 340182 w 828357"/>
                  <a:gd name="connsiteY14" fmla="*/ 445342 h 852984"/>
                  <a:gd name="connsiteX15" fmla="*/ 118972 w 828357"/>
                  <a:gd name="connsiteY15" fmla="*/ 218755 h 852984"/>
                  <a:gd name="connsiteX16" fmla="*/ 347875 w 828357"/>
                  <a:gd name="connsiteY16" fmla="*/ 27 h 852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828357" h="852984">
                    <a:moveTo>
                      <a:pt x="534930" y="403410"/>
                    </a:moveTo>
                    <a:cubicBezTo>
                      <a:pt x="553554" y="400566"/>
                      <a:pt x="572519" y="402490"/>
                      <a:pt x="592745" y="405964"/>
                    </a:cubicBezTo>
                    <a:cubicBezTo>
                      <a:pt x="714684" y="426976"/>
                      <a:pt x="824048" y="552637"/>
                      <a:pt x="828267" y="675569"/>
                    </a:cubicBezTo>
                    <a:cubicBezTo>
                      <a:pt x="830004" y="725039"/>
                      <a:pt x="806758" y="750684"/>
                      <a:pt x="758032" y="752339"/>
                    </a:cubicBezTo>
                    <a:cubicBezTo>
                      <a:pt x="741652" y="752918"/>
                      <a:pt x="725107" y="752421"/>
                      <a:pt x="708645" y="752421"/>
                    </a:cubicBezTo>
                    <a:cubicBezTo>
                      <a:pt x="531280" y="740674"/>
                      <a:pt x="359044" y="770621"/>
                      <a:pt x="189372" y="818850"/>
                    </a:cubicBezTo>
                    <a:cubicBezTo>
                      <a:pt x="151318" y="829688"/>
                      <a:pt x="116408" y="850700"/>
                      <a:pt x="75458" y="852851"/>
                    </a:cubicBezTo>
                    <a:cubicBezTo>
                      <a:pt x="47166" y="854340"/>
                      <a:pt x="29049" y="843420"/>
                      <a:pt x="16888" y="817444"/>
                    </a:cubicBezTo>
                    <a:cubicBezTo>
                      <a:pt x="-41599" y="692114"/>
                      <a:pt x="60071" y="484636"/>
                      <a:pt x="195246" y="452870"/>
                    </a:cubicBezTo>
                    <a:cubicBezTo>
                      <a:pt x="211129" y="449147"/>
                      <a:pt x="221553" y="457172"/>
                      <a:pt x="233879" y="461721"/>
                    </a:cubicBezTo>
                    <a:cubicBezTo>
                      <a:pt x="321403" y="494067"/>
                      <a:pt x="406942" y="489187"/>
                      <a:pt x="479162" y="429458"/>
                    </a:cubicBezTo>
                    <a:cubicBezTo>
                      <a:pt x="498024" y="413865"/>
                      <a:pt x="516306" y="406254"/>
                      <a:pt x="534930" y="403410"/>
                    </a:cubicBezTo>
                    <a:close/>
                    <a:moveTo>
                      <a:pt x="347875" y="27"/>
                    </a:moveTo>
                    <a:cubicBezTo>
                      <a:pt x="465429" y="1847"/>
                      <a:pt x="565445" y="106495"/>
                      <a:pt x="564287" y="226448"/>
                    </a:cubicBezTo>
                    <a:cubicBezTo>
                      <a:pt x="563129" y="344829"/>
                      <a:pt x="459307" y="446252"/>
                      <a:pt x="340182" y="445342"/>
                    </a:cubicBezTo>
                    <a:cubicBezTo>
                      <a:pt x="220146" y="444432"/>
                      <a:pt x="116573" y="338377"/>
                      <a:pt x="118972" y="218755"/>
                    </a:cubicBezTo>
                    <a:cubicBezTo>
                      <a:pt x="121371" y="98554"/>
                      <a:pt x="226516" y="-1876"/>
                      <a:pt x="347875" y="27"/>
                    </a:cubicBezTo>
                    <a:close/>
                  </a:path>
                </a:pathLst>
              </a:custGeom>
              <a:solidFill>
                <a:srgbClr val="71CEEA"/>
              </a:solidFill>
              <a:ln w="826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872" name="자유형: 도형 871">
                <a:extLst>
                  <a:ext uri="{FF2B5EF4-FFF2-40B4-BE49-F238E27FC236}">
                    <a16:creationId xmlns:a16="http://schemas.microsoft.com/office/drawing/2014/main" id="{41C9CD95-4126-4740-B443-F03347CBE6B3}"/>
                  </a:ext>
                </a:extLst>
              </p:cNvPr>
              <p:cNvSpPr/>
              <p:nvPr/>
            </p:nvSpPr>
            <p:spPr>
              <a:xfrm>
                <a:off x="6069440" y="3803192"/>
                <a:ext cx="263721" cy="265167"/>
              </a:xfrm>
              <a:custGeom>
                <a:avLst/>
                <a:gdLst>
                  <a:gd name="connsiteX0" fmla="*/ 191350 w 263721"/>
                  <a:gd name="connsiteY0" fmla="*/ 148471 h 265167"/>
                  <a:gd name="connsiteX1" fmla="*/ 222372 w 263721"/>
                  <a:gd name="connsiteY1" fmla="*/ 180735 h 265167"/>
                  <a:gd name="connsiteX2" fmla="*/ 226260 w 263721"/>
                  <a:gd name="connsiteY2" fmla="*/ 234010 h 265167"/>
                  <a:gd name="connsiteX3" fmla="*/ 181506 w 263721"/>
                  <a:gd name="connsiteY3" fmla="*/ 232025 h 265167"/>
                  <a:gd name="connsiteX4" fmla="*/ 141880 w 263721"/>
                  <a:gd name="connsiteY4" fmla="*/ 188097 h 265167"/>
                  <a:gd name="connsiteX5" fmla="*/ 113008 w 263721"/>
                  <a:gd name="connsiteY5" fmla="*/ 241208 h 265167"/>
                  <a:gd name="connsiteX6" fmla="*/ 71893 w 263721"/>
                  <a:gd name="connsiteY6" fmla="*/ 258580 h 265167"/>
                  <a:gd name="connsiteX7" fmla="*/ 56175 w 263721"/>
                  <a:gd name="connsiteY7" fmla="*/ 210516 h 265167"/>
                  <a:gd name="connsiteX8" fmla="*/ 66102 w 263721"/>
                  <a:gd name="connsiteY8" fmla="*/ 192565 h 265167"/>
                  <a:gd name="connsiteX9" fmla="*/ 40457 w 263721"/>
                  <a:gd name="connsiteY9" fmla="*/ 153104 h 265167"/>
                  <a:gd name="connsiteX10" fmla="*/ 749 w 263721"/>
                  <a:gd name="connsiteY10" fmla="*/ 118525 h 265167"/>
                  <a:gd name="connsiteX11" fmla="*/ 42360 w 263721"/>
                  <a:gd name="connsiteY11" fmla="*/ 86758 h 265167"/>
                  <a:gd name="connsiteX12" fmla="*/ 84137 w 263721"/>
                  <a:gd name="connsiteY12" fmla="*/ 42334 h 265167"/>
                  <a:gd name="connsiteX13" fmla="*/ 114332 w 263721"/>
                  <a:gd name="connsiteY13" fmla="*/ 971 h 265167"/>
                  <a:gd name="connsiteX14" fmla="*/ 149987 w 263721"/>
                  <a:gd name="connsiteY14" fmla="*/ 38032 h 265167"/>
                  <a:gd name="connsiteX15" fmla="*/ 204586 w 263721"/>
                  <a:gd name="connsiteY15" fmla="*/ 68227 h 265167"/>
                  <a:gd name="connsiteX16" fmla="*/ 260095 w 263721"/>
                  <a:gd name="connsiteY16" fmla="*/ 89984 h 265167"/>
                  <a:gd name="connsiteX17" fmla="*/ 251161 w 263721"/>
                  <a:gd name="connsiteY17" fmla="*/ 118525 h 265167"/>
                  <a:gd name="connsiteX18" fmla="*/ 191350 w 263721"/>
                  <a:gd name="connsiteY18" fmla="*/ 148471 h 2651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63721" h="265167">
                    <a:moveTo>
                      <a:pt x="191350" y="148471"/>
                    </a:moveTo>
                    <a:cubicBezTo>
                      <a:pt x="203511" y="161211"/>
                      <a:pt x="212197" y="171800"/>
                      <a:pt x="222372" y="180735"/>
                    </a:cubicBezTo>
                    <a:cubicBezTo>
                      <a:pt x="241482" y="197528"/>
                      <a:pt x="255215" y="210433"/>
                      <a:pt x="226260" y="234010"/>
                    </a:cubicBezTo>
                    <a:cubicBezTo>
                      <a:pt x="206489" y="250142"/>
                      <a:pt x="196562" y="252045"/>
                      <a:pt x="181506" y="232025"/>
                    </a:cubicBezTo>
                    <a:cubicBezTo>
                      <a:pt x="170917" y="217879"/>
                      <a:pt x="157846" y="205635"/>
                      <a:pt x="141880" y="188097"/>
                    </a:cubicBezTo>
                    <a:cubicBezTo>
                      <a:pt x="130463" y="208862"/>
                      <a:pt x="120867" y="224662"/>
                      <a:pt x="113008" y="241208"/>
                    </a:cubicBezTo>
                    <a:cubicBezTo>
                      <a:pt x="104157" y="259821"/>
                      <a:pt x="97786" y="274050"/>
                      <a:pt x="71893" y="258580"/>
                    </a:cubicBezTo>
                    <a:cubicBezTo>
                      <a:pt x="49723" y="245261"/>
                      <a:pt x="35659" y="235499"/>
                      <a:pt x="56175" y="210516"/>
                    </a:cubicBezTo>
                    <a:cubicBezTo>
                      <a:pt x="60477" y="205304"/>
                      <a:pt x="62214" y="198107"/>
                      <a:pt x="66102" y="192565"/>
                    </a:cubicBezTo>
                    <a:cubicBezTo>
                      <a:pt x="90259" y="157985"/>
                      <a:pt x="64779" y="156330"/>
                      <a:pt x="40457" y="153104"/>
                    </a:cubicBezTo>
                    <a:cubicBezTo>
                      <a:pt x="20024" y="150374"/>
                      <a:pt x="-4628" y="155834"/>
                      <a:pt x="749" y="118525"/>
                    </a:cubicBezTo>
                    <a:cubicBezTo>
                      <a:pt x="4885" y="89901"/>
                      <a:pt x="14068" y="81629"/>
                      <a:pt x="42360" y="86758"/>
                    </a:cubicBezTo>
                    <a:cubicBezTo>
                      <a:pt x="90589" y="95444"/>
                      <a:pt x="92079" y="93872"/>
                      <a:pt x="84137" y="42334"/>
                    </a:cubicBezTo>
                    <a:cubicBezTo>
                      <a:pt x="80083" y="15779"/>
                      <a:pt x="84385" y="5852"/>
                      <a:pt x="114332" y="971"/>
                    </a:cubicBezTo>
                    <a:cubicBezTo>
                      <a:pt x="151641" y="-5068"/>
                      <a:pt x="147091" y="18260"/>
                      <a:pt x="149987" y="38032"/>
                    </a:cubicBezTo>
                    <a:cubicBezTo>
                      <a:pt x="157929" y="92218"/>
                      <a:pt x="159169" y="95030"/>
                      <a:pt x="204586" y="68227"/>
                    </a:cubicBezTo>
                    <a:cubicBezTo>
                      <a:pt x="237676" y="48704"/>
                      <a:pt x="248596" y="61195"/>
                      <a:pt x="260095" y="89984"/>
                    </a:cubicBezTo>
                    <a:cubicBezTo>
                      <a:pt x="265886" y="104544"/>
                      <a:pt x="265969" y="111824"/>
                      <a:pt x="251161" y="118525"/>
                    </a:cubicBezTo>
                    <a:cubicBezTo>
                      <a:pt x="232299" y="127045"/>
                      <a:pt x="214182" y="136973"/>
                      <a:pt x="191350" y="148471"/>
                    </a:cubicBezTo>
                    <a:close/>
                  </a:path>
                </a:pathLst>
              </a:custGeom>
              <a:solidFill>
                <a:srgbClr val="222B32"/>
              </a:solidFill>
              <a:ln w="826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873" name="자유형: 도형 872">
                <a:extLst>
                  <a:ext uri="{FF2B5EF4-FFF2-40B4-BE49-F238E27FC236}">
                    <a16:creationId xmlns:a16="http://schemas.microsoft.com/office/drawing/2014/main" id="{2F0E804E-C587-4139-91D8-6DB73296DAC7}"/>
                  </a:ext>
                </a:extLst>
              </p:cNvPr>
              <p:cNvSpPr/>
              <p:nvPr/>
            </p:nvSpPr>
            <p:spPr>
              <a:xfrm>
                <a:off x="5078132" y="3946805"/>
                <a:ext cx="263721" cy="265167"/>
              </a:xfrm>
              <a:custGeom>
                <a:avLst/>
                <a:gdLst>
                  <a:gd name="connsiteX0" fmla="*/ 191350 w 263721"/>
                  <a:gd name="connsiteY0" fmla="*/ 148472 h 265167"/>
                  <a:gd name="connsiteX1" fmla="*/ 222372 w 263721"/>
                  <a:gd name="connsiteY1" fmla="*/ 180735 h 265167"/>
                  <a:gd name="connsiteX2" fmla="*/ 226260 w 263721"/>
                  <a:gd name="connsiteY2" fmla="*/ 234010 h 265167"/>
                  <a:gd name="connsiteX3" fmla="*/ 181506 w 263721"/>
                  <a:gd name="connsiteY3" fmla="*/ 232025 h 265167"/>
                  <a:gd name="connsiteX4" fmla="*/ 141880 w 263721"/>
                  <a:gd name="connsiteY4" fmla="*/ 188097 h 265167"/>
                  <a:gd name="connsiteX5" fmla="*/ 113008 w 263721"/>
                  <a:gd name="connsiteY5" fmla="*/ 241208 h 265167"/>
                  <a:gd name="connsiteX6" fmla="*/ 71893 w 263721"/>
                  <a:gd name="connsiteY6" fmla="*/ 258580 h 265167"/>
                  <a:gd name="connsiteX7" fmla="*/ 56175 w 263721"/>
                  <a:gd name="connsiteY7" fmla="*/ 210516 h 265167"/>
                  <a:gd name="connsiteX8" fmla="*/ 66103 w 263721"/>
                  <a:gd name="connsiteY8" fmla="*/ 192564 h 265167"/>
                  <a:gd name="connsiteX9" fmla="*/ 40458 w 263721"/>
                  <a:gd name="connsiteY9" fmla="*/ 153104 h 265167"/>
                  <a:gd name="connsiteX10" fmla="*/ 749 w 263721"/>
                  <a:gd name="connsiteY10" fmla="*/ 118525 h 265167"/>
                  <a:gd name="connsiteX11" fmla="*/ 42360 w 263721"/>
                  <a:gd name="connsiteY11" fmla="*/ 86758 h 265167"/>
                  <a:gd name="connsiteX12" fmla="*/ 84137 w 263721"/>
                  <a:gd name="connsiteY12" fmla="*/ 42334 h 265167"/>
                  <a:gd name="connsiteX13" fmla="*/ 114332 w 263721"/>
                  <a:gd name="connsiteY13" fmla="*/ 971 h 265167"/>
                  <a:gd name="connsiteX14" fmla="*/ 149987 w 263721"/>
                  <a:gd name="connsiteY14" fmla="*/ 38032 h 265167"/>
                  <a:gd name="connsiteX15" fmla="*/ 204586 w 263721"/>
                  <a:gd name="connsiteY15" fmla="*/ 68227 h 265167"/>
                  <a:gd name="connsiteX16" fmla="*/ 260095 w 263721"/>
                  <a:gd name="connsiteY16" fmla="*/ 89984 h 265167"/>
                  <a:gd name="connsiteX17" fmla="*/ 251161 w 263721"/>
                  <a:gd name="connsiteY17" fmla="*/ 118525 h 265167"/>
                  <a:gd name="connsiteX18" fmla="*/ 191350 w 263721"/>
                  <a:gd name="connsiteY18" fmla="*/ 148472 h 2651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63721" h="265167">
                    <a:moveTo>
                      <a:pt x="191350" y="148472"/>
                    </a:moveTo>
                    <a:cubicBezTo>
                      <a:pt x="203511" y="161211"/>
                      <a:pt x="212197" y="171800"/>
                      <a:pt x="222372" y="180735"/>
                    </a:cubicBezTo>
                    <a:cubicBezTo>
                      <a:pt x="241482" y="197528"/>
                      <a:pt x="255215" y="210433"/>
                      <a:pt x="226260" y="234010"/>
                    </a:cubicBezTo>
                    <a:cubicBezTo>
                      <a:pt x="206489" y="250142"/>
                      <a:pt x="196562" y="252045"/>
                      <a:pt x="181506" y="232025"/>
                    </a:cubicBezTo>
                    <a:cubicBezTo>
                      <a:pt x="170917" y="217879"/>
                      <a:pt x="157846" y="205635"/>
                      <a:pt x="141880" y="188097"/>
                    </a:cubicBezTo>
                    <a:cubicBezTo>
                      <a:pt x="130464" y="208862"/>
                      <a:pt x="120867" y="224662"/>
                      <a:pt x="113008" y="241208"/>
                    </a:cubicBezTo>
                    <a:cubicBezTo>
                      <a:pt x="104157" y="259821"/>
                      <a:pt x="97787" y="274050"/>
                      <a:pt x="71893" y="258580"/>
                    </a:cubicBezTo>
                    <a:cubicBezTo>
                      <a:pt x="49723" y="245261"/>
                      <a:pt x="35659" y="235499"/>
                      <a:pt x="56175" y="210516"/>
                    </a:cubicBezTo>
                    <a:cubicBezTo>
                      <a:pt x="60477" y="205304"/>
                      <a:pt x="62215" y="198107"/>
                      <a:pt x="66103" y="192564"/>
                    </a:cubicBezTo>
                    <a:cubicBezTo>
                      <a:pt x="90259" y="157985"/>
                      <a:pt x="64779" y="156330"/>
                      <a:pt x="40458" y="153104"/>
                    </a:cubicBezTo>
                    <a:cubicBezTo>
                      <a:pt x="20024" y="150374"/>
                      <a:pt x="-4628" y="155834"/>
                      <a:pt x="749" y="118525"/>
                    </a:cubicBezTo>
                    <a:cubicBezTo>
                      <a:pt x="4885" y="89901"/>
                      <a:pt x="14068" y="81629"/>
                      <a:pt x="42360" y="86758"/>
                    </a:cubicBezTo>
                    <a:cubicBezTo>
                      <a:pt x="90590" y="95444"/>
                      <a:pt x="92079" y="93872"/>
                      <a:pt x="84137" y="42334"/>
                    </a:cubicBezTo>
                    <a:cubicBezTo>
                      <a:pt x="80083" y="15779"/>
                      <a:pt x="84385" y="5851"/>
                      <a:pt x="114332" y="971"/>
                    </a:cubicBezTo>
                    <a:cubicBezTo>
                      <a:pt x="151642" y="-5068"/>
                      <a:pt x="147091" y="18260"/>
                      <a:pt x="149987" y="38032"/>
                    </a:cubicBezTo>
                    <a:cubicBezTo>
                      <a:pt x="157929" y="92218"/>
                      <a:pt x="159170" y="95030"/>
                      <a:pt x="204586" y="68227"/>
                    </a:cubicBezTo>
                    <a:cubicBezTo>
                      <a:pt x="237677" y="48704"/>
                      <a:pt x="248597" y="61195"/>
                      <a:pt x="260095" y="89984"/>
                    </a:cubicBezTo>
                    <a:cubicBezTo>
                      <a:pt x="265886" y="104544"/>
                      <a:pt x="265969" y="111824"/>
                      <a:pt x="251161" y="118525"/>
                    </a:cubicBezTo>
                    <a:cubicBezTo>
                      <a:pt x="232300" y="126963"/>
                      <a:pt x="214265" y="136890"/>
                      <a:pt x="191350" y="148472"/>
                    </a:cubicBezTo>
                    <a:close/>
                  </a:path>
                </a:pathLst>
              </a:custGeom>
              <a:solidFill>
                <a:srgbClr val="222B32"/>
              </a:solidFill>
              <a:ln w="826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874" name="자유형: 도형 873">
                <a:extLst>
                  <a:ext uri="{FF2B5EF4-FFF2-40B4-BE49-F238E27FC236}">
                    <a16:creationId xmlns:a16="http://schemas.microsoft.com/office/drawing/2014/main" id="{02749783-3B94-4515-B49F-7FCAC3488872}"/>
                  </a:ext>
                </a:extLst>
              </p:cNvPr>
              <p:cNvSpPr/>
              <p:nvPr/>
            </p:nvSpPr>
            <p:spPr>
              <a:xfrm>
                <a:off x="5409037" y="3905442"/>
                <a:ext cx="263721" cy="265167"/>
              </a:xfrm>
              <a:custGeom>
                <a:avLst/>
                <a:gdLst>
                  <a:gd name="connsiteX0" fmla="*/ 191350 w 263721"/>
                  <a:gd name="connsiteY0" fmla="*/ 148472 h 265167"/>
                  <a:gd name="connsiteX1" fmla="*/ 222372 w 263721"/>
                  <a:gd name="connsiteY1" fmla="*/ 180735 h 265167"/>
                  <a:gd name="connsiteX2" fmla="*/ 226260 w 263721"/>
                  <a:gd name="connsiteY2" fmla="*/ 234010 h 265167"/>
                  <a:gd name="connsiteX3" fmla="*/ 181506 w 263721"/>
                  <a:gd name="connsiteY3" fmla="*/ 232025 h 265167"/>
                  <a:gd name="connsiteX4" fmla="*/ 141880 w 263721"/>
                  <a:gd name="connsiteY4" fmla="*/ 188097 h 265167"/>
                  <a:gd name="connsiteX5" fmla="*/ 113008 w 263721"/>
                  <a:gd name="connsiteY5" fmla="*/ 241208 h 265167"/>
                  <a:gd name="connsiteX6" fmla="*/ 71893 w 263721"/>
                  <a:gd name="connsiteY6" fmla="*/ 258580 h 265167"/>
                  <a:gd name="connsiteX7" fmla="*/ 56175 w 263721"/>
                  <a:gd name="connsiteY7" fmla="*/ 210516 h 265167"/>
                  <a:gd name="connsiteX8" fmla="*/ 66103 w 263721"/>
                  <a:gd name="connsiteY8" fmla="*/ 192564 h 265167"/>
                  <a:gd name="connsiteX9" fmla="*/ 40458 w 263721"/>
                  <a:gd name="connsiteY9" fmla="*/ 153104 h 265167"/>
                  <a:gd name="connsiteX10" fmla="*/ 749 w 263721"/>
                  <a:gd name="connsiteY10" fmla="*/ 118525 h 265167"/>
                  <a:gd name="connsiteX11" fmla="*/ 42360 w 263721"/>
                  <a:gd name="connsiteY11" fmla="*/ 86758 h 265167"/>
                  <a:gd name="connsiteX12" fmla="*/ 84137 w 263721"/>
                  <a:gd name="connsiteY12" fmla="*/ 42334 h 265167"/>
                  <a:gd name="connsiteX13" fmla="*/ 114332 w 263721"/>
                  <a:gd name="connsiteY13" fmla="*/ 971 h 265167"/>
                  <a:gd name="connsiteX14" fmla="*/ 149987 w 263721"/>
                  <a:gd name="connsiteY14" fmla="*/ 38032 h 265167"/>
                  <a:gd name="connsiteX15" fmla="*/ 204586 w 263721"/>
                  <a:gd name="connsiteY15" fmla="*/ 68227 h 265167"/>
                  <a:gd name="connsiteX16" fmla="*/ 260095 w 263721"/>
                  <a:gd name="connsiteY16" fmla="*/ 89984 h 265167"/>
                  <a:gd name="connsiteX17" fmla="*/ 251161 w 263721"/>
                  <a:gd name="connsiteY17" fmla="*/ 118525 h 265167"/>
                  <a:gd name="connsiteX18" fmla="*/ 191350 w 263721"/>
                  <a:gd name="connsiteY18" fmla="*/ 148472 h 2651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63721" h="265167">
                    <a:moveTo>
                      <a:pt x="191350" y="148472"/>
                    </a:moveTo>
                    <a:cubicBezTo>
                      <a:pt x="203511" y="161211"/>
                      <a:pt x="212197" y="171800"/>
                      <a:pt x="222372" y="180735"/>
                    </a:cubicBezTo>
                    <a:cubicBezTo>
                      <a:pt x="241482" y="197528"/>
                      <a:pt x="255215" y="210433"/>
                      <a:pt x="226260" y="234010"/>
                    </a:cubicBezTo>
                    <a:cubicBezTo>
                      <a:pt x="206489" y="250142"/>
                      <a:pt x="196562" y="252045"/>
                      <a:pt x="181506" y="232025"/>
                    </a:cubicBezTo>
                    <a:cubicBezTo>
                      <a:pt x="170917" y="217879"/>
                      <a:pt x="157846" y="205635"/>
                      <a:pt x="141880" y="188097"/>
                    </a:cubicBezTo>
                    <a:cubicBezTo>
                      <a:pt x="130464" y="208862"/>
                      <a:pt x="120867" y="224662"/>
                      <a:pt x="113008" y="241208"/>
                    </a:cubicBezTo>
                    <a:cubicBezTo>
                      <a:pt x="104157" y="259821"/>
                      <a:pt x="97787" y="274050"/>
                      <a:pt x="71893" y="258580"/>
                    </a:cubicBezTo>
                    <a:cubicBezTo>
                      <a:pt x="49723" y="245261"/>
                      <a:pt x="35659" y="235499"/>
                      <a:pt x="56175" y="210516"/>
                    </a:cubicBezTo>
                    <a:cubicBezTo>
                      <a:pt x="60477" y="205304"/>
                      <a:pt x="62215" y="198107"/>
                      <a:pt x="66103" y="192564"/>
                    </a:cubicBezTo>
                    <a:cubicBezTo>
                      <a:pt x="90259" y="157985"/>
                      <a:pt x="64779" y="156330"/>
                      <a:pt x="40458" y="153104"/>
                    </a:cubicBezTo>
                    <a:cubicBezTo>
                      <a:pt x="20024" y="150374"/>
                      <a:pt x="-4628" y="155834"/>
                      <a:pt x="749" y="118525"/>
                    </a:cubicBezTo>
                    <a:cubicBezTo>
                      <a:pt x="4885" y="89901"/>
                      <a:pt x="14068" y="81629"/>
                      <a:pt x="42360" y="86758"/>
                    </a:cubicBezTo>
                    <a:cubicBezTo>
                      <a:pt x="90590" y="95444"/>
                      <a:pt x="92079" y="93872"/>
                      <a:pt x="84137" y="42334"/>
                    </a:cubicBezTo>
                    <a:cubicBezTo>
                      <a:pt x="80083" y="15779"/>
                      <a:pt x="84385" y="5851"/>
                      <a:pt x="114332" y="971"/>
                    </a:cubicBezTo>
                    <a:cubicBezTo>
                      <a:pt x="151642" y="-5068"/>
                      <a:pt x="147091" y="18260"/>
                      <a:pt x="149987" y="38032"/>
                    </a:cubicBezTo>
                    <a:cubicBezTo>
                      <a:pt x="157929" y="92218"/>
                      <a:pt x="159170" y="95030"/>
                      <a:pt x="204586" y="68227"/>
                    </a:cubicBezTo>
                    <a:cubicBezTo>
                      <a:pt x="237677" y="48704"/>
                      <a:pt x="248597" y="61195"/>
                      <a:pt x="260095" y="89984"/>
                    </a:cubicBezTo>
                    <a:cubicBezTo>
                      <a:pt x="265886" y="104544"/>
                      <a:pt x="265969" y="111824"/>
                      <a:pt x="251161" y="118525"/>
                    </a:cubicBezTo>
                    <a:cubicBezTo>
                      <a:pt x="232300" y="126963"/>
                      <a:pt x="214265" y="136890"/>
                      <a:pt x="191350" y="148472"/>
                    </a:cubicBezTo>
                    <a:close/>
                  </a:path>
                </a:pathLst>
              </a:custGeom>
              <a:solidFill>
                <a:srgbClr val="222B32"/>
              </a:solidFill>
              <a:ln w="826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875" name="자유형: 도형 874">
                <a:extLst>
                  <a:ext uri="{FF2B5EF4-FFF2-40B4-BE49-F238E27FC236}">
                    <a16:creationId xmlns:a16="http://schemas.microsoft.com/office/drawing/2014/main" id="{807700CE-B2EE-4A12-92D5-A37DD720B44E}"/>
                  </a:ext>
                </a:extLst>
              </p:cNvPr>
              <p:cNvSpPr/>
              <p:nvPr/>
            </p:nvSpPr>
            <p:spPr>
              <a:xfrm>
                <a:off x="5739942" y="3847533"/>
                <a:ext cx="263721" cy="265167"/>
              </a:xfrm>
              <a:custGeom>
                <a:avLst/>
                <a:gdLst>
                  <a:gd name="connsiteX0" fmla="*/ 191350 w 263721"/>
                  <a:gd name="connsiteY0" fmla="*/ 148472 h 265167"/>
                  <a:gd name="connsiteX1" fmla="*/ 222372 w 263721"/>
                  <a:gd name="connsiteY1" fmla="*/ 180735 h 265167"/>
                  <a:gd name="connsiteX2" fmla="*/ 226260 w 263721"/>
                  <a:gd name="connsiteY2" fmla="*/ 234010 h 265167"/>
                  <a:gd name="connsiteX3" fmla="*/ 181506 w 263721"/>
                  <a:gd name="connsiteY3" fmla="*/ 232025 h 265167"/>
                  <a:gd name="connsiteX4" fmla="*/ 141880 w 263721"/>
                  <a:gd name="connsiteY4" fmla="*/ 188097 h 265167"/>
                  <a:gd name="connsiteX5" fmla="*/ 113008 w 263721"/>
                  <a:gd name="connsiteY5" fmla="*/ 241208 h 265167"/>
                  <a:gd name="connsiteX6" fmla="*/ 71893 w 263721"/>
                  <a:gd name="connsiteY6" fmla="*/ 258580 h 265167"/>
                  <a:gd name="connsiteX7" fmla="*/ 56175 w 263721"/>
                  <a:gd name="connsiteY7" fmla="*/ 210516 h 265167"/>
                  <a:gd name="connsiteX8" fmla="*/ 66103 w 263721"/>
                  <a:gd name="connsiteY8" fmla="*/ 192564 h 265167"/>
                  <a:gd name="connsiteX9" fmla="*/ 40458 w 263721"/>
                  <a:gd name="connsiteY9" fmla="*/ 153104 h 265167"/>
                  <a:gd name="connsiteX10" fmla="*/ 749 w 263721"/>
                  <a:gd name="connsiteY10" fmla="*/ 118525 h 265167"/>
                  <a:gd name="connsiteX11" fmla="*/ 42360 w 263721"/>
                  <a:gd name="connsiteY11" fmla="*/ 86758 h 265167"/>
                  <a:gd name="connsiteX12" fmla="*/ 84137 w 263721"/>
                  <a:gd name="connsiteY12" fmla="*/ 42334 h 265167"/>
                  <a:gd name="connsiteX13" fmla="*/ 114332 w 263721"/>
                  <a:gd name="connsiteY13" fmla="*/ 971 h 265167"/>
                  <a:gd name="connsiteX14" fmla="*/ 149987 w 263721"/>
                  <a:gd name="connsiteY14" fmla="*/ 38032 h 265167"/>
                  <a:gd name="connsiteX15" fmla="*/ 204586 w 263721"/>
                  <a:gd name="connsiteY15" fmla="*/ 68227 h 265167"/>
                  <a:gd name="connsiteX16" fmla="*/ 260095 w 263721"/>
                  <a:gd name="connsiteY16" fmla="*/ 89984 h 265167"/>
                  <a:gd name="connsiteX17" fmla="*/ 251161 w 263721"/>
                  <a:gd name="connsiteY17" fmla="*/ 118525 h 265167"/>
                  <a:gd name="connsiteX18" fmla="*/ 191350 w 263721"/>
                  <a:gd name="connsiteY18" fmla="*/ 148472 h 2651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63721" h="265167">
                    <a:moveTo>
                      <a:pt x="191350" y="148472"/>
                    </a:moveTo>
                    <a:cubicBezTo>
                      <a:pt x="203511" y="161211"/>
                      <a:pt x="212197" y="171800"/>
                      <a:pt x="222372" y="180735"/>
                    </a:cubicBezTo>
                    <a:cubicBezTo>
                      <a:pt x="241482" y="197528"/>
                      <a:pt x="255215" y="210433"/>
                      <a:pt x="226260" y="234010"/>
                    </a:cubicBezTo>
                    <a:cubicBezTo>
                      <a:pt x="206489" y="250142"/>
                      <a:pt x="196562" y="252045"/>
                      <a:pt x="181506" y="232025"/>
                    </a:cubicBezTo>
                    <a:cubicBezTo>
                      <a:pt x="170917" y="217879"/>
                      <a:pt x="157846" y="205635"/>
                      <a:pt x="141880" y="188097"/>
                    </a:cubicBezTo>
                    <a:cubicBezTo>
                      <a:pt x="130464" y="208862"/>
                      <a:pt x="120867" y="224662"/>
                      <a:pt x="113008" y="241208"/>
                    </a:cubicBezTo>
                    <a:cubicBezTo>
                      <a:pt x="104157" y="259821"/>
                      <a:pt x="97787" y="274050"/>
                      <a:pt x="71893" y="258580"/>
                    </a:cubicBezTo>
                    <a:cubicBezTo>
                      <a:pt x="49723" y="245261"/>
                      <a:pt x="35659" y="235499"/>
                      <a:pt x="56175" y="210516"/>
                    </a:cubicBezTo>
                    <a:cubicBezTo>
                      <a:pt x="60477" y="205304"/>
                      <a:pt x="62215" y="198107"/>
                      <a:pt x="66103" y="192564"/>
                    </a:cubicBezTo>
                    <a:cubicBezTo>
                      <a:pt x="90259" y="157985"/>
                      <a:pt x="64779" y="156330"/>
                      <a:pt x="40458" y="153104"/>
                    </a:cubicBezTo>
                    <a:cubicBezTo>
                      <a:pt x="20024" y="150374"/>
                      <a:pt x="-4628" y="155834"/>
                      <a:pt x="749" y="118525"/>
                    </a:cubicBezTo>
                    <a:cubicBezTo>
                      <a:pt x="4885" y="89901"/>
                      <a:pt x="14068" y="81629"/>
                      <a:pt x="42360" y="86758"/>
                    </a:cubicBezTo>
                    <a:cubicBezTo>
                      <a:pt x="90590" y="95444"/>
                      <a:pt x="92079" y="93872"/>
                      <a:pt x="84137" y="42334"/>
                    </a:cubicBezTo>
                    <a:cubicBezTo>
                      <a:pt x="80083" y="15779"/>
                      <a:pt x="84385" y="5851"/>
                      <a:pt x="114332" y="971"/>
                    </a:cubicBezTo>
                    <a:cubicBezTo>
                      <a:pt x="151642" y="-5068"/>
                      <a:pt x="147091" y="18260"/>
                      <a:pt x="149987" y="38032"/>
                    </a:cubicBezTo>
                    <a:cubicBezTo>
                      <a:pt x="157929" y="92218"/>
                      <a:pt x="159170" y="95030"/>
                      <a:pt x="204586" y="68227"/>
                    </a:cubicBezTo>
                    <a:cubicBezTo>
                      <a:pt x="237677" y="48704"/>
                      <a:pt x="248597" y="61195"/>
                      <a:pt x="260095" y="89984"/>
                    </a:cubicBezTo>
                    <a:cubicBezTo>
                      <a:pt x="265886" y="104544"/>
                      <a:pt x="265969" y="111824"/>
                      <a:pt x="251161" y="118525"/>
                    </a:cubicBezTo>
                    <a:cubicBezTo>
                      <a:pt x="232300" y="126963"/>
                      <a:pt x="214265" y="136890"/>
                      <a:pt x="191350" y="148472"/>
                    </a:cubicBezTo>
                    <a:close/>
                  </a:path>
                </a:pathLst>
              </a:custGeom>
              <a:solidFill>
                <a:srgbClr val="222B32"/>
              </a:solidFill>
              <a:ln w="826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876" name="자유형: 도형 875">
                <a:extLst>
                  <a:ext uri="{FF2B5EF4-FFF2-40B4-BE49-F238E27FC236}">
                    <a16:creationId xmlns:a16="http://schemas.microsoft.com/office/drawing/2014/main" id="{F610EB7F-7CAD-48C8-8F7B-1009DFB0F9E3}"/>
                  </a:ext>
                </a:extLst>
              </p:cNvPr>
              <p:cNvSpPr/>
              <p:nvPr/>
            </p:nvSpPr>
            <p:spPr>
              <a:xfrm>
                <a:off x="5152586" y="4467980"/>
                <a:ext cx="263721" cy="265167"/>
              </a:xfrm>
              <a:custGeom>
                <a:avLst/>
                <a:gdLst>
                  <a:gd name="connsiteX0" fmla="*/ 191350 w 263721"/>
                  <a:gd name="connsiteY0" fmla="*/ 148471 h 265167"/>
                  <a:gd name="connsiteX1" fmla="*/ 222372 w 263721"/>
                  <a:gd name="connsiteY1" fmla="*/ 180735 h 265167"/>
                  <a:gd name="connsiteX2" fmla="*/ 226260 w 263721"/>
                  <a:gd name="connsiteY2" fmla="*/ 234010 h 265167"/>
                  <a:gd name="connsiteX3" fmla="*/ 181506 w 263721"/>
                  <a:gd name="connsiteY3" fmla="*/ 232025 h 265167"/>
                  <a:gd name="connsiteX4" fmla="*/ 141880 w 263721"/>
                  <a:gd name="connsiteY4" fmla="*/ 188097 h 265167"/>
                  <a:gd name="connsiteX5" fmla="*/ 113008 w 263721"/>
                  <a:gd name="connsiteY5" fmla="*/ 241207 h 265167"/>
                  <a:gd name="connsiteX6" fmla="*/ 71893 w 263721"/>
                  <a:gd name="connsiteY6" fmla="*/ 258580 h 265167"/>
                  <a:gd name="connsiteX7" fmla="*/ 56175 w 263721"/>
                  <a:gd name="connsiteY7" fmla="*/ 210516 h 265167"/>
                  <a:gd name="connsiteX8" fmla="*/ 66103 w 263721"/>
                  <a:gd name="connsiteY8" fmla="*/ 192564 h 265167"/>
                  <a:gd name="connsiteX9" fmla="*/ 40458 w 263721"/>
                  <a:gd name="connsiteY9" fmla="*/ 153104 h 265167"/>
                  <a:gd name="connsiteX10" fmla="*/ 749 w 263721"/>
                  <a:gd name="connsiteY10" fmla="*/ 118524 h 265167"/>
                  <a:gd name="connsiteX11" fmla="*/ 42360 w 263721"/>
                  <a:gd name="connsiteY11" fmla="*/ 86758 h 265167"/>
                  <a:gd name="connsiteX12" fmla="*/ 84137 w 263721"/>
                  <a:gd name="connsiteY12" fmla="*/ 42334 h 265167"/>
                  <a:gd name="connsiteX13" fmla="*/ 114332 w 263721"/>
                  <a:gd name="connsiteY13" fmla="*/ 971 h 265167"/>
                  <a:gd name="connsiteX14" fmla="*/ 149987 w 263721"/>
                  <a:gd name="connsiteY14" fmla="*/ 38032 h 265167"/>
                  <a:gd name="connsiteX15" fmla="*/ 204586 w 263721"/>
                  <a:gd name="connsiteY15" fmla="*/ 68227 h 265167"/>
                  <a:gd name="connsiteX16" fmla="*/ 260095 w 263721"/>
                  <a:gd name="connsiteY16" fmla="*/ 89984 h 265167"/>
                  <a:gd name="connsiteX17" fmla="*/ 251161 w 263721"/>
                  <a:gd name="connsiteY17" fmla="*/ 118524 h 265167"/>
                  <a:gd name="connsiteX18" fmla="*/ 191350 w 263721"/>
                  <a:gd name="connsiteY18" fmla="*/ 148471 h 2651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63721" h="265167">
                    <a:moveTo>
                      <a:pt x="191350" y="148471"/>
                    </a:moveTo>
                    <a:cubicBezTo>
                      <a:pt x="203511" y="161211"/>
                      <a:pt x="212197" y="171800"/>
                      <a:pt x="222372" y="180735"/>
                    </a:cubicBezTo>
                    <a:cubicBezTo>
                      <a:pt x="241482" y="197528"/>
                      <a:pt x="255215" y="210434"/>
                      <a:pt x="226260" y="234010"/>
                    </a:cubicBezTo>
                    <a:cubicBezTo>
                      <a:pt x="206489" y="250142"/>
                      <a:pt x="196562" y="252045"/>
                      <a:pt x="181506" y="232025"/>
                    </a:cubicBezTo>
                    <a:cubicBezTo>
                      <a:pt x="170917" y="217879"/>
                      <a:pt x="157846" y="205635"/>
                      <a:pt x="141880" y="188097"/>
                    </a:cubicBezTo>
                    <a:cubicBezTo>
                      <a:pt x="130464" y="208862"/>
                      <a:pt x="120867" y="224662"/>
                      <a:pt x="113008" y="241207"/>
                    </a:cubicBezTo>
                    <a:cubicBezTo>
                      <a:pt x="104157" y="259821"/>
                      <a:pt x="97787" y="274049"/>
                      <a:pt x="71893" y="258580"/>
                    </a:cubicBezTo>
                    <a:cubicBezTo>
                      <a:pt x="49723" y="245261"/>
                      <a:pt x="35659" y="235499"/>
                      <a:pt x="56175" y="210516"/>
                    </a:cubicBezTo>
                    <a:cubicBezTo>
                      <a:pt x="60477" y="205304"/>
                      <a:pt x="62215" y="198107"/>
                      <a:pt x="66103" y="192564"/>
                    </a:cubicBezTo>
                    <a:cubicBezTo>
                      <a:pt x="90259" y="157985"/>
                      <a:pt x="64779" y="156330"/>
                      <a:pt x="40458" y="153104"/>
                    </a:cubicBezTo>
                    <a:cubicBezTo>
                      <a:pt x="20024" y="150374"/>
                      <a:pt x="-4628" y="155834"/>
                      <a:pt x="749" y="118524"/>
                    </a:cubicBezTo>
                    <a:cubicBezTo>
                      <a:pt x="4885" y="89901"/>
                      <a:pt x="14068" y="81629"/>
                      <a:pt x="42360" y="86758"/>
                    </a:cubicBezTo>
                    <a:cubicBezTo>
                      <a:pt x="90590" y="95444"/>
                      <a:pt x="92079" y="93872"/>
                      <a:pt x="84137" y="42334"/>
                    </a:cubicBezTo>
                    <a:cubicBezTo>
                      <a:pt x="80083" y="15779"/>
                      <a:pt x="84385" y="5851"/>
                      <a:pt x="114332" y="971"/>
                    </a:cubicBezTo>
                    <a:cubicBezTo>
                      <a:pt x="151642" y="-5069"/>
                      <a:pt x="147091" y="18260"/>
                      <a:pt x="149987" y="38032"/>
                    </a:cubicBezTo>
                    <a:cubicBezTo>
                      <a:pt x="157929" y="92217"/>
                      <a:pt x="159170" y="95030"/>
                      <a:pt x="204586" y="68227"/>
                    </a:cubicBezTo>
                    <a:cubicBezTo>
                      <a:pt x="237677" y="48703"/>
                      <a:pt x="248597" y="61195"/>
                      <a:pt x="260095" y="89984"/>
                    </a:cubicBezTo>
                    <a:cubicBezTo>
                      <a:pt x="265886" y="104544"/>
                      <a:pt x="265969" y="111824"/>
                      <a:pt x="251161" y="118524"/>
                    </a:cubicBezTo>
                    <a:cubicBezTo>
                      <a:pt x="232300" y="126963"/>
                      <a:pt x="214265" y="136890"/>
                      <a:pt x="191350" y="148471"/>
                    </a:cubicBezTo>
                    <a:close/>
                  </a:path>
                </a:pathLst>
              </a:custGeom>
              <a:solidFill>
                <a:srgbClr val="222B32"/>
              </a:solidFill>
              <a:ln w="826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877" name="자유형: 도형 876">
                <a:extLst>
                  <a:ext uri="{FF2B5EF4-FFF2-40B4-BE49-F238E27FC236}">
                    <a16:creationId xmlns:a16="http://schemas.microsoft.com/office/drawing/2014/main" id="{41850A8A-2906-4403-8330-DBF9C88793E3}"/>
                  </a:ext>
                </a:extLst>
              </p:cNvPr>
              <p:cNvSpPr/>
              <p:nvPr/>
            </p:nvSpPr>
            <p:spPr>
              <a:xfrm>
                <a:off x="5483490" y="4426617"/>
                <a:ext cx="263721" cy="265167"/>
              </a:xfrm>
              <a:custGeom>
                <a:avLst/>
                <a:gdLst>
                  <a:gd name="connsiteX0" fmla="*/ 191350 w 263721"/>
                  <a:gd name="connsiteY0" fmla="*/ 148471 h 265167"/>
                  <a:gd name="connsiteX1" fmla="*/ 222372 w 263721"/>
                  <a:gd name="connsiteY1" fmla="*/ 180735 h 265167"/>
                  <a:gd name="connsiteX2" fmla="*/ 226260 w 263721"/>
                  <a:gd name="connsiteY2" fmla="*/ 234010 h 265167"/>
                  <a:gd name="connsiteX3" fmla="*/ 181506 w 263721"/>
                  <a:gd name="connsiteY3" fmla="*/ 232025 h 265167"/>
                  <a:gd name="connsiteX4" fmla="*/ 141880 w 263721"/>
                  <a:gd name="connsiteY4" fmla="*/ 188097 h 265167"/>
                  <a:gd name="connsiteX5" fmla="*/ 113008 w 263721"/>
                  <a:gd name="connsiteY5" fmla="*/ 241207 h 265167"/>
                  <a:gd name="connsiteX6" fmla="*/ 71893 w 263721"/>
                  <a:gd name="connsiteY6" fmla="*/ 258580 h 265167"/>
                  <a:gd name="connsiteX7" fmla="*/ 56175 w 263721"/>
                  <a:gd name="connsiteY7" fmla="*/ 210516 h 265167"/>
                  <a:gd name="connsiteX8" fmla="*/ 66103 w 263721"/>
                  <a:gd name="connsiteY8" fmla="*/ 192564 h 265167"/>
                  <a:gd name="connsiteX9" fmla="*/ 40458 w 263721"/>
                  <a:gd name="connsiteY9" fmla="*/ 153104 h 265167"/>
                  <a:gd name="connsiteX10" fmla="*/ 749 w 263721"/>
                  <a:gd name="connsiteY10" fmla="*/ 118524 h 265167"/>
                  <a:gd name="connsiteX11" fmla="*/ 42360 w 263721"/>
                  <a:gd name="connsiteY11" fmla="*/ 86758 h 265167"/>
                  <a:gd name="connsiteX12" fmla="*/ 84137 w 263721"/>
                  <a:gd name="connsiteY12" fmla="*/ 42334 h 265167"/>
                  <a:gd name="connsiteX13" fmla="*/ 114332 w 263721"/>
                  <a:gd name="connsiteY13" fmla="*/ 971 h 265167"/>
                  <a:gd name="connsiteX14" fmla="*/ 149987 w 263721"/>
                  <a:gd name="connsiteY14" fmla="*/ 38032 h 265167"/>
                  <a:gd name="connsiteX15" fmla="*/ 204586 w 263721"/>
                  <a:gd name="connsiteY15" fmla="*/ 68227 h 265167"/>
                  <a:gd name="connsiteX16" fmla="*/ 260095 w 263721"/>
                  <a:gd name="connsiteY16" fmla="*/ 89984 h 265167"/>
                  <a:gd name="connsiteX17" fmla="*/ 251161 w 263721"/>
                  <a:gd name="connsiteY17" fmla="*/ 118524 h 265167"/>
                  <a:gd name="connsiteX18" fmla="*/ 191350 w 263721"/>
                  <a:gd name="connsiteY18" fmla="*/ 148471 h 2651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63721" h="265167">
                    <a:moveTo>
                      <a:pt x="191350" y="148471"/>
                    </a:moveTo>
                    <a:cubicBezTo>
                      <a:pt x="203511" y="161211"/>
                      <a:pt x="212197" y="171800"/>
                      <a:pt x="222372" y="180735"/>
                    </a:cubicBezTo>
                    <a:cubicBezTo>
                      <a:pt x="241482" y="197528"/>
                      <a:pt x="255215" y="210434"/>
                      <a:pt x="226260" y="234010"/>
                    </a:cubicBezTo>
                    <a:cubicBezTo>
                      <a:pt x="206489" y="250142"/>
                      <a:pt x="196562" y="252045"/>
                      <a:pt x="181506" y="232025"/>
                    </a:cubicBezTo>
                    <a:cubicBezTo>
                      <a:pt x="170917" y="217879"/>
                      <a:pt x="157846" y="205635"/>
                      <a:pt x="141880" y="188097"/>
                    </a:cubicBezTo>
                    <a:cubicBezTo>
                      <a:pt x="130464" y="208862"/>
                      <a:pt x="120867" y="224662"/>
                      <a:pt x="113008" y="241207"/>
                    </a:cubicBezTo>
                    <a:cubicBezTo>
                      <a:pt x="104157" y="259821"/>
                      <a:pt x="97787" y="274049"/>
                      <a:pt x="71893" y="258580"/>
                    </a:cubicBezTo>
                    <a:cubicBezTo>
                      <a:pt x="49723" y="245261"/>
                      <a:pt x="35659" y="235499"/>
                      <a:pt x="56175" y="210516"/>
                    </a:cubicBezTo>
                    <a:cubicBezTo>
                      <a:pt x="60477" y="205304"/>
                      <a:pt x="62215" y="198107"/>
                      <a:pt x="66103" y="192564"/>
                    </a:cubicBezTo>
                    <a:cubicBezTo>
                      <a:pt x="90259" y="157985"/>
                      <a:pt x="64779" y="156330"/>
                      <a:pt x="40458" y="153104"/>
                    </a:cubicBezTo>
                    <a:cubicBezTo>
                      <a:pt x="20024" y="150374"/>
                      <a:pt x="-4628" y="155834"/>
                      <a:pt x="749" y="118524"/>
                    </a:cubicBezTo>
                    <a:cubicBezTo>
                      <a:pt x="4885" y="89901"/>
                      <a:pt x="14068" y="81629"/>
                      <a:pt x="42360" y="86758"/>
                    </a:cubicBezTo>
                    <a:cubicBezTo>
                      <a:pt x="90590" y="95444"/>
                      <a:pt x="92079" y="93872"/>
                      <a:pt x="84137" y="42334"/>
                    </a:cubicBezTo>
                    <a:cubicBezTo>
                      <a:pt x="80083" y="15779"/>
                      <a:pt x="84385" y="5851"/>
                      <a:pt x="114332" y="971"/>
                    </a:cubicBezTo>
                    <a:cubicBezTo>
                      <a:pt x="151642" y="-5069"/>
                      <a:pt x="147091" y="18260"/>
                      <a:pt x="149987" y="38032"/>
                    </a:cubicBezTo>
                    <a:cubicBezTo>
                      <a:pt x="157929" y="92217"/>
                      <a:pt x="159170" y="95030"/>
                      <a:pt x="204586" y="68227"/>
                    </a:cubicBezTo>
                    <a:cubicBezTo>
                      <a:pt x="237677" y="48703"/>
                      <a:pt x="248597" y="61195"/>
                      <a:pt x="260095" y="89984"/>
                    </a:cubicBezTo>
                    <a:cubicBezTo>
                      <a:pt x="265886" y="104544"/>
                      <a:pt x="265969" y="111824"/>
                      <a:pt x="251161" y="118524"/>
                    </a:cubicBezTo>
                    <a:cubicBezTo>
                      <a:pt x="232300" y="126963"/>
                      <a:pt x="214265" y="136890"/>
                      <a:pt x="191350" y="148471"/>
                    </a:cubicBezTo>
                    <a:close/>
                  </a:path>
                </a:pathLst>
              </a:custGeom>
              <a:solidFill>
                <a:srgbClr val="222B32"/>
              </a:solidFill>
              <a:ln w="826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878" name="자유형: 도형 877">
                <a:extLst>
                  <a:ext uri="{FF2B5EF4-FFF2-40B4-BE49-F238E27FC236}">
                    <a16:creationId xmlns:a16="http://schemas.microsoft.com/office/drawing/2014/main" id="{CB61270D-68F4-4ABC-9638-B04025627C9A}"/>
                  </a:ext>
                </a:extLst>
              </p:cNvPr>
              <p:cNvSpPr/>
              <p:nvPr/>
            </p:nvSpPr>
            <p:spPr>
              <a:xfrm>
                <a:off x="5814395" y="4368708"/>
                <a:ext cx="263721" cy="265167"/>
              </a:xfrm>
              <a:custGeom>
                <a:avLst/>
                <a:gdLst>
                  <a:gd name="connsiteX0" fmla="*/ 191350 w 263721"/>
                  <a:gd name="connsiteY0" fmla="*/ 148471 h 265167"/>
                  <a:gd name="connsiteX1" fmla="*/ 222372 w 263721"/>
                  <a:gd name="connsiteY1" fmla="*/ 180735 h 265167"/>
                  <a:gd name="connsiteX2" fmla="*/ 226260 w 263721"/>
                  <a:gd name="connsiteY2" fmla="*/ 234010 h 265167"/>
                  <a:gd name="connsiteX3" fmla="*/ 181506 w 263721"/>
                  <a:gd name="connsiteY3" fmla="*/ 232025 h 265167"/>
                  <a:gd name="connsiteX4" fmla="*/ 141880 w 263721"/>
                  <a:gd name="connsiteY4" fmla="*/ 188097 h 265167"/>
                  <a:gd name="connsiteX5" fmla="*/ 113008 w 263721"/>
                  <a:gd name="connsiteY5" fmla="*/ 241207 h 265167"/>
                  <a:gd name="connsiteX6" fmla="*/ 71893 w 263721"/>
                  <a:gd name="connsiteY6" fmla="*/ 258580 h 265167"/>
                  <a:gd name="connsiteX7" fmla="*/ 56175 w 263721"/>
                  <a:gd name="connsiteY7" fmla="*/ 210516 h 265167"/>
                  <a:gd name="connsiteX8" fmla="*/ 66103 w 263721"/>
                  <a:gd name="connsiteY8" fmla="*/ 192564 h 265167"/>
                  <a:gd name="connsiteX9" fmla="*/ 40458 w 263721"/>
                  <a:gd name="connsiteY9" fmla="*/ 153104 h 265167"/>
                  <a:gd name="connsiteX10" fmla="*/ 749 w 263721"/>
                  <a:gd name="connsiteY10" fmla="*/ 118524 h 265167"/>
                  <a:gd name="connsiteX11" fmla="*/ 42360 w 263721"/>
                  <a:gd name="connsiteY11" fmla="*/ 86758 h 265167"/>
                  <a:gd name="connsiteX12" fmla="*/ 84137 w 263721"/>
                  <a:gd name="connsiteY12" fmla="*/ 42334 h 265167"/>
                  <a:gd name="connsiteX13" fmla="*/ 114332 w 263721"/>
                  <a:gd name="connsiteY13" fmla="*/ 971 h 265167"/>
                  <a:gd name="connsiteX14" fmla="*/ 149987 w 263721"/>
                  <a:gd name="connsiteY14" fmla="*/ 38032 h 265167"/>
                  <a:gd name="connsiteX15" fmla="*/ 204586 w 263721"/>
                  <a:gd name="connsiteY15" fmla="*/ 68227 h 265167"/>
                  <a:gd name="connsiteX16" fmla="*/ 260095 w 263721"/>
                  <a:gd name="connsiteY16" fmla="*/ 89984 h 265167"/>
                  <a:gd name="connsiteX17" fmla="*/ 251161 w 263721"/>
                  <a:gd name="connsiteY17" fmla="*/ 118524 h 265167"/>
                  <a:gd name="connsiteX18" fmla="*/ 191350 w 263721"/>
                  <a:gd name="connsiteY18" fmla="*/ 148471 h 2651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63721" h="265167">
                    <a:moveTo>
                      <a:pt x="191350" y="148471"/>
                    </a:moveTo>
                    <a:cubicBezTo>
                      <a:pt x="203511" y="161211"/>
                      <a:pt x="212197" y="171800"/>
                      <a:pt x="222372" y="180735"/>
                    </a:cubicBezTo>
                    <a:cubicBezTo>
                      <a:pt x="241482" y="197528"/>
                      <a:pt x="255215" y="210434"/>
                      <a:pt x="226260" y="234010"/>
                    </a:cubicBezTo>
                    <a:cubicBezTo>
                      <a:pt x="206489" y="250142"/>
                      <a:pt x="196562" y="252045"/>
                      <a:pt x="181506" y="232025"/>
                    </a:cubicBezTo>
                    <a:cubicBezTo>
                      <a:pt x="170917" y="217879"/>
                      <a:pt x="157846" y="205635"/>
                      <a:pt x="141880" y="188097"/>
                    </a:cubicBezTo>
                    <a:cubicBezTo>
                      <a:pt x="130464" y="208862"/>
                      <a:pt x="120867" y="224662"/>
                      <a:pt x="113008" y="241207"/>
                    </a:cubicBezTo>
                    <a:cubicBezTo>
                      <a:pt x="104157" y="259821"/>
                      <a:pt x="97787" y="274049"/>
                      <a:pt x="71893" y="258580"/>
                    </a:cubicBezTo>
                    <a:cubicBezTo>
                      <a:pt x="49723" y="245261"/>
                      <a:pt x="35659" y="235499"/>
                      <a:pt x="56175" y="210516"/>
                    </a:cubicBezTo>
                    <a:cubicBezTo>
                      <a:pt x="60477" y="205304"/>
                      <a:pt x="62215" y="198107"/>
                      <a:pt x="66103" y="192564"/>
                    </a:cubicBezTo>
                    <a:cubicBezTo>
                      <a:pt x="90259" y="157985"/>
                      <a:pt x="64779" y="156330"/>
                      <a:pt x="40458" y="153104"/>
                    </a:cubicBezTo>
                    <a:cubicBezTo>
                      <a:pt x="20024" y="150374"/>
                      <a:pt x="-4628" y="155834"/>
                      <a:pt x="749" y="118524"/>
                    </a:cubicBezTo>
                    <a:cubicBezTo>
                      <a:pt x="4885" y="89901"/>
                      <a:pt x="14068" y="81629"/>
                      <a:pt x="42360" y="86758"/>
                    </a:cubicBezTo>
                    <a:cubicBezTo>
                      <a:pt x="90590" y="95444"/>
                      <a:pt x="92079" y="93872"/>
                      <a:pt x="84137" y="42334"/>
                    </a:cubicBezTo>
                    <a:cubicBezTo>
                      <a:pt x="80083" y="15779"/>
                      <a:pt x="84385" y="5851"/>
                      <a:pt x="114332" y="971"/>
                    </a:cubicBezTo>
                    <a:cubicBezTo>
                      <a:pt x="151642" y="-5069"/>
                      <a:pt x="147091" y="18260"/>
                      <a:pt x="149987" y="38032"/>
                    </a:cubicBezTo>
                    <a:cubicBezTo>
                      <a:pt x="157929" y="92217"/>
                      <a:pt x="159170" y="95030"/>
                      <a:pt x="204586" y="68227"/>
                    </a:cubicBezTo>
                    <a:cubicBezTo>
                      <a:pt x="237677" y="48703"/>
                      <a:pt x="248597" y="61195"/>
                      <a:pt x="260095" y="89984"/>
                    </a:cubicBezTo>
                    <a:cubicBezTo>
                      <a:pt x="265886" y="104544"/>
                      <a:pt x="265969" y="111824"/>
                      <a:pt x="251161" y="118524"/>
                    </a:cubicBezTo>
                    <a:cubicBezTo>
                      <a:pt x="232300" y="126963"/>
                      <a:pt x="214265" y="136890"/>
                      <a:pt x="191350" y="148471"/>
                    </a:cubicBezTo>
                    <a:close/>
                  </a:path>
                </a:pathLst>
              </a:custGeom>
              <a:solidFill>
                <a:srgbClr val="222B32"/>
              </a:solidFill>
              <a:ln w="826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879" name="TextBox 878">
                <a:extLst>
                  <a:ext uri="{FF2B5EF4-FFF2-40B4-BE49-F238E27FC236}">
                    <a16:creationId xmlns:a16="http://schemas.microsoft.com/office/drawing/2014/main" id="{868A7DAC-9F3F-4A58-A357-1FC98EA19CB3}"/>
                  </a:ext>
                </a:extLst>
              </p:cNvPr>
              <p:cNvSpPr txBox="1"/>
              <p:nvPr/>
            </p:nvSpPr>
            <p:spPr>
              <a:xfrm rot="21090045">
                <a:off x="5831973" y="4917921"/>
                <a:ext cx="639167" cy="285359"/>
              </a:xfrm>
              <a:custGeom>
                <a:avLst/>
                <a:gdLst/>
                <a:ahLst/>
                <a:cxnLst/>
                <a:rect l="l" t="t" r="r" b="b"/>
                <a:pathLst>
                  <a:path w="938064" h="418803">
                    <a:moveTo>
                      <a:pt x="226442" y="148456"/>
                    </a:moveTo>
                    <a:cubicBezTo>
                      <a:pt x="214238" y="148456"/>
                      <a:pt x="204750" y="152028"/>
                      <a:pt x="197979" y="159172"/>
                    </a:cubicBezTo>
                    <a:cubicBezTo>
                      <a:pt x="191207" y="166316"/>
                      <a:pt x="187821" y="176362"/>
                      <a:pt x="187821" y="189310"/>
                    </a:cubicBezTo>
                    <a:lnTo>
                      <a:pt x="187821" y="227707"/>
                    </a:lnTo>
                    <a:cubicBezTo>
                      <a:pt x="187821" y="240804"/>
                      <a:pt x="191170" y="250962"/>
                      <a:pt x="197867" y="258180"/>
                    </a:cubicBezTo>
                    <a:cubicBezTo>
                      <a:pt x="204564" y="265398"/>
                      <a:pt x="214089" y="269007"/>
                      <a:pt x="226442" y="269007"/>
                    </a:cubicBezTo>
                    <a:cubicBezTo>
                      <a:pt x="238795" y="269007"/>
                      <a:pt x="248394" y="265398"/>
                      <a:pt x="255240" y="258180"/>
                    </a:cubicBezTo>
                    <a:cubicBezTo>
                      <a:pt x="262086" y="250962"/>
                      <a:pt x="265509" y="240804"/>
                      <a:pt x="265509" y="227707"/>
                    </a:cubicBezTo>
                    <a:lnTo>
                      <a:pt x="265509" y="189310"/>
                    </a:lnTo>
                    <a:cubicBezTo>
                      <a:pt x="265509" y="176362"/>
                      <a:pt x="262086" y="166316"/>
                      <a:pt x="255240" y="159172"/>
                    </a:cubicBezTo>
                    <a:cubicBezTo>
                      <a:pt x="248394" y="152028"/>
                      <a:pt x="238795" y="148456"/>
                      <a:pt x="226442" y="148456"/>
                    </a:cubicBezTo>
                    <a:close/>
                    <a:moveTo>
                      <a:pt x="471636" y="146224"/>
                    </a:moveTo>
                    <a:cubicBezTo>
                      <a:pt x="460177" y="146224"/>
                      <a:pt x="451284" y="150131"/>
                      <a:pt x="444959" y="157944"/>
                    </a:cubicBezTo>
                    <a:cubicBezTo>
                      <a:pt x="438634" y="165758"/>
                      <a:pt x="435471" y="176734"/>
                      <a:pt x="435471" y="190872"/>
                    </a:cubicBezTo>
                    <a:lnTo>
                      <a:pt x="435471" y="227707"/>
                    </a:lnTo>
                    <a:cubicBezTo>
                      <a:pt x="435471" y="241548"/>
                      <a:pt x="438634" y="252264"/>
                      <a:pt x="444959" y="259854"/>
                    </a:cubicBezTo>
                    <a:cubicBezTo>
                      <a:pt x="451284" y="267445"/>
                      <a:pt x="460177" y="271240"/>
                      <a:pt x="471636" y="271240"/>
                    </a:cubicBezTo>
                    <a:cubicBezTo>
                      <a:pt x="478929" y="271240"/>
                      <a:pt x="485143" y="269826"/>
                      <a:pt x="490277" y="266998"/>
                    </a:cubicBezTo>
                    <a:cubicBezTo>
                      <a:pt x="495412" y="264170"/>
                      <a:pt x="499318" y="260078"/>
                      <a:pt x="501997" y="254720"/>
                    </a:cubicBezTo>
                    <a:cubicBezTo>
                      <a:pt x="504676" y="249362"/>
                      <a:pt x="506016" y="242888"/>
                      <a:pt x="506016" y="235298"/>
                    </a:cubicBezTo>
                    <a:lnTo>
                      <a:pt x="506016" y="183282"/>
                    </a:lnTo>
                    <a:cubicBezTo>
                      <a:pt x="506016" y="175394"/>
                      <a:pt x="504676" y="168697"/>
                      <a:pt x="501997" y="163190"/>
                    </a:cubicBezTo>
                    <a:cubicBezTo>
                      <a:pt x="499318" y="157684"/>
                      <a:pt x="495412" y="153479"/>
                      <a:pt x="490277" y="150577"/>
                    </a:cubicBezTo>
                    <a:cubicBezTo>
                      <a:pt x="485143" y="147675"/>
                      <a:pt x="478929" y="146224"/>
                      <a:pt x="471636" y="146224"/>
                    </a:cubicBezTo>
                    <a:close/>
                    <a:moveTo>
                      <a:pt x="625301" y="92869"/>
                    </a:moveTo>
                    <a:lnTo>
                      <a:pt x="686470" y="92869"/>
                    </a:lnTo>
                    <a:lnTo>
                      <a:pt x="686470" y="324595"/>
                    </a:lnTo>
                    <a:lnTo>
                      <a:pt x="625301" y="324595"/>
                    </a:lnTo>
                    <a:close/>
                    <a:moveTo>
                      <a:pt x="861268" y="89521"/>
                    </a:moveTo>
                    <a:cubicBezTo>
                      <a:pt x="885676" y="89521"/>
                      <a:pt x="904577" y="97743"/>
                      <a:pt x="917972" y="114189"/>
                    </a:cubicBezTo>
                    <a:cubicBezTo>
                      <a:pt x="931366" y="130634"/>
                      <a:pt x="938064" y="153889"/>
                      <a:pt x="938064" y="183952"/>
                    </a:cubicBezTo>
                    <a:lnTo>
                      <a:pt x="938064" y="324595"/>
                    </a:lnTo>
                    <a:lnTo>
                      <a:pt x="876895" y="324595"/>
                    </a:lnTo>
                    <a:lnTo>
                      <a:pt x="876895" y="184175"/>
                    </a:lnTo>
                    <a:cubicBezTo>
                      <a:pt x="876895" y="172864"/>
                      <a:pt x="873658" y="164083"/>
                      <a:pt x="867184" y="157833"/>
                    </a:cubicBezTo>
                    <a:cubicBezTo>
                      <a:pt x="860710" y="151582"/>
                      <a:pt x="851520" y="148456"/>
                      <a:pt x="839614" y="148456"/>
                    </a:cubicBezTo>
                    <a:cubicBezTo>
                      <a:pt x="828303" y="148456"/>
                      <a:pt x="819559" y="151619"/>
                      <a:pt x="813383" y="157944"/>
                    </a:cubicBezTo>
                    <a:cubicBezTo>
                      <a:pt x="807207" y="164269"/>
                      <a:pt x="804118" y="173162"/>
                      <a:pt x="804118" y="184622"/>
                    </a:cubicBezTo>
                    <a:lnTo>
                      <a:pt x="804118" y="324595"/>
                    </a:lnTo>
                    <a:lnTo>
                      <a:pt x="742950" y="324595"/>
                    </a:lnTo>
                    <a:lnTo>
                      <a:pt x="742950" y="92869"/>
                    </a:lnTo>
                    <a:lnTo>
                      <a:pt x="804118" y="92869"/>
                    </a:lnTo>
                    <a:lnTo>
                      <a:pt x="804118" y="125489"/>
                    </a:lnTo>
                    <a:lnTo>
                      <a:pt x="810955" y="114133"/>
                    </a:lnTo>
                    <a:cubicBezTo>
                      <a:pt x="815141" y="108664"/>
                      <a:pt x="819671" y="104106"/>
                      <a:pt x="824545" y="100459"/>
                    </a:cubicBezTo>
                    <a:cubicBezTo>
                      <a:pt x="834293" y="93167"/>
                      <a:pt x="846534" y="89521"/>
                      <a:pt x="861268" y="89521"/>
                    </a:cubicBezTo>
                    <a:close/>
                    <a:moveTo>
                      <a:pt x="452214" y="89521"/>
                    </a:moveTo>
                    <a:cubicBezTo>
                      <a:pt x="464567" y="89521"/>
                      <a:pt x="475841" y="93204"/>
                      <a:pt x="486035" y="100571"/>
                    </a:cubicBezTo>
                    <a:cubicBezTo>
                      <a:pt x="491133" y="104255"/>
                      <a:pt x="495737" y="108710"/>
                      <a:pt x="499849" y="113938"/>
                    </a:cubicBezTo>
                    <a:lnTo>
                      <a:pt x="506016" y="124163"/>
                    </a:lnTo>
                    <a:lnTo>
                      <a:pt x="506016" y="92869"/>
                    </a:lnTo>
                    <a:lnTo>
                      <a:pt x="567184" y="92869"/>
                    </a:lnTo>
                    <a:lnTo>
                      <a:pt x="567184" y="317674"/>
                    </a:lnTo>
                    <a:cubicBezTo>
                      <a:pt x="567184" y="338956"/>
                      <a:pt x="563128" y="357188"/>
                      <a:pt x="555017" y="372368"/>
                    </a:cubicBezTo>
                    <a:cubicBezTo>
                      <a:pt x="546906" y="387549"/>
                      <a:pt x="535074" y="399083"/>
                      <a:pt x="519522" y="406971"/>
                    </a:cubicBezTo>
                    <a:cubicBezTo>
                      <a:pt x="503969" y="414859"/>
                      <a:pt x="485180" y="418803"/>
                      <a:pt x="463153" y="418803"/>
                    </a:cubicBezTo>
                    <a:cubicBezTo>
                      <a:pt x="444698" y="418803"/>
                      <a:pt x="428216" y="415566"/>
                      <a:pt x="413705" y="409092"/>
                    </a:cubicBezTo>
                    <a:cubicBezTo>
                      <a:pt x="399194" y="402618"/>
                      <a:pt x="387921" y="393502"/>
                      <a:pt x="379884" y="381745"/>
                    </a:cubicBezTo>
                    <a:lnTo>
                      <a:pt x="420960" y="344017"/>
                    </a:lnTo>
                    <a:cubicBezTo>
                      <a:pt x="426169" y="349672"/>
                      <a:pt x="432420" y="354025"/>
                      <a:pt x="439713" y="357076"/>
                    </a:cubicBezTo>
                    <a:cubicBezTo>
                      <a:pt x="447005" y="360127"/>
                      <a:pt x="454596" y="361653"/>
                      <a:pt x="462483" y="361653"/>
                    </a:cubicBezTo>
                    <a:cubicBezTo>
                      <a:pt x="475283" y="361653"/>
                      <a:pt x="485738" y="358155"/>
                      <a:pt x="493849" y="351160"/>
                    </a:cubicBezTo>
                    <a:cubicBezTo>
                      <a:pt x="501960" y="344165"/>
                      <a:pt x="506016" y="334492"/>
                      <a:pt x="506016" y="322139"/>
                    </a:cubicBezTo>
                    <a:lnTo>
                      <a:pt x="506016" y="294023"/>
                    </a:lnTo>
                    <a:lnTo>
                      <a:pt x="500100" y="305033"/>
                    </a:lnTo>
                    <a:cubicBezTo>
                      <a:pt x="496453" y="309926"/>
                      <a:pt x="492175" y="314102"/>
                      <a:pt x="487263" y="317562"/>
                    </a:cubicBezTo>
                    <a:cubicBezTo>
                      <a:pt x="477441" y="324483"/>
                      <a:pt x="465758" y="327943"/>
                      <a:pt x="452214" y="327943"/>
                    </a:cubicBezTo>
                    <a:cubicBezTo>
                      <a:pt x="435843" y="327943"/>
                      <a:pt x="421816" y="323999"/>
                      <a:pt x="410133" y="316111"/>
                    </a:cubicBezTo>
                    <a:cubicBezTo>
                      <a:pt x="398450" y="308223"/>
                      <a:pt x="389558" y="296801"/>
                      <a:pt x="383456" y="281844"/>
                    </a:cubicBezTo>
                    <a:cubicBezTo>
                      <a:pt x="377354" y="266886"/>
                      <a:pt x="374303" y="248841"/>
                      <a:pt x="374303" y="227707"/>
                    </a:cubicBezTo>
                    <a:lnTo>
                      <a:pt x="374303" y="190649"/>
                    </a:lnTo>
                    <a:cubicBezTo>
                      <a:pt x="374303" y="169367"/>
                      <a:pt x="377354" y="151135"/>
                      <a:pt x="383456" y="135955"/>
                    </a:cubicBezTo>
                    <a:cubicBezTo>
                      <a:pt x="389558" y="120774"/>
                      <a:pt x="398450" y="109240"/>
                      <a:pt x="410133" y="101352"/>
                    </a:cubicBezTo>
                    <a:cubicBezTo>
                      <a:pt x="421816" y="93464"/>
                      <a:pt x="435843" y="89521"/>
                      <a:pt x="452214" y="89521"/>
                    </a:cubicBezTo>
                    <a:close/>
                    <a:moveTo>
                      <a:pt x="226665" y="89521"/>
                    </a:moveTo>
                    <a:cubicBezTo>
                      <a:pt x="247799" y="89521"/>
                      <a:pt x="265844" y="93427"/>
                      <a:pt x="280801" y="101241"/>
                    </a:cubicBezTo>
                    <a:cubicBezTo>
                      <a:pt x="295759" y="109054"/>
                      <a:pt x="307144" y="120440"/>
                      <a:pt x="314958" y="135397"/>
                    </a:cubicBezTo>
                    <a:cubicBezTo>
                      <a:pt x="322771" y="150354"/>
                      <a:pt x="326678" y="168325"/>
                      <a:pt x="326678" y="189310"/>
                    </a:cubicBezTo>
                    <a:lnTo>
                      <a:pt x="326678" y="227707"/>
                    </a:lnTo>
                    <a:cubicBezTo>
                      <a:pt x="326678" y="248841"/>
                      <a:pt x="322771" y="266886"/>
                      <a:pt x="314958" y="281844"/>
                    </a:cubicBezTo>
                    <a:cubicBezTo>
                      <a:pt x="307144" y="296801"/>
                      <a:pt x="295759" y="308223"/>
                      <a:pt x="280801" y="316111"/>
                    </a:cubicBezTo>
                    <a:cubicBezTo>
                      <a:pt x="265844" y="323999"/>
                      <a:pt x="247799" y="327943"/>
                      <a:pt x="226665" y="327943"/>
                    </a:cubicBezTo>
                    <a:cubicBezTo>
                      <a:pt x="205532" y="327943"/>
                      <a:pt x="187486" y="323999"/>
                      <a:pt x="172529" y="316111"/>
                    </a:cubicBezTo>
                    <a:cubicBezTo>
                      <a:pt x="157572" y="308223"/>
                      <a:pt x="146186" y="296727"/>
                      <a:pt x="138373" y="281620"/>
                    </a:cubicBezTo>
                    <a:cubicBezTo>
                      <a:pt x="130560" y="266514"/>
                      <a:pt x="126653" y="248320"/>
                      <a:pt x="126653" y="227038"/>
                    </a:cubicBezTo>
                    <a:lnTo>
                      <a:pt x="126653" y="189310"/>
                    </a:lnTo>
                    <a:cubicBezTo>
                      <a:pt x="126653" y="168325"/>
                      <a:pt x="130560" y="150354"/>
                      <a:pt x="138373" y="135397"/>
                    </a:cubicBezTo>
                    <a:cubicBezTo>
                      <a:pt x="146186" y="120440"/>
                      <a:pt x="157572" y="109054"/>
                      <a:pt x="172529" y="101241"/>
                    </a:cubicBezTo>
                    <a:cubicBezTo>
                      <a:pt x="187486" y="93427"/>
                      <a:pt x="205532" y="89521"/>
                      <a:pt x="226665" y="89521"/>
                    </a:cubicBezTo>
                    <a:close/>
                    <a:moveTo>
                      <a:pt x="625301" y="0"/>
                    </a:moveTo>
                    <a:lnTo>
                      <a:pt x="686470" y="0"/>
                    </a:lnTo>
                    <a:lnTo>
                      <a:pt x="686470" y="61169"/>
                    </a:lnTo>
                    <a:lnTo>
                      <a:pt x="625301" y="61169"/>
                    </a:lnTo>
                    <a:close/>
                    <a:moveTo>
                      <a:pt x="0" y="0"/>
                    </a:moveTo>
                    <a:lnTo>
                      <a:pt x="61168" y="0"/>
                    </a:lnTo>
                    <a:lnTo>
                      <a:pt x="61168" y="248022"/>
                    </a:lnTo>
                    <a:cubicBezTo>
                      <a:pt x="61168" y="253678"/>
                      <a:pt x="62768" y="258031"/>
                      <a:pt x="65968" y="261082"/>
                    </a:cubicBezTo>
                    <a:cubicBezTo>
                      <a:pt x="69168" y="264133"/>
                      <a:pt x="73744" y="265659"/>
                      <a:pt x="79698" y="265659"/>
                    </a:cubicBezTo>
                    <a:lnTo>
                      <a:pt x="89967" y="265659"/>
                    </a:lnTo>
                    <a:lnTo>
                      <a:pt x="89967" y="324595"/>
                    </a:lnTo>
                    <a:lnTo>
                      <a:pt x="58713" y="324595"/>
                    </a:lnTo>
                    <a:cubicBezTo>
                      <a:pt x="40109" y="324595"/>
                      <a:pt x="25673" y="319237"/>
                      <a:pt x="15404" y="308521"/>
                    </a:cubicBezTo>
                    <a:cubicBezTo>
                      <a:pt x="5135" y="297806"/>
                      <a:pt x="0" y="282699"/>
                      <a:pt x="0" y="263203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endParaRPr lang="ko-KR" altLang="en-US" sz="3600" b="1" dirty="0">
                  <a:solidFill>
                    <a:schemeClr val="accent1"/>
                  </a:solidFill>
                  <a:latin typeface="Bahnschrift" panose="020B0502040204020203" pitchFamily="34" charset="0"/>
                  <a:cs typeface="Arial" pitchFamily="34" charset="0"/>
                </a:endParaRPr>
              </a:p>
            </p:txBody>
          </p:sp>
        </p:grpSp>
      </p:grpSp>
      <p:graphicFrame>
        <p:nvGraphicFramePr>
          <p:cNvPr id="880" name="Chart 2">
            <a:extLst>
              <a:ext uri="{FF2B5EF4-FFF2-40B4-BE49-F238E27FC236}">
                <a16:creationId xmlns:a16="http://schemas.microsoft.com/office/drawing/2014/main" id="{4563EDB5-AFC1-4178-BD9D-1E44DC2007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10479823"/>
              </p:ext>
            </p:extLst>
          </p:nvPr>
        </p:nvGraphicFramePr>
        <p:xfrm>
          <a:off x="753455" y="1921112"/>
          <a:ext cx="1440388" cy="1481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881" name="Group 3">
            <a:extLst>
              <a:ext uri="{FF2B5EF4-FFF2-40B4-BE49-F238E27FC236}">
                <a16:creationId xmlns:a16="http://schemas.microsoft.com/office/drawing/2014/main" id="{F101700B-3CEE-439C-8D39-5C6D4130E814}"/>
              </a:ext>
            </a:extLst>
          </p:cNvPr>
          <p:cNvGrpSpPr/>
          <p:nvPr/>
        </p:nvGrpSpPr>
        <p:grpSpPr>
          <a:xfrm>
            <a:off x="2347885" y="1951706"/>
            <a:ext cx="3124922" cy="1303977"/>
            <a:chOff x="3059831" y="2116291"/>
            <a:chExt cx="2760888" cy="1111148"/>
          </a:xfrm>
        </p:grpSpPr>
        <p:sp>
          <p:nvSpPr>
            <p:cNvPr id="882" name="TextBox 881">
              <a:extLst>
                <a:ext uri="{FF2B5EF4-FFF2-40B4-BE49-F238E27FC236}">
                  <a16:creationId xmlns:a16="http://schemas.microsoft.com/office/drawing/2014/main" id="{AA04FC68-258B-4546-A28B-36124ED4E824}"/>
                </a:ext>
              </a:extLst>
            </p:cNvPr>
            <p:cNvSpPr txBox="1"/>
            <p:nvPr/>
          </p:nvSpPr>
          <p:spPr>
            <a:xfrm>
              <a:off x="3059832" y="2361970"/>
              <a:ext cx="2760887" cy="8654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This PowerPoint Template has clean and neutral design that can be adapted to any content and meets various market segments. Get a modern PowerPoint  Presentation that is beautifully designed. </a:t>
              </a:r>
            </a:p>
          </p:txBody>
        </p:sp>
        <p:sp>
          <p:nvSpPr>
            <p:cNvPr id="883" name="TextBox 882">
              <a:extLst>
                <a:ext uri="{FF2B5EF4-FFF2-40B4-BE49-F238E27FC236}">
                  <a16:creationId xmlns:a16="http://schemas.microsoft.com/office/drawing/2014/main" id="{72FEE5D6-0322-4BC9-847A-352CB62BA6CC}"/>
                </a:ext>
              </a:extLst>
            </p:cNvPr>
            <p:cNvSpPr txBox="1"/>
            <p:nvPr/>
          </p:nvSpPr>
          <p:spPr>
            <a:xfrm>
              <a:off x="3059831" y="2116291"/>
              <a:ext cx="2760887" cy="2622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 Here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84" name="TextBox 883">
            <a:extLst>
              <a:ext uri="{FF2B5EF4-FFF2-40B4-BE49-F238E27FC236}">
                <a16:creationId xmlns:a16="http://schemas.microsoft.com/office/drawing/2014/main" id="{F06D3094-E8BE-4D7B-A26F-DD24BD918708}"/>
              </a:ext>
            </a:extLst>
          </p:cNvPr>
          <p:cNvSpPr txBox="1"/>
          <p:nvPr/>
        </p:nvSpPr>
        <p:spPr>
          <a:xfrm>
            <a:off x="1024604" y="2179547"/>
            <a:ext cx="5668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15%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85" name="TextBox 884">
            <a:extLst>
              <a:ext uri="{FF2B5EF4-FFF2-40B4-BE49-F238E27FC236}">
                <a16:creationId xmlns:a16="http://schemas.microsoft.com/office/drawing/2014/main" id="{1CFF811C-B23B-41EE-96E2-536E0E1AE895}"/>
              </a:ext>
            </a:extLst>
          </p:cNvPr>
          <p:cNvSpPr txBox="1"/>
          <p:nvPr/>
        </p:nvSpPr>
        <p:spPr>
          <a:xfrm>
            <a:off x="857287" y="2519314"/>
            <a:ext cx="5668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20%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86" name="TextBox 885">
            <a:extLst>
              <a:ext uri="{FF2B5EF4-FFF2-40B4-BE49-F238E27FC236}">
                <a16:creationId xmlns:a16="http://schemas.microsoft.com/office/drawing/2014/main" id="{902A271B-1064-41DA-A047-975C5ADD0C79}"/>
              </a:ext>
            </a:extLst>
          </p:cNvPr>
          <p:cNvSpPr txBox="1"/>
          <p:nvPr/>
        </p:nvSpPr>
        <p:spPr>
          <a:xfrm>
            <a:off x="1493150" y="2615614"/>
            <a:ext cx="5668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60%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87" name="TextBox 886">
            <a:extLst>
              <a:ext uri="{FF2B5EF4-FFF2-40B4-BE49-F238E27FC236}">
                <a16:creationId xmlns:a16="http://schemas.microsoft.com/office/drawing/2014/main" id="{0FEFB117-FB76-4989-8108-94CA352B0585}"/>
              </a:ext>
            </a:extLst>
          </p:cNvPr>
          <p:cNvSpPr txBox="1"/>
          <p:nvPr/>
        </p:nvSpPr>
        <p:spPr>
          <a:xfrm>
            <a:off x="2419147" y="3588909"/>
            <a:ext cx="30028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This PowerPoint Template has clean and neutral design that can be adapted to any content and meets various market segments.</a:t>
            </a:r>
          </a:p>
        </p:txBody>
      </p:sp>
      <p:grpSp>
        <p:nvGrpSpPr>
          <p:cNvPr id="888" name="Group 19">
            <a:extLst>
              <a:ext uri="{FF2B5EF4-FFF2-40B4-BE49-F238E27FC236}">
                <a16:creationId xmlns:a16="http://schemas.microsoft.com/office/drawing/2014/main" id="{45BBE611-D9BC-4EAF-A7EB-17CAEA7D6B6D}"/>
              </a:ext>
            </a:extLst>
          </p:cNvPr>
          <p:cNvGrpSpPr/>
          <p:nvPr/>
        </p:nvGrpSpPr>
        <p:grpSpPr>
          <a:xfrm>
            <a:off x="1440253" y="3643426"/>
            <a:ext cx="960985" cy="721963"/>
            <a:chOff x="5515436" y="3593272"/>
            <a:chExt cx="996474" cy="721963"/>
          </a:xfrm>
        </p:grpSpPr>
        <p:sp>
          <p:nvSpPr>
            <p:cNvPr id="889" name="Content Placeholder 3">
              <a:extLst>
                <a:ext uri="{FF2B5EF4-FFF2-40B4-BE49-F238E27FC236}">
                  <a16:creationId xmlns:a16="http://schemas.microsoft.com/office/drawing/2014/main" id="{FF794702-5CBB-499B-8EB3-30EFA5A3AB78}"/>
                </a:ext>
              </a:extLst>
            </p:cNvPr>
            <p:cNvSpPr txBox="1">
              <a:spLocks/>
            </p:cNvSpPr>
            <p:nvPr/>
          </p:nvSpPr>
          <p:spPr>
            <a:xfrm>
              <a:off x="5518461" y="3999853"/>
              <a:ext cx="993449" cy="315382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90" name="TextBox 889">
              <a:extLst>
                <a:ext uri="{FF2B5EF4-FFF2-40B4-BE49-F238E27FC236}">
                  <a16:creationId xmlns:a16="http://schemas.microsoft.com/office/drawing/2014/main" id="{7C71ABEF-D61C-489F-A7EB-541189251A00}"/>
                </a:ext>
              </a:extLst>
            </p:cNvPr>
            <p:cNvSpPr txBox="1"/>
            <p:nvPr/>
          </p:nvSpPr>
          <p:spPr>
            <a:xfrm>
              <a:off x="5515436" y="3593272"/>
              <a:ext cx="99647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20%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91" name="TextBox 890">
            <a:extLst>
              <a:ext uri="{FF2B5EF4-FFF2-40B4-BE49-F238E27FC236}">
                <a16:creationId xmlns:a16="http://schemas.microsoft.com/office/drawing/2014/main" id="{453A3E9E-C32E-42C5-852F-4A172ACE0E60}"/>
              </a:ext>
            </a:extLst>
          </p:cNvPr>
          <p:cNvSpPr txBox="1"/>
          <p:nvPr/>
        </p:nvSpPr>
        <p:spPr>
          <a:xfrm>
            <a:off x="2419147" y="4489522"/>
            <a:ext cx="30028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This PowerPoint Template has clean and neutral design that can be adapted to any content and meets various market segments.</a:t>
            </a:r>
          </a:p>
        </p:txBody>
      </p:sp>
      <p:grpSp>
        <p:nvGrpSpPr>
          <p:cNvPr id="892" name="Group 23">
            <a:extLst>
              <a:ext uri="{FF2B5EF4-FFF2-40B4-BE49-F238E27FC236}">
                <a16:creationId xmlns:a16="http://schemas.microsoft.com/office/drawing/2014/main" id="{290B3AFE-8784-4ADD-BF6F-DD67AB45C5D7}"/>
              </a:ext>
            </a:extLst>
          </p:cNvPr>
          <p:cNvGrpSpPr/>
          <p:nvPr/>
        </p:nvGrpSpPr>
        <p:grpSpPr>
          <a:xfrm>
            <a:off x="1440253" y="4544039"/>
            <a:ext cx="960985" cy="721963"/>
            <a:chOff x="5515436" y="3593272"/>
            <a:chExt cx="996474" cy="721963"/>
          </a:xfrm>
        </p:grpSpPr>
        <p:sp>
          <p:nvSpPr>
            <p:cNvPr id="893" name="Content Placeholder 3">
              <a:extLst>
                <a:ext uri="{FF2B5EF4-FFF2-40B4-BE49-F238E27FC236}">
                  <a16:creationId xmlns:a16="http://schemas.microsoft.com/office/drawing/2014/main" id="{50495A2A-F4C2-4C61-BC48-CF402200D019}"/>
                </a:ext>
              </a:extLst>
            </p:cNvPr>
            <p:cNvSpPr txBox="1">
              <a:spLocks/>
            </p:cNvSpPr>
            <p:nvPr/>
          </p:nvSpPr>
          <p:spPr>
            <a:xfrm>
              <a:off x="5518461" y="3999853"/>
              <a:ext cx="993449" cy="315382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94" name="TextBox 893">
              <a:extLst>
                <a:ext uri="{FF2B5EF4-FFF2-40B4-BE49-F238E27FC236}">
                  <a16:creationId xmlns:a16="http://schemas.microsoft.com/office/drawing/2014/main" id="{7FC23C48-4B41-4EF2-BF8F-99F809CC547D}"/>
                </a:ext>
              </a:extLst>
            </p:cNvPr>
            <p:cNvSpPr txBox="1"/>
            <p:nvPr/>
          </p:nvSpPr>
          <p:spPr>
            <a:xfrm>
              <a:off x="5515436" y="3593272"/>
              <a:ext cx="9444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60%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95" name="TextBox 894">
            <a:extLst>
              <a:ext uri="{FF2B5EF4-FFF2-40B4-BE49-F238E27FC236}">
                <a16:creationId xmlns:a16="http://schemas.microsoft.com/office/drawing/2014/main" id="{8F0A8063-AE35-4051-9FEB-3BA7A4F8B006}"/>
              </a:ext>
            </a:extLst>
          </p:cNvPr>
          <p:cNvSpPr txBox="1"/>
          <p:nvPr/>
        </p:nvSpPr>
        <p:spPr>
          <a:xfrm>
            <a:off x="2419147" y="5390136"/>
            <a:ext cx="30028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This PowerPoint Template has clean and neutral design that can be adapted to any content and meets various market segments.</a:t>
            </a:r>
          </a:p>
        </p:txBody>
      </p:sp>
      <p:grpSp>
        <p:nvGrpSpPr>
          <p:cNvPr id="896" name="Group 27">
            <a:extLst>
              <a:ext uri="{FF2B5EF4-FFF2-40B4-BE49-F238E27FC236}">
                <a16:creationId xmlns:a16="http://schemas.microsoft.com/office/drawing/2014/main" id="{AE75DE91-4385-471D-81F9-422A850D6B7D}"/>
              </a:ext>
            </a:extLst>
          </p:cNvPr>
          <p:cNvGrpSpPr/>
          <p:nvPr/>
        </p:nvGrpSpPr>
        <p:grpSpPr>
          <a:xfrm>
            <a:off x="1440255" y="5444653"/>
            <a:ext cx="960983" cy="721963"/>
            <a:chOff x="5515436" y="3593272"/>
            <a:chExt cx="1032782" cy="721963"/>
          </a:xfrm>
        </p:grpSpPr>
        <p:sp>
          <p:nvSpPr>
            <p:cNvPr id="897" name="Content Placeholder 3">
              <a:extLst>
                <a:ext uri="{FF2B5EF4-FFF2-40B4-BE49-F238E27FC236}">
                  <a16:creationId xmlns:a16="http://schemas.microsoft.com/office/drawing/2014/main" id="{983BD03A-3284-4AAC-BA20-A2ABDB68130C}"/>
                </a:ext>
              </a:extLst>
            </p:cNvPr>
            <p:cNvSpPr txBox="1">
              <a:spLocks/>
            </p:cNvSpPr>
            <p:nvPr/>
          </p:nvSpPr>
          <p:spPr>
            <a:xfrm>
              <a:off x="5518462" y="3999853"/>
              <a:ext cx="1029756" cy="315382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98" name="TextBox 897">
              <a:extLst>
                <a:ext uri="{FF2B5EF4-FFF2-40B4-BE49-F238E27FC236}">
                  <a16:creationId xmlns:a16="http://schemas.microsoft.com/office/drawing/2014/main" id="{7ECCAA68-2B35-48C2-A128-BA6C8039E02C}"/>
                </a:ext>
              </a:extLst>
            </p:cNvPr>
            <p:cNvSpPr txBox="1"/>
            <p:nvPr/>
          </p:nvSpPr>
          <p:spPr>
            <a:xfrm>
              <a:off x="5515436" y="3593272"/>
              <a:ext cx="99647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15%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99" name="Rectangle 30">
            <a:extLst>
              <a:ext uri="{FF2B5EF4-FFF2-40B4-BE49-F238E27FC236}">
                <a16:creationId xmlns:a16="http://schemas.microsoft.com/office/drawing/2014/main" id="{51CBB5E1-4FD2-41EA-A253-6D592E337FB5}"/>
              </a:ext>
            </a:extLst>
          </p:cNvPr>
          <p:cNvSpPr/>
          <p:nvPr/>
        </p:nvSpPr>
        <p:spPr>
          <a:xfrm>
            <a:off x="906752" y="3810762"/>
            <a:ext cx="396914" cy="395754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00" name="Rounded Rectangle 5">
            <a:extLst>
              <a:ext uri="{FF2B5EF4-FFF2-40B4-BE49-F238E27FC236}">
                <a16:creationId xmlns:a16="http://schemas.microsoft.com/office/drawing/2014/main" id="{73A722B2-9508-4FB4-AABF-283B751F6EF8}"/>
              </a:ext>
            </a:extLst>
          </p:cNvPr>
          <p:cNvSpPr/>
          <p:nvPr/>
        </p:nvSpPr>
        <p:spPr>
          <a:xfrm flipH="1">
            <a:off x="860159" y="4671690"/>
            <a:ext cx="490100" cy="404303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01" name="Rounded Rectangle 27">
            <a:extLst>
              <a:ext uri="{FF2B5EF4-FFF2-40B4-BE49-F238E27FC236}">
                <a16:creationId xmlns:a16="http://schemas.microsoft.com/office/drawing/2014/main" id="{F996581E-CE92-49D4-A510-BC5056D6926A}"/>
              </a:ext>
            </a:extLst>
          </p:cNvPr>
          <p:cNvSpPr/>
          <p:nvPr/>
        </p:nvSpPr>
        <p:spPr>
          <a:xfrm>
            <a:off x="888492" y="5541168"/>
            <a:ext cx="433435" cy="33293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902" name="Group 2">
            <a:extLst>
              <a:ext uri="{FF2B5EF4-FFF2-40B4-BE49-F238E27FC236}">
                <a16:creationId xmlns:a16="http://schemas.microsoft.com/office/drawing/2014/main" id="{7BD9BDC6-650E-4356-BFB8-847531E5236C}"/>
              </a:ext>
            </a:extLst>
          </p:cNvPr>
          <p:cNvGrpSpPr/>
          <p:nvPr/>
        </p:nvGrpSpPr>
        <p:grpSpPr>
          <a:xfrm>
            <a:off x="7007952" y="1853421"/>
            <a:ext cx="1440388" cy="1246587"/>
            <a:chOff x="1619672" y="1450893"/>
            <a:chExt cx="931911" cy="806523"/>
          </a:xfrm>
        </p:grpSpPr>
        <p:grpSp>
          <p:nvGrpSpPr>
            <p:cNvPr id="903" name="Group 13">
              <a:extLst>
                <a:ext uri="{FF2B5EF4-FFF2-40B4-BE49-F238E27FC236}">
                  <a16:creationId xmlns:a16="http://schemas.microsoft.com/office/drawing/2014/main" id="{B3D7682D-5CE4-4FC0-84E7-EC4A599955F5}"/>
                </a:ext>
              </a:extLst>
            </p:cNvPr>
            <p:cNvGrpSpPr/>
            <p:nvPr/>
          </p:nvGrpSpPr>
          <p:grpSpPr>
            <a:xfrm>
              <a:off x="1619672" y="1450893"/>
              <a:ext cx="931911" cy="803372"/>
              <a:chOff x="2731306" y="5021709"/>
              <a:chExt cx="1863824" cy="1606745"/>
            </a:xfrm>
          </p:grpSpPr>
          <p:sp>
            <p:nvSpPr>
              <p:cNvPr id="905" name="Isosceles Triangle 11">
                <a:extLst>
                  <a:ext uri="{FF2B5EF4-FFF2-40B4-BE49-F238E27FC236}">
                    <a16:creationId xmlns:a16="http://schemas.microsoft.com/office/drawing/2014/main" id="{989DBA32-735F-47A8-8815-FEB2DE01E068}"/>
                  </a:ext>
                </a:extLst>
              </p:cNvPr>
              <p:cNvSpPr/>
              <p:nvPr/>
            </p:nvSpPr>
            <p:spPr>
              <a:xfrm>
                <a:off x="2843808" y="5156793"/>
                <a:ext cx="1638820" cy="1412776"/>
              </a:xfrm>
              <a:prstGeom prst="triangl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906" name="Isosceles Triangle 12">
                <a:extLst>
                  <a:ext uri="{FF2B5EF4-FFF2-40B4-BE49-F238E27FC236}">
                    <a16:creationId xmlns:a16="http://schemas.microsoft.com/office/drawing/2014/main" id="{EB12A090-EA11-4F7D-8A9C-F71A8FCED412}"/>
                  </a:ext>
                </a:extLst>
              </p:cNvPr>
              <p:cNvSpPr/>
              <p:nvPr/>
            </p:nvSpPr>
            <p:spPr>
              <a:xfrm>
                <a:off x="2731306" y="5021709"/>
                <a:ext cx="1863824" cy="1606745"/>
              </a:xfrm>
              <a:prstGeom prst="triangle">
                <a:avLst/>
              </a:prstGeom>
              <a:noFill/>
              <a:ln w="317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sp>
          <p:nvSpPr>
            <p:cNvPr id="904" name="TextBox 903">
              <a:extLst>
                <a:ext uri="{FF2B5EF4-FFF2-40B4-BE49-F238E27FC236}">
                  <a16:creationId xmlns:a16="http://schemas.microsoft.com/office/drawing/2014/main" id="{24CE0F7C-8D42-4469-B13E-65EC75FC5536}"/>
                </a:ext>
              </a:extLst>
            </p:cNvPr>
            <p:cNvSpPr txBox="1"/>
            <p:nvPr/>
          </p:nvSpPr>
          <p:spPr>
            <a:xfrm>
              <a:off x="1824972" y="1600297"/>
              <a:ext cx="540361" cy="65711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6000" b="1" dirty="0">
                  <a:solidFill>
                    <a:schemeClr val="bg1"/>
                  </a:solidFill>
                  <a:cs typeface="Arial" pitchFamily="34" charset="0"/>
                </a:rPr>
                <a:t>!</a:t>
              </a:r>
              <a:endParaRPr lang="ko-KR" altLang="en-US" sz="6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1358"/>
      </a:accent1>
      <a:accent2>
        <a:srgbClr val="ED7D1F"/>
      </a:accent2>
      <a:accent3>
        <a:srgbClr val="A0C82F"/>
      </a:accent3>
      <a:accent4>
        <a:srgbClr val="32B5D3"/>
      </a:accent4>
      <a:accent5>
        <a:srgbClr val="B44B97"/>
      </a:accent5>
      <a:accent6>
        <a:srgbClr val="435E71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12235</TotalTime>
  <Words>135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Bahnschrift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22</cp:revision>
  <dcterms:created xsi:type="dcterms:W3CDTF">2018-02-18T19:39:47Z</dcterms:created>
  <dcterms:modified xsi:type="dcterms:W3CDTF">2022-10-26T01:40:21Z</dcterms:modified>
</cp:coreProperties>
</file>