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1" name="Freeform: Shape 31">
            <a:extLst>
              <a:ext uri="{FF2B5EF4-FFF2-40B4-BE49-F238E27FC236}">
                <a16:creationId xmlns:a16="http://schemas.microsoft.com/office/drawing/2014/main" id="{0AAFD7DD-A0E5-4E12-BC4D-F41D959DFF5D}"/>
              </a:ext>
            </a:extLst>
          </p:cNvPr>
          <p:cNvSpPr/>
          <p:nvPr/>
        </p:nvSpPr>
        <p:spPr>
          <a:xfrm rot="16200000" flipV="1">
            <a:off x="2449891" y="2395541"/>
            <a:ext cx="1670797" cy="1636630"/>
          </a:xfrm>
          <a:custGeom>
            <a:avLst/>
            <a:gdLst>
              <a:gd name="connsiteX0" fmla="*/ 1670797 w 1670797"/>
              <a:gd name="connsiteY0" fmla="*/ 1615398 h 1636630"/>
              <a:gd name="connsiteX1" fmla="*/ 371828 w 1670797"/>
              <a:gd name="connsiteY1" fmla="*/ 21618 h 1636630"/>
              <a:gd name="connsiteX2" fmla="*/ 230177 w 1670797"/>
              <a:gd name="connsiteY2" fmla="*/ 0 h 1636630"/>
              <a:gd name="connsiteX3" fmla="*/ 0 w 1670797"/>
              <a:gd name="connsiteY3" fmla="*/ 408582 h 1636630"/>
              <a:gd name="connsiteX4" fmla="*/ 228359 w 1670797"/>
              <a:gd name="connsiteY4" fmla="*/ 813935 h 1636630"/>
              <a:gd name="connsiteX5" fmla="*/ 288685 w 1670797"/>
              <a:gd name="connsiteY5" fmla="*/ 829447 h 1636630"/>
              <a:gd name="connsiteX6" fmla="*/ 866915 w 1670797"/>
              <a:gd name="connsiteY6" fmla="*/ 1615398 h 1636630"/>
              <a:gd name="connsiteX7" fmla="*/ 865842 w 1670797"/>
              <a:gd name="connsiteY7" fmla="*/ 1636630 h 1636630"/>
              <a:gd name="connsiteX8" fmla="*/ 1277929 w 1670797"/>
              <a:gd name="connsiteY8" fmla="*/ 1404479 h 1636630"/>
              <a:gd name="connsiteX9" fmla="*/ 1670286 w 1670797"/>
              <a:gd name="connsiteY9" fmla="*/ 1625515 h 1636630"/>
              <a:gd name="connsiteX10" fmla="*/ 1670797 w 1670797"/>
              <a:gd name="connsiteY10" fmla="*/ 1615398 h 1636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0797" h="1636630">
                <a:moveTo>
                  <a:pt x="1670797" y="1615398"/>
                </a:moveTo>
                <a:cubicBezTo>
                  <a:pt x="1670796" y="829233"/>
                  <a:pt x="1113148" y="173314"/>
                  <a:pt x="371828" y="21618"/>
                </a:cubicBezTo>
                <a:lnTo>
                  <a:pt x="230177" y="0"/>
                </a:lnTo>
                <a:lnTo>
                  <a:pt x="0" y="408582"/>
                </a:lnTo>
                <a:lnTo>
                  <a:pt x="228359" y="813935"/>
                </a:lnTo>
                <a:lnTo>
                  <a:pt x="288685" y="829447"/>
                </a:lnTo>
                <a:cubicBezTo>
                  <a:pt x="623682" y="933642"/>
                  <a:pt x="866915" y="1246115"/>
                  <a:pt x="866915" y="1615398"/>
                </a:cubicBezTo>
                <a:lnTo>
                  <a:pt x="865842" y="1636630"/>
                </a:lnTo>
                <a:lnTo>
                  <a:pt x="1277929" y="1404479"/>
                </a:lnTo>
                <a:lnTo>
                  <a:pt x="1670286" y="1625515"/>
                </a:lnTo>
                <a:lnTo>
                  <a:pt x="1670797" y="16153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2" name="Freeform: Shape 30">
            <a:extLst>
              <a:ext uri="{FF2B5EF4-FFF2-40B4-BE49-F238E27FC236}">
                <a16:creationId xmlns:a16="http://schemas.microsoft.com/office/drawing/2014/main" id="{68964D49-9552-430B-99B9-9C356C5A7225}"/>
              </a:ext>
            </a:extLst>
          </p:cNvPr>
          <p:cNvSpPr/>
          <p:nvPr/>
        </p:nvSpPr>
        <p:spPr>
          <a:xfrm rot="16200000" flipV="1">
            <a:off x="872896" y="2376220"/>
            <a:ext cx="1647753" cy="1670796"/>
          </a:xfrm>
          <a:custGeom>
            <a:avLst/>
            <a:gdLst>
              <a:gd name="connsiteX0" fmla="*/ 1647753 w 1647753"/>
              <a:gd name="connsiteY0" fmla="*/ 216094 h 1670796"/>
              <a:gd name="connsiteX1" fmla="*/ 1264169 w 1647753"/>
              <a:gd name="connsiteY1" fmla="*/ 0 h 1670796"/>
              <a:gd name="connsiteX2" fmla="*/ 827070 w 1647753"/>
              <a:gd name="connsiteY2" fmla="*/ 246242 h 1670796"/>
              <a:gd name="connsiteX3" fmla="*/ 816157 w 1647753"/>
              <a:gd name="connsiteY3" fmla="*/ 288684 h 1670796"/>
              <a:gd name="connsiteX4" fmla="*/ 114348 w 1647753"/>
              <a:gd name="connsiteY4" fmla="*/ 862665 h 1670796"/>
              <a:gd name="connsiteX5" fmla="*/ 30234 w 1647753"/>
              <a:gd name="connsiteY5" fmla="*/ 866913 h 1670796"/>
              <a:gd name="connsiteX6" fmla="*/ 241124 w 1647753"/>
              <a:gd name="connsiteY6" fmla="*/ 1241259 h 1670796"/>
              <a:gd name="connsiteX7" fmla="*/ 0 w 1647753"/>
              <a:gd name="connsiteY7" fmla="*/ 1669271 h 1670796"/>
              <a:gd name="connsiteX8" fmla="*/ 30206 w 1647753"/>
              <a:gd name="connsiteY8" fmla="*/ 1670796 h 1670796"/>
              <a:gd name="connsiteX9" fmla="*/ 1623986 w 1647753"/>
              <a:gd name="connsiteY9" fmla="*/ 371827 h 1670796"/>
              <a:gd name="connsiteX10" fmla="*/ 1647753 w 1647753"/>
              <a:gd name="connsiteY10" fmla="*/ 216094 h 1670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7753" h="1670796">
                <a:moveTo>
                  <a:pt x="1647753" y="216094"/>
                </a:moveTo>
                <a:lnTo>
                  <a:pt x="1264169" y="0"/>
                </a:lnTo>
                <a:lnTo>
                  <a:pt x="827070" y="246242"/>
                </a:lnTo>
                <a:lnTo>
                  <a:pt x="816157" y="288684"/>
                </a:lnTo>
                <a:cubicBezTo>
                  <a:pt x="719977" y="597911"/>
                  <a:pt x="446329" y="828951"/>
                  <a:pt x="114348" y="862665"/>
                </a:cubicBezTo>
                <a:lnTo>
                  <a:pt x="30234" y="866913"/>
                </a:lnTo>
                <a:lnTo>
                  <a:pt x="241124" y="1241259"/>
                </a:lnTo>
                <a:lnTo>
                  <a:pt x="0" y="1669271"/>
                </a:lnTo>
                <a:lnTo>
                  <a:pt x="30206" y="1670796"/>
                </a:lnTo>
                <a:cubicBezTo>
                  <a:pt x="816370" y="1670796"/>
                  <a:pt x="1472289" y="1113148"/>
                  <a:pt x="1623986" y="371827"/>
                </a:cubicBezTo>
                <a:lnTo>
                  <a:pt x="1647753" y="21609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3" name="Freeform: Shape 26">
            <a:extLst>
              <a:ext uri="{FF2B5EF4-FFF2-40B4-BE49-F238E27FC236}">
                <a16:creationId xmlns:a16="http://schemas.microsoft.com/office/drawing/2014/main" id="{F5DA4DB4-A853-498F-A2AC-FBE60A782694}"/>
              </a:ext>
            </a:extLst>
          </p:cNvPr>
          <p:cNvSpPr/>
          <p:nvPr/>
        </p:nvSpPr>
        <p:spPr>
          <a:xfrm rot="16200000" flipV="1">
            <a:off x="858632" y="3976256"/>
            <a:ext cx="1670795" cy="1640935"/>
          </a:xfrm>
          <a:custGeom>
            <a:avLst/>
            <a:gdLst>
              <a:gd name="connsiteX0" fmla="*/ 1670795 w 1670795"/>
              <a:gd name="connsiteY0" fmla="*/ 1223585 h 1640935"/>
              <a:gd name="connsiteX1" fmla="*/ 1448710 w 1670795"/>
              <a:gd name="connsiteY1" fmla="*/ 829366 h 1640935"/>
              <a:gd name="connsiteX2" fmla="*/ 1382111 w 1670795"/>
              <a:gd name="connsiteY2" fmla="*/ 812242 h 1640935"/>
              <a:gd name="connsiteX3" fmla="*/ 803882 w 1670795"/>
              <a:gd name="connsiteY3" fmla="*/ 26290 h 1640935"/>
              <a:gd name="connsiteX4" fmla="*/ 804090 w 1670795"/>
              <a:gd name="connsiteY4" fmla="*/ 22179 h 1640935"/>
              <a:gd name="connsiteX5" fmla="*/ 422394 w 1670795"/>
              <a:gd name="connsiteY5" fmla="*/ 237209 h 1640935"/>
              <a:gd name="connsiteX6" fmla="*/ 1328 w 1670795"/>
              <a:gd name="connsiteY6" fmla="*/ 0 h 1640935"/>
              <a:gd name="connsiteX7" fmla="*/ 0 w 1670795"/>
              <a:gd name="connsiteY7" fmla="*/ 26291 h 1640935"/>
              <a:gd name="connsiteX8" fmla="*/ 1298968 w 1670795"/>
              <a:gd name="connsiteY8" fmla="*/ 1620071 h 1640935"/>
              <a:gd name="connsiteX9" fmla="*/ 1435678 w 1670795"/>
              <a:gd name="connsiteY9" fmla="*/ 1640935 h 1640935"/>
              <a:gd name="connsiteX10" fmla="*/ 1670795 w 1670795"/>
              <a:gd name="connsiteY10" fmla="*/ 1223585 h 1640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0795" h="1640935">
                <a:moveTo>
                  <a:pt x="1670795" y="1223585"/>
                </a:moveTo>
                <a:lnTo>
                  <a:pt x="1448710" y="829366"/>
                </a:lnTo>
                <a:lnTo>
                  <a:pt x="1382111" y="812242"/>
                </a:lnTo>
                <a:cubicBezTo>
                  <a:pt x="1047115" y="708046"/>
                  <a:pt x="803882" y="395573"/>
                  <a:pt x="803882" y="26290"/>
                </a:cubicBezTo>
                <a:lnTo>
                  <a:pt x="804090" y="22179"/>
                </a:lnTo>
                <a:lnTo>
                  <a:pt x="422394" y="237209"/>
                </a:lnTo>
                <a:lnTo>
                  <a:pt x="1328" y="0"/>
                </a:lnTo>
                <a:lnTo>
                  <a:pt x="0" y="26291"/>
                </a:lnTo>
                <a:cubicBezTo>
                  <a:pt x="0" y="812456"/>
                  <a:pt x="557649" y="1468375"/>
                  <a:pt x="1298968" y="1620071"/>
                </a:cubicBezTo>
                <a:lnTo>
                  <a:pt x="1435678" y="1640935"/>
                </a:lnTo>
                <a:lnTo>
                  <a:pt x="1670795" y="12235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4" name="Freeform: Shape 25">
            <a:extLst>
              <a:ext uri="{FF2B5EF4-FFF2-40B4-BE49-F238E27FC236}">
                <a16:creationId xmlns:a16="http://schemas.microsoft.com/office/drawing/2014/main" id="{1DA13FE6-3184-4BCD-A1FA-67BC412482E8}"/>
              </a:ext>
            </a:extLst>
          </p:cNvPr>
          <p:cNvSpPr/>
          <p:nvPr/>
        </p:nvSpPr>
        <p:spPr>
          <a:xfrm rot="16200000" flipV="1">
            <a:off x="2459542" y="3965004"/>
            <a:ext cx="1640197" cy="1670795"/>
          </a:xfrm>
          <a:custGeom>
            <a:avLst/>
            <a:gdLst>
              <a:gd name="connsiteX0" fmla="*/ 1640197 w 1640197"/>
              <a:gd name="connsiteY0" fmla="*/ 1262 h 1670795"/>
              <a:gd name="connsiteX1" fmla="*/ 1615210 w 1640197"/>
              <a:gd name="connsiteY1" fmla="*/ 0 h 1670795"/>
              <a:gd name="connsiteX2" fmla="*/ 21430 w 1640197"/>
              <a:gd name="connsiteY2" fmla="*/ 1298969 h 1670795"/>
              <a:gd name="connsiteX3" fmla="*/ 0 w 1640197"/>
              <a:gd name="connsiteY3" fmla="*/ 1439385 h 1670795"/>
              <a:gd name="connsiteX4" fmla="*/ 410773 w 1640197"/>
              <a:gd name="connsiteY4" fmla="*/ 1670795 h 1670795"/>
              <a:gd name="connsiteX5" fmla="*/ 813345 w 1640197"/>
              <a:gd name="connsiteY5" fmla="*/ 1444005 h 1670795"/>
              <a:gd name="connsiteX6" fmla="*/ 829259 w 1640197"/>
              <a:gd name="connsiteY6" fmla="*/ 1382111 h 1670795"/>
              <a:gd name="connsiteX7" fmla="*/ 1615210 w 1640197"/>
              <a:gd name="connsiteY7" fmla="*/ 803882 h 1670795"/>
              <a:gd name="connsiteX8" fmla="*/ 1620701 w 1640197"/>
              <a:gd name="connsiteY8" fmla="*/ 804159 h 1670795"/>
              <a:gd name="connsiteX9" fmla="*/ 1404290 w 1640197"/>
              <a:gd name="connsiteY9" fmla="*/ 420015 h 1670795"/>
              <a:gd name="connsiteX10" fmla="*/ 1640197 w 1640197"/>
              <a:gd name="connsiteY10" fmla="*/ 1262 h 167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0197" h="1670795">
                <a:moveTo>
                  <a:pt x="1640197" y="1262"/>
                </a:moveTo>
                <a:lnTo>
                  <a:pt x="1615210" y="0"/>
                </a:lnTo>
                <a:cubicBezTo>
                  <a:pt x="829045" y="0"/>
                  <a:pt x="173127" y="557649"/>
                  <a:pt x="21430" y="1298969"/>
                </a:cubicBezTo>
                <a:lnTo>
                  <a:pt x="0" y="1439385"/>
                </a:lnTo>
                <a:lnTo>
                  <a:pt x="410773" y="1670795"/>
                </a:lnTo>
                <a:lnTo>
                  <a:pt x="813345" y="1444005"/>
                </a:lnTo>
                <a:lnTo>
                  <a:pt x="829259" y="1382111"/>
                </a:lnTo>
                <a:cubicBezTo>
                  <a:pt x="933454" y="1047115"/>
                  <a:pt x="1245927" y="803882"/>
                  <a:pt x="1615210" y="803882"/>
                </a:cubicBezTo>
                <a:lnTo>
                  <a:pt x="1620701" y="804159"/>
                </a:lnTo>
                <a:lnTo>
                  <a:pt x="1404290" y="420015"/>
                </a:lnTo>
                <a:lnTo>
                  <a:pt x="1640197" y="12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5" name="Freeform 18">
            <a:extLst>
              <a:ext uri="{FF2B5EF4-FFF2-40B4-BE49-F238E27FC236}">
                <a16:creationId xmlns:a16="http://schemas.microsoft.com/office/drawing/2014/main" id="{0A25EBC4-AD02-481D-ADD0-6AD1AFD041AD}"/>
              </a:ext>
            </a:extLst>
          </p:cNvPr>
          <p:cNvSpPr/>
          <p:nvPr/>
        </p:nvSpPr>
        <p:spPr>
          <a:xfrm>
            <a:off x="3157717" y="2949967"/>
            <a:ext cx="556495" cy="44913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6" name="Rounded Rectangle 27">
            <a:extLst>
              <a:ext uri="{FF2B5EF4-FFF2-40B4-BE49-F238E27FC236}">
                <a16:creationId xmlns:a16="http://schemas.microsoft.com/office/drawing/2014/main" id="{FF950889-B5C2-4519-8857-00044D0D3A09}"/>
              </a:ext>
            </a:extLst>
          </p:cNvPr>
          <p:cNvSpPr/>
          <p:nvPr/>
        </p:nvSpPr>
        <p:spPr>
          <a:xfrm>
            <a:off x="1381248" y="4669333"/>
            <a:ext cx="413112" cy="3173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7" name="Rounded Rectangle 7">
            <a:extLst>
              <a:ext uri="{FF2B5EF4-FFF2-40B4-BE49-F238E27FC236}">
                <a16:creationId xmlns:a16="http://schemas.microsoft.com/office/drawing/2014/main" id="{0082A68A-E829-4902-B0F8-B8BDEC166540}"/>
              </a:ext>
            </a:extLst>
          </p:cNvPr>
          <p:cNvSpPr/>
          <p:nvPr/>
        </p:nvSpPr>
        <p:spPr>
          <a:xfrm>
            <a:off x="1421422" y="2949967"/>
            <a:ext cx="420006" cy="36246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8" name="Oval 21">
            <a:extLst>
              <a:ext uri="{FF2B5EF4-FFF2-40B4-BE49-F238E27FC236}">
                <a16:creationId xmlns:a16="http://schemas.microsoft.com/office/drawing/2014/main" id="{1DA253C6-BC93-4BC8-9D67-91BB8243D854}"/>
              </a:ext>
            </a:extLst>
          </p:cNvPr>
          <p:cNvSpPr>
            <a:spLocks noChangeAspect="1"/>
          </p:cNvSpPr>
          <p:nvPr/>
        </p:nvSpPr>
        <p:spPr>
          <a:xfrm>
            <a:off x="3157717" y="4620765"/>
            <a:ext cx="477786" cy="48177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9" name="Freeform: Shape 52">
            <a:extLst>
              <a:ext uri="{FF2B5EF4-FFF2-40B4-BE49-F238E27FC236}">
                <a16:creationId xmlns:a16="http://schemas.microsoft.com/office/drawing/2014/main" id="{C1E9EA9D-6A96-4C68-A9CD-669FC7EC7134}"/>
              </a:ext>
            </a:extLst>
          </p:cNvPr>
          <p:cNvSpPr/>
          <p:nvPr/>
        </p:nvSpPr>
        <p:spPr>
          <a:xfrm>
            <a:off x="4764922" y="1784223"/>
            <a:ext cx="5903078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Freeform: Shape 53">
            <a:extLst>
              <a:ext uri="{FF2B5EF4-FFF2-40B4-BE49-F238E27FC236}">
                <a16:creationId xmlns:a16="http://schemas.microsoft.com/office/drawing/2014/main" id="{809D282A-10C8-4731-A4C4-4CA27B775E9B}"/>
              </a:ext>
            </a:extLst>
          </p:cNvPr>
          <p:cNvSpPr/>
          <p:nvPr/>
        </p:nvSpPr>
        <p:spPr>
          <a:xfrm>
            <a:off x="5524998" y="2952134"/>
            <a:ext cx="5903078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Freeform: Shape 54">
            <a:extLst>
              <a:ext uri="{FF2B5EF4-FFF2-40B4-BE49-F238E27FC236}">
                <a16:creationId xmlns:a16="http://schemas.microsoft.com/office/drawing/2014/main" id="{E490E3BC-7577-4BFA-9494-8DC94030E7FA}"/>
              </a:ext>
            </a:extLst>
          </p:cNvPr>
          <p:cNvSpPr/>
          <p:nvPr/>
        </p:nvSpPr>
        <p:spPr>
          <a:xfrm>
            <a:off x="5524998" y="4120045"/>
            <a:ext cx="5903078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Freeform: Shape 55">
            <a:extLst>
              <a:ext uri="{FF2B5EF4-FFF2-40B4-BE49-F238E27FC236}">
                <a16:creationId xmlns:a16="http://schemas.microsoft.com/office/drawing/2014/main" id="{B42BF941-5FE8-41F2-BE97-0869F298897E}"/>
              </a:ext>
            </a:extLst>
          </p:cNvPr>
          <p:cNvSpPr/>
          <p:nvPr/>
        </p:nvSpPr>
        <p:spPr>
          <a:xfrm>
            <a:off x="4764922" y="5287957"/>
            <a:ext cx="5903078" cy="800100"/>
          </a:xfrm>
          <a:custGeom>
            <a:avLst/>
            <a:gdLst>
              <a:gd name="connsiteX0" fmla="*/ 4095750 w 4095750"/>
              <a:gd name="connsiteY0" fmla="*/ 0 h 800100"/>
              <a:gd name="connsiteX1" fmla="*/ 0 w 4095750"/>
              <a:gd name="connsiteY1" fmla="*/ 0 h 800100"/>
              <a:gd name="connsiteX2" fmla="*/ 0 w 4095750"/>
              <a:gd name="connsiteY2" fmla="*/ 800100 h 800100"/>
              <a:gd name="connsiteX3" fmla="*/ 4086225 w 4095750"/>
              <a:gd name="connsiteY3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0" h="800100">
                <a:moveTo>
                  <a:pt x="4095750" y="0"/>
                </a:moveTo>
                <a:lnTo>
                  <a:pt x="0" y="0"/>
                </a:lnTo>
                <a:lnTo>
                  <a:pt x="0" y="800100"/>
                </a:lnTo>
                <a:lnTo>
                  <a:pt x="4086225" y="800100"/>
                </a:ln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3" name="Group 56">
            <a:extLst>
              <a:ext uri="{FF2B5EF4-FFF2-40B4-BE49-F238E27FC236}">
                <a16:creationId xmlns:a16="http://schemas.microsoft.com/office/drawing/2014/main" id="{6A0D35E4-8173-44C5-B82F-46400A12CF50}"/>
              </a:ext>
            </a:extLst>
          </p:cNvPr>
          <p:cNvGrpSpPr/>
          <p:nvPr/>
        </p:nvGrpSpPr>
        <p:grpSpPr>
          <a:xfrm>
            <a:off x="4960941" y="1824804"/>
            <a:ext cx="5707059" cy="713214"/>
            <a:chOff x="6565695" y="2053509"/>
            <a:chExt cx="2037996" cy="713214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0360E150-0437-4F08-B4A8-AA1FDED812EF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321D9504-E084-4FB3-8811-333C7E2094E5}"/>
                </a:ext>
              </a:extLst>
            </p:cNvPr>
            <p:cNvSpPr txBox="1"/>
            <p:nvPr/>
          </p:nvSpPr>
          <p:spPr>
            <a:xfrm>
              <a:off x="6565695" y="2053509"/>
              <a:ext cx="20379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6" name="Group 68">
            <a:extLst>
              <a:ext uri="{FF2B5EF4-FFF2-40B4-BE49-F238E27FC236}">
                <a16:creationId xmlns:a16="http://schemas.microsoft.com/office/drawing/2014/main" id="{EAF7C23F-AA44-4D6C-AA59-B6C9B228A9CC}"/>
              </a:ext>
            </a:extLst>
          </p:cNvPr>
          <p:cNvGrpSpPr/>
          <p:nvPr/>
        </p:nvGrpSpPr>
        <p:grpSpPr>
          <a:xfrm>
            <a:off x="5744643" y="2995577"/>
            <a:ext cx="5707059" cy="713214"/>
            <a:chOff x="6565695" y="2053509"/>
            <a:chExt cx="2037996" cy="713214"/>
          </a:xfrm>
        </p:grpSpPr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A9F57F8E-C6F0-413C-AAA9-6915C21B80EE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8C5A21A0-F277-4643-BCB2-F8FFB90D0959}"/>
                </a:ext>
              </a:extLst>
            </p:cNvPr>
            <p:cNvSpPr txBox="1"/>
            <p:nvPr/>
          </p:nvSpPr>
          <p:spPr>
            <a:xfrm>
              <a:off x="6565695" y="2053509"/>
              <a:ext cx="20379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9" name="Group 71">
            <a:extLst>
              <a:ext uri="{FF2B5EF4-FFF2-40B4-BE49-F238E27FC236}">
                <a16:creationId xmlns:a16="http://schemas.microsoft.com/office/drawing/2014/main" id="{397C720A-F626-46D6-A7F1-F0D817327871}"/>
              </a:ext>
            </a:extLst>
          </p:cNvPr>
          <p:cNvGrpSpPr/>
          <p:nvPr/>
        </p:nvGrpSpPr>
        <p:grpSpPr>
          <a:xfrm>
            <a:off x="5744643" y="4166350"/>
            <a:ext cx="5707059" cy="713214"/>
            <a:chOff x="6565695" y="2053509"/>
            <a:chExt cx="2037996" cy="713214"/>
          </a:xfrm>
        </p:grpSpPr>
        <p:sp>
          <p:nvSpPr>
            <p:cNvPr id="460" name="TextBox 459">
              <a:extLst>
                <a:ext uri="{FF2B5EF4-FFF2-40B4-BE49-F238E27FC236}">
                  <a16:creationId xmlns:a16="http://schemas.microsoft.com/office/drawing/2014/main" id="{D1F4F182-C74C-45EB-9B61-7327350E5117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08C14305-FAA6-4959-A28C-7083B957A4BD}"/>
                </a:ext>
              </a:extLst>
            </p:cNvPr>
            <p:cNvSpPr txBox="1"/>
            <p:nvPr/>
          </p:nvSpPr>
          <p:spPr>
            <a:xfrm>
              <a:off x="6565695" y="2053509"/>
              <a:ext cx="20379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2" name="Group 74">
            <a:extLst>
              <a:ext uri="{FF2B5EF4-FFF2-40B4-BE49-F238E27FC236}">
                <a16:creationId xmlns:a16="http://schemas.microsoft.com/office/drawing/2014/main" id="{CADDA6C2-FEF4-47FE-ABEF-433311581EBD}"/>
              </a:ext>
            </a:extLst>
          </p:cNvPr>
          <p:cNvGrpSpPr/>
          <p:nvPr/>
        </p:nvGrpSpPr>
        <p:grpSpPr>
          <a:xfrm>
            <a:off x="4960941" y="5337123"/>
            <a:ext cx="5707059" cy="713214"/>
            <a:chOff x="6565695" y="2053509"/>
            <a:chExt cx="2037996" cy="713214"/>
          </a:xfrm>
        </p:grpSpPr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5B501153-60CB-4045-8BEA-50A8A11EF17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7ABB2FD0-D167-481D-96AE-B4141547010C}"/>
                </a:ext>
              </a:extLst>
            </p:cNvPr>
            <p:cNvSpPr txBox="1"/>
            <p:nvPr/>
          </p:nvSpPr>
          <p:spPr>
            <a:xfrm>
              <a:off x="6565695" y="2053509"/>
              <a:ext cx="20379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5" name="Rectangle 50">
            <a:extLst>
              <a:ext uri="{FF2B5EF4-FFF2-40B4-BE49-F238E27FC236}">
                <a16:creationId xmlns:a16="http://schemas.microsoft.com/office/drawing/2014/main" id="{7377F7BB-6FF4-4B73-B9BF-C4038D7857EE}"/>
              </a:ext>
            </a:extLst>
          </p:cNvPr>
          <p:cNvSpPr>
            <a:spLocks noChangeAspect="1"/>
          </p:cNvSpPr>
          <p:nvPr/>
        </p:nvSpPr>
        <p:spPr>
          <a:xfrm>
            <a:off x="2228598" y="3445712"/>
            <a:ext cx="519774" cy="297708"/>
          </a:xfrm>
          <a:custGeom>
            <a:avLst/>
            <a:gdLst/>
            <a:ahLst/>
            <a:cxnLst/>
            <a:rect l="l" t="t" r="r" b="b"/>
            <a:pathLst>
              <a:path w="2797236" h="1602166">
                <a:moveTo>
                  <a:pt x="676854" y="738042"/>
                </a:moveTo>
                <a:cubicBezTo>
                  <a:pt x="614942" y="702297"/>
                  <a:pt x="535774" y="723510"/>
                  <a:pt x="500029" y="785422"/>
                </a:cubicBezTo>
                <a:cubicBezTo>
                  <a:pt x="464284" y="847335"/>
                  <a:pt x="485497" y="926503"/>
                  <a:pt x="547409" y="962248"/>
                </a:cubicBezTo>
                <a:cubicBezTo>
                  <a:pt x="609321" y="997993"/>
                  <a:pt x="688490" y="976780"/>
                  <a:pt x="724235" y="914867"/>
                </a:cubicBezTo>
                <a:cubicBezTo>
                  <a:pt x="759980" y="852955"/>
                  <a:pt x="738766" y="773787"/>
                  <a:pt x="676854" y="738042"/>
                </a:cubicBezTo>
                <a:close/>
                <a:moveTo>
                  <a:pt x="1505478" y="880583"/>
                </a:moveTo>
                <a:lnTo>
                  <a:pt x="1475082" y="873061"/>
                </a:lnTo>
                <a:lnTo>
                  <a:pt x="1475082" y="1008668"/>
                </a:lnTo>
                <a:cubicBezTo>
                  <a:pt x="1478425" y="1007382"/>
                  <a:pt x="1481683" y="1005827"/>
                  <a:pt x="1484860" y="1004059"/>
                </a:cubicBezTo>
                <a:cubicBezTo>
                  <a:pt x="1512039" y="988933"/>
                  <a:pt x="1529130" y="960585"/>
                  <a:pt x="1529788" y="929597"/>
                </a:cubicBezTo>
                <a:cubicBezTo>
                  <a:pt x="1530028" y="906726"/>
                  <a:pt x="1526034" y="896074"/>
                  <a:pt x="1505478" y="880583"/>
                </a:cubicBezTo>
                <a:close/>
                <a:moveTo>
                  <a:pt x="1395816" y="619564"/>
                </a:moveTo>
                <a:cubicBezTo>
                  <a:pt x="1376272" y="632083"/>
                  <a:pt x="1363760" y="652864"/>
                  <a:pt x="1361807" y="675926"/>
                </a:cubicBezTo>
                <a:lnTo>
                  <a:pt x="1362578" y="675894"/>
                </a:lnTo>
                <a:cubicBezTo>
                  <a:pt x="1361574" y="701623"/>
                  <a:pt x="1371022" y="725250"/>
                  <a:pt x="1395009" y="740923"/>
                </a:cubicBezTo>
                <a:lnTo>
                  <a:pt x="1395816" y="741452"/>
                </a:lnTo>
                <a:close/>
                <a:moveTo>
                  <a:pt x="1475082" y="467094"/>
                </a:moveTo>
                <a:lnTo>
                  <a:pt x="1475082" y="500684"/>
                </a:lnTo>
                <a:cubicBezTo>
                  <a:pt x="1497267" y="504631"/>
                  <a:pt x="1518774" y="512905"/>
                  <a:pt x="1538543" y="525166"/>
                </a:cubicBezTo>
                <a:cubicBezTo>
                  <a:pt x="1596427" y="561066"/>
                  <a:pt x="1630319" y="625508"/>
                  <a:pt x="1627098" y="693545"/>
                </a:cubicBezTo>
                <a:lnTo>
                  <a:pt x="1518521" y="688404"/>
                </a:lnTo>
                <a:cubicBezTo>
                  <a:pt x="1519877" y="659770"/>
                  <a:pt x="1505613" y="632649"/>
                  <a:pt x="1481252" y="617540"/>
                </a:cubicBezTo>
                <a:lnTo>
                  <a:pt x="1475082" y="614775"/>
                </a:lnTo>
                <a:lnTo>
                  <a:pt x="1475082" y="759007"/>
                </a:lnTo>
                <a:cubicBezTo>
                  <a:pt x="1516008" y="761698"/>
                  <a:pt x="1547648" y="771672"/>
                  <a:pt x="1577189" y="790249"/>
                </a:cubicBezTo>
                <a:cubicBezTo>
                  <a:pt x="1622357" y="818652"/>
                  <a:pt x="1647114" y="873156"/>
                  <a:pt x="1650484" y="927386"/>
                </a:cubicBezTo>
                <a:lnTo>
                  <a:pt x="1650683" y="927386"/>
                </a:lnTo>
                <a:lnTo>
                  <a:pt x="1650607" y="928511"/>
                </a:lnTo>
                <a:cubicBezTo>
                  <a:pt x="1650834" y="929446"/>
                  <a:pt x="1650880" y="930391"/>
                  <a:pt x="1650916" y="931336"/>
                </a:cubicBezTo>
                <a:lnTo>
                  <a:pt x="1650415" y="931353"/>
                </a:lnTo>
                <a:cubicBezTo>
                  <a:pt x="1649239" y="1005482"/>
                  <a:pt x="1608533" y="1073418"/>
                  <a:pt x="1543577" y="1109567"/>
                </a:cubicBezTo>
                <a:cubicBezTo>
                  <a:pt x="1521978" y="1121587"/>
                  <a:pt x="1498805" y="1129476"/>
                  <a:pt x="1475082" y="1132835"/>
                </a:cubicBezTo>
                <a:lnTo>
                  <a:pt x="1475082" y="1165545"/>
                </a:lnTo>
                <a:lnTo>
                  <a:pt x="1395816" y="1165545"/>
                </a:lnTo>
                <a:lnTo>
                  <a:pt x="1395816" y="1130194"/>
                </a:lnTo>
                <a:cubicBezTo>
                  <a:pt x="1373613" y="1125585"/>
                  <a:pt x="1352168" y="1116888"/>
                  <a:pt x="1332303" y="1104568"/>
                </a:cubicBezTo>
                <a:cubicBezTo>
                  <a:pt x="1268003" y="1064689"/>
                  <a:pt x="1230355" y="993103"/>
                  <a:pt x="1233933" y="917525"/>
                </a:cubicBezTo>
                <a:lnTo>
                  <a:pt x="1354544" y="923236"/>
                </a:lnTo>
                <a:cubicBezTo>
                  <a:pt x="1353040" y="954989"/>
                  <a:pt x="1368828" y="985067"/>
                  <a:pt x="1395816" y="1001849"/>
                </a:cubicBezTo>
                <a:lnTo>
                  <a:pt x="1395816" y="862479"/>
                </a:lnTo>
                <a:cubicBezTo>
                  <a:pt x="1368998" y="855832"/>
                  <a:pt x="1344002" y="843677"/>
                  <a:pt x="1322380" y="825533"/>
                </a:cubicBezTo>
                <a:cubicBezTo>
                  <a:pt x="1279142" y="789250"/>
                  <a:pt x="1253317" y="736644"/>
                  <a:pt x="1251176" y="680490"/>
                </a:cubicBezTo>
                <a:cubicBezTo>
                  <a:pt x="1251334" y="597461"/>
                  <a:pt x="1284345" y="551005"/>
                  <a:pt x="1345251" y="517567"/>
                </a:cubicBezTo>
                <a:cubicBezTo>
                  <a:pt x="1360367" y="509155"/>
                  <a:pt x="1379438" y="506089"/>
                  <a:pt x="1395816" y="502211"/>
                </a:cubicBezTo>
                <a:lnTo>
                  <a:pt x="1395816" y="467094"/>
                </a:lnTo>
                <a:close/>
                <a:moveTo>
                  <a:pt x="1670907" y="420372"/>
                </a:moveTo>
                <a:cubicBezTo>
                  <a:pt x="1452232" y="294120"/>
                  <a:pt x="1172613" y="369043"/>
                  <a:pt x="1046361" y="587719"/>
                </a:cubicBezTo>
                <a:cubicBezTo>
                  <a:pt x="920108" y="806395"/>
                  <a:pt x="995032" y="1086013"/>
                  <a:pt x="1213707" y="1212266"/>
                </a:cubicBezTo>
                <a:cubicBezTo>
                  <a:pt x="1432383" y="1338518"/>
                  <a:pt x="1712002" y="1263595"/>
                  <a:pt x="1838254" y="1044919"/>
                </a:cubicBezTo>
                <a:cubicBezTo>
                  <a:pt x="1964507" y="826243"/>
                  <a:pt x="1889583" y="546625"/>
                  <a:pt x="1670907" y="420372"/>
                </a:cubicBezTo>
                <a:close/>
                <a:moveTo>
                  <a:pt x="2337204" y="670392"/>
                </a:moveTo>
                <a:cubicBezTo>
                  <a:pt x="2275292" y="634647"/>
                  <a:pt x="2196124" y="655860"/>
                  <a:pt x="2160379" y="717772"/>
                </a:cubicBezTo>
                <a:cubicBezTo>
                  <a:pt x="2124634" y="779684"/>
                  <a:pt x="2145847" y="858852"/>
                  <a:pt x="2207759" y="894597"/>
                </a:cubicBezTo>
                <a:cubicBezTo>
                  <a:pt x="2269672" y="930342"/>
                  <a:pt x="2348840" y="909129"/>
                  <a:pt x="2384585" y="847217"/>
                </a:cubicBezTo>
                <a:cubicBezTo>
                  <a:pt x="2420330" y="785305"/>
                  <a:pt x="2399117" y="706137"/>
                  <a:pt x="2337204" y="670392"/>
                </a:cubicBezTo>
                <a:close/>
                <a:moveTo>
                  <a:pt x="2384613" y="233313"/>
                </a:moveTo>
                <a:cubicBezTo>
                  <a:pt x="2428818" y="319090"/>
                  <a:pt x="2503845" y="385970"/>
                  <a:pt x="2595156" y="420224"/>
                </a:cubicBezTo>
                <a:lnTo>
                  <a:pt x="2595155" y="1152677"/>
                </a:lnTo>
                <a:cubicBezTo>
                  <a:pt x="2489919" y="1191773"/>
                  <a:pt x="2405690" y="1273809"/>
                  <a:pt x="2363285" y="1377636"/>
                </a:cubicBezTo>
                <a:lnTo>
                  <a:pt x="402182" y="1377636"/>
                </a:lnTo>
                <a:cubicBezTo>
                  <a:pt x="366180" y="1300676"/>
                  <a:pt x="305669" y="1237745"/>
                  <a:pt x="230221" y="1198942"/>
                </a:cubicBezTo>
                <a:lnTo>
                  <a:pt x="230221" y="415045"/>
                </a:lnTo>
                <a:cubicBezTo>
                  <a:pt x="307865" y="376272"/>
                  <a:pt x="370258" y="312122"/>
                  <a:pt x="407224" y="233313"/>
                </a:cubicBezTo>
                <a:close/>
                <a:moveTo>
                  <a:pt x="2374194" y="127259"/>
                </a:moveTo>
                <a:lnTo>
                  <a:pt x="406569" y="127259"/>
                </a:lnTo>
                <a:cubicBezTo>
                  <a:pt x="368226" y="267341"/>
                  <a:pt x="255955" y="376146"/>
                  <a:pt x="114433" y="410154"/>
                </a:cubicBezTo>
                <a:lnTo>
                  <a:pt x="114433" y="1207711"/>
                </a:lnTo>
                <a:cubicBezTo>
                  <a:pt x="249220" y="1241659"/>
                  <a:pt x="356431" y="1343562"/>
                  <a:pt x="397550" y="1475019"/>
                </a:cubicBezTo>
                <a:lnTo>
                  <a:pt x="2364592" y="1475019"/>
                </a:lnTo>
                <a:cubicBezTo>
                  <a:pt x="2403043" y="1323089"/>
                  <a:pt x="2527516" y="1206120"/>
                  <a:pt x="2682804" y="1177407"/>
                </a:cubicBezTo>
                <a:lnTo>
                  <a:pt x="2682804" y="401000"/>
                </a:lnTo>
                <a:cubicBezTo>
                  <a:pt x="2536308" y="373254"/>
                  <a:pt x="2418049" y="266915"/>
                  <a:pt x="2374194" y="127259"/>
                </a:cubicBezTo>
                <a:close/>
                <a:moveTo>
                  <a:pt x="2797236" y="112"/>
                </a:moveTo>
                <a:lnTo>
                  <a:pt x="2797236" y="1602166"/>
                </a:lnTo>
                <a:lnTo>
                  <a:pt x="419639" y="1602166"/>
                </a:lnTo>
                <a:lnTo>
                  <a:pt x="12661" y="1602166"/>
                </a:lnTo>
                <a:lnTo>
                  <a:pt x="0" y="1602166"/>
                </a:lnTo>
                <a:lnTo>
                  <a:pt x="0" y="112"/>
                </a:lnTo>
                <a:lnTo>
                  <a:pt x="2352082" y="112"/>
                </a:lnTo>
                <a:cubicBezTo>
                  <a:pt x="2352071" y="75"/>
                  <a:pt x="2352071" y="37"/>
                  <a:pt x="2352071" y="0"/>
                </a:cubicBezTo>
                <a:lnTo>
                  <a:pt x="2759048" y="0"/>
                </a:lnTo>
                <a:lnTo>
                  <a:pt x="2759047" y="11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466" name="Group 78">
            <a:extLst>
              <a:ext uri="{FF2B5EF4-FFF2-40B4-BE49-F238E27FC236}">
                <a16:creationId xmlns:a16="http://schemas.microsoft.com/office/drawing/2014/main" id="{BD043DC4-1F8A-4303-909A-223DCB1A675C}"/>
              </a:ext>
            </a:extLst>
          </p:cNvPr>
          <p:cNvGrpSpPr/>
          <p:nvPr/>
        </p:nvGrpSpPr>
        <p:grpSpPr>
          <a:xfrm>
            <a:off x="1841428" y="3815902"/>
            <a:ext cx="1332168" cy="863315"/>
            <a:chOff x="3233963" y="1954419"/>
            <a:chExt cx="1400520" cy="863315"/>
          </a:xfrm>
        </p:grpSpPr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354EAD8A-5731-4B2D-83B5-DEDEE40AA0BE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68" name="TextBox 467">
              <a:extLst>
                <a:ext uri="{FF2B5EF4-FFF2-40B4-BE49-F238E27FC236}">
                  <a16:creationId xmlns:a16="http://schemas.microsoft.com/office/drawing/2014/main" id="{D1C29A45-F11D-45D4-8AEA-D176628317FE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131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2022-10-27T05:29:35Z</dcterms:modified>
</cp:coreProperties>
</file>