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0" name="그룹 439">
            <a:extLst>
              <a:ext uri="{FF2B5EF4-FFF2-40B4-BE49-F238E27FC236}">
                <a16:creationId xmlns:a16="http://schemas.microsoft.com/office/drawing/2014/main" id="{D6958C2F-C352-4EDB-B843-965933F51BD1}"/>
              </a:ext>
            </a:extLst>
          </p:cNvPr>
          <p:cNvGrpSpPr/>
          <p:nvPr/>
        </p:nvGrpSpPr>
        <p:grpSpPr>
          <a:xfrm>
            <a:off x="668199" y="3361494"/>
            <a:ext cx="10855603" cy="1250088"/>
            <a:chOff x="-1442173" y="3198688"/>
            <a:chExt cx="13038521" cy="1501465"/>
          </a:xfrm>
        </p:grpSpPr>
        <p:grpSp>
          <p:nvGrpSpPr>
            <p:cNvPr id="441" name="그룹 440">
              <a:extLst>
                <a:ext uri="{FF2B5EF4-FFF2-40B4-BE49-F238E27FC236}">
                  <a16:creationId xmlns:a16="http://schemas.microsoft.com/office/drawing/2014/main" id="{0936640E-FB97-4EED-BC30-C076E321E4A6}"/>
                </a:ext>
              </a:extLst>
            </p:cNvPr>
            <p:cNvGrpSpPr/>
            <p:nvPr/>
          </p:nvGrpSpPr>
          <p:grpSpPr>
            <a:xfrm>
              <a:off x="-1442173" y="3198688"/>
              <a:ext cx="12929190" cy="1491901"/>
              <a:chOff x="-1273210" y="2870698"/>
              <a:chExt cx="12929190" cy="1491901"/>
            </a:xfrm>
          </p:grpSpPr>
          <p:sp>
            <p:nvSpPr>
              <p:cNvPr id="449" name="자유형: 도형 448">
                <a:extLst>
                  <a:ext uri="{FF2B5EF4-FFF2-40B4-BE49-F238E27FC236}">
                    <a16:creationId xmlns:a16="http://schemas.microsoft.com/office/drawing/2014/main" id="{1DEEA700-09CD-4C72-8A86-E33E93FC463F}"/>
                  </a:ext>
                </a:extLst>
              </p:cNvPr>
              <p:cNvSpPr/>
              <p:nvPr/>
            </p:nvSpPr>
            <p:spPr>
              <a:xfrm flipH="1">
                <a:off x="7082287" y="2870698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0" name="자유형: 도형 449">
                <a:extLst>
                  <a:ext uri="{FF2B5EF4-FFF2-40B4-BE49-F238E27FC236}">
                    <a16:creationId xmlns:a16="http://schemas.microsoft.com/office/drawing/2014/main" id="{A76061B3-5EFC-4316-A585-533521910619}"/>
                  </a:ext>
                </a:extLst>
              </p:cNvPr>
              <p:cNvSpPr/>
              <p:nvPr/>
            </p:nvSpPr>
            <p:spPr>
              <a:xfrm flipH="1" flipV="1">
                <a:off x="9171161" y="3505051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1" name="자유형: 도형 450">
                <a:extLst>
                  <a:ext uri="{FF2B5EF4-FFF2-40B4-BE49-F238E27FC236}">
                    <a16:creationId xmlns:a16="http://schemas.microsoft.com/office/drawing/2014/main" id="{734637F9-C72F-4071-A4A0-564290BCE8D8}"/>
                  </a:ext>
                </a:extLst>
              </p:cNvPr>
              <p:cNvSpPr/>
              <p:nvPr/>
            </p:nvSpPr>
            <p:spPr>
              <a:xfrm flipH="1">
                <a:off x="2904539" y="2870698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2" name="자유형: 도형 451">
                <a:extLst>
                  <a:ext uri="{FF2B5EF4-FFF2-40B4-BE49-F238E27FC236}">
                    <a16:creationId xmlns:a16="http://schemas.microsoft.com/office/drawing/2014/main" id="{E29CD2F2-6DE0-429F-A8C5-E5AD6BAD2E8E}"/>
                  </a:ext>
                </a:extLst>
              </p:cNvPr>
              <p:cNvSpPr/>
              <p:nvPr/>
            </p:nvSpPr>
            <p:spPr>
              <a:xfrm flipH="1" flipV="1">
                <a:off x="4993413" y="3505051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3" name="자유형: 도형 452">
                <a:extLst>
                  <a:ext uri="{FF2B5EF4-FFF2-40B4-BE49-F238E27FC236}">
                    <a16:creationId xmlns:a16="http://schemas.microsoft.com/office/drawing/2014/main" id="{FCB50501-9CC9-49C2-90C6-68DE1E82154D}"/>
                  </a:ext>
                </a:extLst>
              </p:cNvPr>
              <p:cNvSpPr/>
              <p:nvPr/>
            </p:nvSpPr>
            <p:spPr>
              <a:xfrm flipH="1" flipV="1">
                <a:off x="815665" y="3505051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54" name="자유형: 도형 453">
                <a:extLst>
                  <a:ext uri="{FF2B5EF4-FFF2-40B4-BE49-F238E27FC236}">
                    <a16:creationId xmlns:a16="http://schemas.microsoft.com/office/drawing/2014/main" id="{9BB8ADCD-D82C-41E7-A8C3-A62E2BDCE170}"/>
                  </a:ext>
                </a:extLst>
              </p:cNvPr>
              <p:cNvSpPr/>
              <p:nvPr/>
            </p:nvSpPr>
            <p:spPr>
              <a:xfrm flipH="1">
                <a:off x="-1273210" y="2880262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42" name="그룹 441">
              <a:extLst>
                <a:ext uri="{FF2B5EF4-FFF2-40B4-BE49-F238E27FC236}">
                  <a16:creationId xmlns:a16="http://schemas.microsoft.com/office/drawing/2014/main" id="{703EC768-9EE7-4D27-943E-C6774E09FA47}"/>
                </a:ext>
              </a:extLst>
            </p:cNvPr>
            <p:cNvGrpSpPr/>
            <p:nvPr/>
          </p:nvGrpSpPr>
          <p:grpSpPr>
            <a:xfrm>
              <a:off x="-1332842" y="3198688"/>
              <a:ext cx="12929190" cy="1501465"/>
              <a:chOff x="-1163879" y="2870698"/>
              <a:chExt cx="12929190" cy="1501465"/>
            </a:xfrm>
          </p:grpSpPr>
          <p:sp>
            <p:nvSpPr>
              <p:cNvPr id="443" name="자유형: 도형 442">
                <a:extLst>
                  <a:ext uri="{FF2B5EF4-FFF2-40B4-BE49-F238E27FC236}">
                    <a16:creationId xmlns:a16="http://schemas.microsoft.com/office/drawing/2014/main" id="{AC77D5F8-29A0-4D42-B8BC-CDBD5E6B0A7B}"/>
                  </a:ext>
                </a:extLst>
              </p:cNvPr>
              <p:cNvSpPr/>
              <p:nvPr/>
            </p:nvSpPr>
            <p:spPr>
              <a:xfrm flipV="1">
                <a:off x="3013870" y="3505051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4" name="자유형: 도형 443">
                <a:extLst>
                  <a:ext uri="{FF2B5EF4-FFF2-40B4-BE49-F238E27FC236}">
                    <a16:creationId xmlns:a16="http://schemas.microsoft.com/office/drawing/2014/main" id="{0D650D72-842C-4E5D-A175-EB02DF28BDAF}"/>
                  </a:ext>
                </a:extLst>
              </p:cNvPr>
              <p:cNvSpPr/>
              <p:nvPr/>
            </p:nvSpPr>
            <p:spPr>
              <a:xfrm>
                <a:off x="924996" y="2870698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5" name="자유형: 도형 444">
                <a:extLst>
                  <a:ext uri="{FF2B5EF4-FFF2-40B4-BE49-F238E27FC236}">
                    <a16:creationId xmlns:a16="http://schemas.microsoft.com/office/drawing/2014/main" id="{50E8D2B1-F351-46A4-A26D-6889D8C7026D}"/>
                  </a:ext>
                </a:extLst>
              </p:cNvPr>
              <p:cNvSpPr/>
              <p:nvPr/>
            </p:nvSpPr>
            <p:spPr>
              <a:xfrm flipV="1">
                <a:off x="7191618" y="3505051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6" name="자유형: 도형 445">
                <a:extLst>
                  <a:ext uri="{FF2B5EF4-FFF2-40B4-BE49-F238E27FC236}">
                    <a16:creationId xmlns:a16="http://schemas.microsoft.com/office/drawing/2014/main" id="{F76CB611-5A3C-4B02-8A64-2B2F9D1A5975}"/>
                  </a:ext>
                </a:extLst>
              </p:cNvPr>
              <p:cNvSpPr/>
              <p:nvPr/>
            </p:nvSpPr>
            <p:spPr>
              <a:xfrm>
                <a:off x="5102744" y="2870698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7" name="자유형: 도형 446">
                <a:extLst>
                  <a:ext uri="{FF2B5EF4-FFF2-40B4-BE49-F238E27FC236}">
                    <a16:creationId xmlns:a16="http://schemas.microsoft.com/office/drawing/2014/main" id="{DB2EFEB2-0CB0-406E-8113-D27FA70220B2}"/>
                  </a:ext>
                </a:extLst>
              </p:cNvPr>
              <p:cNvSpPr/>
              <p:nvPr/>
            </p:nvSpPr>
            <p:spPr>
              <a:xfrm>
                <a:off x="9280492" y="2870698"/>
                <a:ext cx="2484819" cy="857548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448" name="자유형: 도형 447">
                <a:extLst>
                  <a:ext uri="{FF2B5EF4-FFF2-40B4-BE49-F238E27FC236}">
                    <a16:creationId xmlns:a16="http://schemas.microsoft.com/office/drawing/2014/main" id="{C2D0F372-4495-456A-945C-68D9052404EA}"/>
                  </a:ext>
                </a:extLst>
              </p:cNvPr>
              <p:cNvSpPr/>
              <p:nvPr/>
            </p:nvSpPr>
            <p:spPr>
              <a:xfrm flipV="1">
                <a:off x="-1163879" y="3514614"/>
                <a:ext cx="2484819" cy="857549"/>
              </a:xfrm>
              <a:custGeom>
                <a:avLst/>
                <a:gdLst>
                  <a:gd name="connsiteX0" fmla="*/ 2227514 w 2484819"/>
                  <a:gd name="connsiteY0" fmla="*/ 857548 h 857548"/>
                  <a:gd name="connsiteX1" fmla="*/ 2484819 w 2484819"/>
                  <a:gd name="connsiteY1" fmla="*/ 647999 h 857548"/>
                  <a:gd name="connsiteX2" fmla="*/ 2376000 w 2484819"/>
                  <a:gd name="connsiteY2" fmla="*/ 647999 h 857548"/>
                  <a:gd name="connsiteX3" fmla="*/ 2376000 w 2484819"/>
                  <a:gd name="connsiteY3" fmla="*/ 312025 h 857548"/>
                  <a:gd name="connsiteX4" fmla="*/ 2063975 w 2484819"/>
                  <a:gd name="connsiteY4" fmla="*/ 0 h 857548"/>
                  <a:gd name="connsiteX5" fmla="*/ 312025 w 2484819"/>
                  <a:gd name="connsiteY5" fmla="*/ 0 h 857548"/>
                  <a:gd name="connsiteX6" fmla="*/ 0 w 2484819"/>
                  <a:gd name="connsiteY6" fmla="*/ 312025 h 857548"/>
                  <a:gd name="connsiteX7" fmla="*/ 0 w 2484819"/>
                  <a:gd name="connsiteY7" fmla="*/ 646749 h 857548"/>
                  <a:gd name="connsiteX8" fmla="*/ 141405 w 2484819"/>
                  <a:gd name="connsiteY8" fmla="*/ 531589 h 857548"/>
                  <a:gd name="connsiteX9" fmla="*/ 284346 w 2484819"/>
                  <a:gd name="connsiteY9" fmla="*/ 648000 h 857548"/>
                  <a:gd name="connsiteX10" fmla="*/ 288000 w 2484819"/>
                  <a:gd name="connsiteY10" fmla="*/ 648000 h 857548"/>
                  <a:gd name="connsiteX11" fmla="*/ 288000 w 2484819"/>
                  <a:gd name="connsiteY11" fmla="*/ 429919 h 857548"/>
                  <a:gd name="connsiteX12" fmla="*/ 429919 w 2484819"/>
                  <a:gd name="connsiteY12" fmla="*/ 288000 h 857548"/>
                  <a:gd name="connsiteX13" fmla="*/ 1946081 w 2484819"/>
                  <a:gd name="connsiteY13" fmla="*/ 288000 h 857548"/>
                  <a:gd name="connsiteX14" fmla="*/ 2088000 w 2484819"/>
                  <a:gd name="connsiteY14" fmla="*/ 429919 h 857548"/>
                  <a:gd name="connsiteX15" fmla="*/ 2088000 w 2484819"/>
                  <a:gd name="connsiteY15" fmla="*/ 647999 h 857548"/>
                  <a:gd name="connsiteX16" fmla="*/ 1970209 w 2484819"/>
                  <a:gd name="connsiteY16" fmla="*/ 647999 h 857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484819" h="857548">
                    <a:moveTo>
                      <a:pt x="2227514" y="857548"/>
                    </a:moveTo>
                    <a:lnTo>
                      <a:pt x="2484819" y="647999"/>
                    </a:lnTo>
                    <a:lnTo>
                      <a:pt x="2376000" y="647999"/>
                    </a:lnTo>
                    <a:lnTo>
                      <a:pt x="2376000" y="312025"/>
                    </a:lnTo>
                    <a:cubicBezTo>
                      <a:pt x="2376000" y="139698"/>
                      <a:pt x="2236302" y="0"/>
                      <a:pt x="2063975" y="0"/>
                    </a:cubicBezTo>
                    <a:lnTo>
                      <a:pt x="312025" y="0"/>
                    </a:lnTo>
                    <a:cubicBezTo>
                      <a:pt x="139698" y="0"/>
                      <a:pt x="0" y="139698"/>
                      <a:pt x="0" y="312025"/>
                    </a:cubicBezTo>
                    <a:lnTo>
                      <a:pt x="0" y="646749"/>
                    </a:lnTo>
                    <a:lnTo>
                      <a:pt x="141405" y="531589"/>
                    </a:lnTo>
                    <a:lnTo>
                      <a:pt x="284346" y="648000"/>
                    </a:lnTo>
                    <a:lnTo>
                      <a:pt x="288000" y="648000"/>
                    </a:lnTo>
                    <a:lnTo>
                      <a:pt x="288000" y="429919"/>
                    </a:lnTo>
                    <a:cubicBezTo>
                      <a:pt x="288000" y="351539"/>
                      <a:pt x="351539" y="288000"/>
                      <a:pt x="429919" y="288000"/>
                    </a:cubicBezTo>
                    <a:lnTo>
                      <a:pt x="1946081" y="288000"/>
                    </a:lnTo>
                    <a:cubicBezTo>
                      <a:pt x="2024461" y="288000"/>
                      <a:pt x="2088000" y="351539"/>
                      <a:pt x="2088000" y="429919"/>
                    </a:cubicBezTo>
                    <a:lnTo>
                      <a:pt x="2088000" y="647999"/>
                    </a:lnTo>
                    <a:lnTo>
                      <a:pt x="1970209" y="647999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55" name="TextBox 454">
            <a:extLst>
              <a:ext uri="{FF2B5EF4-FFF2-40B4-BE49-F238E27FC236}">
                <a16:creationId xmlns:a16="http://schemas.microsoft.com/office/drawing/2014/main" id="{B72FB5D3-4D58-4E46-8B16-8B9B213A3DFD}"/>
              </a:ext>
            </a:extLst>
          </p:cNvPr>
          <p:cNvSpPr txBox="1"/>
          <p:nvPr/>
        </p:nvSpPr>
        <p:spPr>
          <a:xfrm>
            <a:off x="1208735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FD9CAAFB-C945-42B7-8CE7-A7B0C84B64B1}"/>
              </a:ext>
            </a:extLst>
          </p:cNvPr>
          <p:cNvSpPr txBox="1"/>
          <p:nvPr/>
        </p:nvSpPr>
        <p:spPr>
          <a:xfrm>
            <a:off x="4684685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1D4D8F39-5A41-40FC-A29B-9FF1A87D8088}"/>
              </a:ext>
            </a:extLst>
          </p:cNvPr>
          <p:cNvSpPr txBox="1"/>
          <p:nvPr/>
        </p:nvSpPr>
        <p:spPr>
          <a:xfrm>
            <a:off x="6422660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2A5C1CC0-5FDF-4724-93E2-F283EE4DC7EA}"/>
              </a:ext>
            </a:extLst>
          </p:cNvPr>
          <p:cNvSpPr txBox="1"/>
          <p:nvPr/>
        </p:nvSpPr>
        <p:spPr>
          <a:xfrm>
            <a:off x="8160635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BE5DCE46-EB92-4025-BB36-B9ECA70FB7AE}"/>
              </a:ext>
            </a:extLst>
          </p:cNvPr>
          <p:cNvSpPr txBox="1"/>
          <p:nvPr/>
        </p:nvSpPr>
        <p:spPr>
          <a:xfrm>
            <a:off x="9898610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60" name="TextBox 459">
            <a:extLst>
              <a:ext uri="{FF2B5EF4-FFF2-40B4-BE49-F238E27FC236}">
                <a16:creationId xmlns:a16="http://schemas.microsoft.com/office/drawing/2014/main" id="{CA3825FC-DCF4-4C22-91E8-C0468F1CA287}"/>
              </a:ext>
            </a:extLst>
          </p:cNvPr>
          <p:cNvSpPr txBox="1"/>
          <p:nvPr/>
        </p:nvSpPr>
        <p:spPr>
          <a:xfrm>
            <a:off x="2946710" y="3748659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461" name="그룹 460">
            <a:extLst>
              <a:ext uri="{FF2B5EF4-FFF2-40B4-BE49-F238E27FC236}">
                <a16:creationId xmlns:a16="http://schemas.microsoft.com/office/drawing/2014/main" id="{39F58024-2FBA-4E26-AE37-60760FA57478}"/>
              </a:ext>
            </a:extLst>
          </p:cNvPr>
          <p:cNvGrpSpPr/>
          <p:nvPr/>
        </p:nvGrpSpPr>
        <p:grpSpPr>
          <a:xfrm>
            <a:off x="986306" y="4774630"/>
            <a:ext cx="1636967" cy="1220843"/>
            <a:chOff x="1008254" y="4743735"/>
            <a:chExt cx="1636967" cy="1220843"/>
          </a:xfrm>
        </p:grpSpPr>
        <p:grpSp>
          <p:nvGrpSpPr>
            <p:cNvPr id="462" name="Group 28">
              <a:extLst>
                <a:ext uri="{FF2B5EF4-FFF2-40B4-BE49-F238E27FC236}">
                  <a16:creationId xmlns:a16="http://schemas.microsoft.com/office/drawing/2014/main" id="{147EBE00-C10C-4E1E-8D33-27EB3EB6FB96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64" name="TextBox 463">
                <a:extLst>
                  <a:ext uri="{FF2B5EF4-FFF2-40B4-BE49-F238E27FC236}">
                    <a16:creationId xmlns:a16="http://schemas.microsoft.com/office/drawing/2014/main" id="{BCBA670F-B137-4BFE-8FBA-A7DBEBDF57DD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465" name="TextBox 464">
                <a:extLst>
                  <a:ext uri="{FF2B5EF4-FFF2-40B4-BE49-F238E27FC236}">
                    <a16:creationId xmlns:a16="http://schemas.microsoft.com/office/drawing/2014/main" id="{4545EA9C-5D72-45D9-A3E0-9BAA05509335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466" name="TextBox 465">
                <a:extLst>
                  <a:ext uri="{FF2B5EF4-FFF2-40B4-BE49-F238E27FC236}">
                    <a16:creationId xmlns:a16="http://schemas.microsoft.com/office/drawing/2014/main" id="{354AC148-74CF-4ECB-B81B-D60ACC06B5B4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467" name="TextBox 466">
                <a:extLst>
                  <a:ext uri="{FF2B5EF4-FFF2-40B4-BE49-F238E27FC236}">
                    <a16:creationId xmlns:a16="http://schemas.microsoft.com/office/drawing/2014/main" id="{5BDD3A58-291D-4B01-8F94-60C6F92317DE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63" name="직사각형 462">
              <a:extLst>
                <a:ext uri="{FF2B5EF4-FFF2-40B4-BE49-F238E27FC236}">
                  <a16:creationId xmlns:a16="http://schemas.microsoft.com/office/drawing/2014/main" id="{09144B8B-9A2A-4A54-A6F9-527333F8C741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8" name="그룹 467">
            <a:extLst>
              <a:ext uri="{FF2B5EF4-FFF2-40B4-BE49-F238E27FC236}">
                <a16:creationId xmlns:a16="http://schemas.microsoft.com/office/drawing/2014/main" id="{FFC5B70E-2161-4932-A386-58DC362B5F83}"/>
              </a:ext>
            </a:extLst>
          </p:cNvPr>
          <p:cNvGrpSpPr/>
          <p:nvPr/>
        </p:nvGrpSpPr>
        <p:grpSpPr>
          <a:xfrm>
            <a:off x="2727769" y="1941689"/>
            <a:ext cx="1636967" cy="1220843"/>
            <a:chOff x="1008254" y="4743735"/>
            <a:chExt cx="1636967" cy="1220843"/>
          </a:xfrm>
        </p:grpSpPr>
        <p:grpSp>
          <p:nvGrpSpPr>
            <p:cNvPr id="469" name="Group 28">
              <a:extLst>
                <a:ext uri="{FF2B5EF4-FFF2-40B4-BE49-F238E27FC236}">
                  <a16:creationId xmlns:a16="http://schemas.microsoft.com/office/drawing/2014/main" id="{7200AF97-97B7-475A-B04D-D362BEE6F759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71" name="TextBox 470">
                <a:extLst>
                  <a:ext uri="{FF2B5EF4-FFF2-40B4-BE49-F238E27FC236}">
                    <a16:creationId xmlns:a16="http://schemas.microsoft.com/office/drawing/2014/main" id="{E0A2C1FD-FB6E-4B31-8428-DB95E4ADB0A5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472" name="TextBox 471">
                <a:extLst>
                  <a:ext uri="{FF2B5EF4-FFF2-40B4-BE49-F238E27FC236}">
                    <a16:creationId xmlns:a16="http://schemas.microsoft.com/office/drawing/2014/main" id="{04545182-7873-4C90-9D2D-724B5DCAFA4E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473" name="TextBox 472">
                <a:extLst>
                  <a:ext uri="{FF2B5EF4-FFF2-40B4-BE49-F238E27FC236}">
                    <a16:creationId xmlns:a16="http://schemas.microsoft.com/office/drawing/2014/main" id="{5F3A1993-3FCC-42CA-8353-6A639B359413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474" name="TextBox 473">
                <a:extLst>
                  <a:ext uri="{FF2B5EF4-FFF2-40B4-BE49-F238E27FC236}">
                    <a16:creationId xmlns:a16="http://schemas.microsoft.com/office/drawing/2014/main" id="{9D62BA79-3B1D-4C31-88A2-DD7C7E7FC002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70" name="직사각형 469">
              <a:extLst>
                <a:ext uri="{FF2B5EF4-FFF2-40B4-BE49-F238E27FC236}">
                  <a16:creationId xmlns:a16="http://schemas.microsoft.com/office/drawing/2014/main" id="{0F07CC2C-665C-4275-8C90-3FFEE75DF267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75" name="그룹 474">
            <a:extLst>
              <a:ext uri="{FF2B5EF4-FFF2-40B4-BE49-F238E27FC236}">
                <a16:creationId xmlns:a16="http://schemas.microsoft.com/office/drawing/2014/main" id="{5C3D0500-2E75-42C6-99FF-1DFBF493DAF0}"/>
              </a:ext>
            </a:extLst>
          </p:cNvPr>
          <p:cNvGrpSpPr/>
          <p:nvPr/>
        </p:nvGrpSpPr>
        <p:grpSpPr>
          <a:xfrm>
            <a:off x="4469232" y="4774630"/>
            <a:ext cx="1636967" cy="1220843"/>
            <a:chOff x="1008254" y="4743735"/>
            <a:chExt cx="1636967" cy="1220843"/>
          </a:xfrm>
        </p:grpSpPr>
        <p:grpSp>
          <p:nvGrpSpPr>
            <p:cNvPr id="476" name="Group 28">
              <a:extLst>
                <a:ext uri="{FF2B5EF4-FFF2-40B4-BE49-F238E27FC236}">
                  <a16:creationId xmlns:a16="http://schemas.microsoft.com/office/drawing/2014/main" id="{2BEF825A-B1D5-4F86-8945-B105E8B5B1ED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78" name="TextBox 477">
                <a:extLst>
                  <a:ext uri="{FF2B5EF4-FFF2-40B4-BE49-F238E27FC236}">
                    <a16:creationId xmlns:a16="http://schemas.microsoft.com/office/drawing/2014/main" id="{943E1CD0-9630-44B5-A910-B42727EB3F08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479" name="TextBox 478">
                <a:extLst>
                  <a:ext uri="{FF2B5EF4-FFF2-40B4-BE49-F238E27FC236}">
                    <a16:creationId xmlns:a16="http://schemas.microsoft.com/office/drawing/2014/main" id="{7BE465C2-9E28-4DB1-9179-988EFEEE7FDE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480" name="TextBox 479">
                <a:extLst>
                  <a:ext uri="{FF2B5EF4-FFF2-40B4-BE49-F238E27FC236}">
                    <a16:creationId xmlns:a16="http://schemas.microsoft.com/office/drawing/2014/main" id="{CBC0E578-0FE4-4064-9782-760657B34859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481" name="TextBox 480">
                <a:extLst>
                  <a:ext uri="{FF2B5EF4-FFF2-40B4-BE49-F238E27FC236}">
                    <a16:creationId xmlns:a16="http://schemas.microsoft.com/office/drawing/2014/main" id="{F0B8A533-4E22-4FA6-A761-26948FD1FA15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77" name="직사각형 476">
              <a:extLst>
                <a:ext uri="{FF2B5EF4-FFF2-40B4-BE49-F238E27FC236}">
                  <a16:creationId xmlns:a16="http://schemas.microsoft.com/office/drawing/2014/main" id="{49CBD2F4-FC74-42AA-8031-C6535F4CC201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82" name="그룹 481">
            <a:extLst>
              <a:ext uri="{FF2B5EF4-FFF2-40B4-BE49-F238E27FC236}">
                <a16:creationId xmlns:a16="http://schemas.microsoft.com/office/drawing/2014/main" id="{B70D328A-9B30-40A1-B280-378963BC185F}"/>
              </a:ext>
            </a:extLst>
          </p:cNvPr>
          <p:cNvGrpSpPr/>
          <p:nvPr/>
        </p:nvGrpSpPr>
        <p:grpSpPr>
          <a:xfrm>
            <a:off x="6210695" y="1941689"/>
            <a:ext cx="1636967" cy="1220843"/>
            <a:chOff x="1008254" y="4743735"/>
            <a:chExt cx="1636967" cy="1220843"/>
          </a:xfrm>
        </p:grpSpPr>
        <p:grpSp>
          <p:nvGrpSpPr>
            <p:cNvPr id="483" name="Group 28">
              <a:extLst>
                <a:ext uri="{FF2B5EF4-FFF2-40B4-BE49-F238E27FC236}">
                  <a16:creationId xmlns:a16="http://schemas.microsoft.com/office/drawing/2014/main" id="{F706747A-0B36-49DC-87F8-13FF4995870B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85" name="TextBox 484">
                <a:extLst>
                  <a:ext uri="{FF2B5EF4-FFF2-40B4-BE49-F238E27FC236}">
                    <a16:creationId xmlns:a16="http://schemas.microsoft.com/office/drawing/2014/main" id="{0543026A-D137-4BCF-ADD0-CCB4770A4911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486" name="TextBox 485">
                <a:extLst>
                  <a:ext uri="{FF2B5EF4-FFF2-40B4-BE49-F238E27FC236}">
                    <a16:creationId xmlns:a16="http://schemas.microsoft.com/office/drawing/2014/main" id="{9319C2E7-7A03-4E2A-BE9E-4839FA57C0C1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487" name="TextBox 486">
                <a:extLst>
                  <a:ext uri="{FF2B5EF4-FFF2-40B4-BE49-F238E27FC236}">
                    <a16:creationId xmlns:a16="http://schemas.microsoft.com/office/drawing/2014/main" id="{361019D3-6BC8-4F07-B67A-C226CC7C9A69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488" name="TextBox 487">
                <a:extLst>
                  <a:ext uri="{FF2B5EF4-FFF2-40B4-BE49-F238E27FC236}">
                    <a16:creationId xmlns:a16="http://schemas.microsoft.com/office/drawing/2014/main" id="{67CC5BA2-7A20-453A-A112-37FC24E3ED56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84" name="직사각형 483">
              <a:extLst>
                <a:ext uri="{FF2B5EF4-FFF2-40B4-BE49-F238E27FC236}">
                  <a16:creationId xmlns:a16="http://schemas.microsoft.com/office/drawing/2014/main" id="{F5CCF47B-2F36-4892-A9A7-06CCB05EEA9F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89" name="그룹 488">
            <a:extLst>
              <a:ext uri="{FF2B5EF4-FFF2-40B4-BE49-F238E27FC236}">
                <a16:creationId xmlns:a16="http://schemas.microsoft.com/office/drawing/2014/main" id="{D585B2CC-E01E-4BD2-AE5B-FC60141D5971}"/>
              </a:ext>
            </a:extLst>
          </p:cNvPr>
          <p:cNvGrpSpPr/>
          <p:nvPr/>
        </p:nvGrpSpPr>
        <p:grpSpPr>
          <a:xfrm>
            <a:off x="7952158" y="4774630"/>
            <a:ext cx="1636967" cy="1220843"/>
            <a:chOff x="1008254" y="4743735"/>
            <a:chExt cx="1636967" cy="1220843"/>
          </a:xfrm>
        </p:grpSpPr>
        <p:grpSp>
          <p:nvGrpSpPr>
            <p:cNvPr id="490" name="Group 28">
              <a:extLst>
                <a:ext uri="{FF2B5EF4-FFF2-40B4-BE49-F238E27FC236}">
                  <a16:creationId xmlns:a16="http://schemas.microsoft.com/office/drawing/2014/main" id="{6D65D965-97FB-48A9-AF40-9515447CD696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92" name="TextBox 491">
                <a:extLst>
                  <a:ext uri="{FF2B5EF4-FFF2-40B4-BE49-F238E27FC236}">
                    <a16:creationId xmlns:a16="http://schemas.microsoft.com/office/drawing/2014/main" id="{D52BA301-E1DA-4D52-9F6D-1058E5E28C1B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493" name="TextBox 492">
                <a:extLst>
                  <a:ext uri="{FF2B5EF4-FFF2-40B4-BE49-F238E27FC236}">
                    <a16:creationId xmlns:a16="http://schemas.microsoft.com/office/drawing/2014/main" id="{96A70BEF-54BD-4C4F-BF10-9590A624D61C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494" name="TextBox 493">
                <a:extLst>
                  <a:ext uri="{FF2B5EF4-FFF2-40B4-BE49-F238E27FC236}">
                    <a16:creationId xmlns:a16="http://schemas.microsoft.com/office/drawing/2014/main" id="{3FCE0501-9661-4B64-88BB-9882DDD190FD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495" name="TextBox 494">
                <a:extLst>
                  <a:ext uri="{FF2B5EF4-FFF2-40B4-BE49-F238E27FC236}">
                    <a16:creationId xmlns:a16="http://schemas.microsoft.com/office/drawing/2014/main" id="{7B2D744A-81DE-4118-B1EC-EF82FD97CEBF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91" name="직사각형 490">
              <a:extLst>
                <a:ext uri="{FF2B5EF4-FFF2-40B4-BE49-F238E27FC236}">
                  <a16:creationId xmlns:a16="http://schemas.microsoft.com/office/drawing/2014/main" id="{7361A7EA-AACD-4DBE-A5DB-AA49E4D21DA7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6" name="그룹 495">
            <a:extLst>
              <a:ext uri="{FF2B5EF4-FFF2-40B4-BE49-F238E27FC236}">
                <a16:creationId xmlns:a16="http://schemas.microsoft.com/office/drawing/2014/main" id="{611830B6-1BD0-4914-81D9-4E994646365C}"/>
              </a:ext>
            </a:extLst>
          </p:cNvPr>
          <p:cNvGrpSpPr/>
          <p:nvPr/>
        </p:nvGrpSpPr>
        <p:grpSpPr>
          <a:xfrm>
            <a:off x="9693622" y="1941689"/>
            <a:ext cx="1636967" cy="1220843"/>
            <a:chOff x="1008254" y="4743735"/>
            <a:chExt cx="1636967" cy="1220843"/>
          </a:xfrm>
        </p:grpSpPr>
        <p:grpSp>
          <p:nvGrpSpPr>
            <p:cNvPr id="497" name="Group 28">
              <a:extLst>
                <a:ext uri="{FF2B5EF4-FFF2-40B4-BE49-F238E27FC236}">
                  <a16:creationId xmlns:a16="http://schemas.microsoft.com/office/drawing/2014/main" id="{DC3C6FD5-80D6-4385-A34E-3CF4DE72B085}"/>
                </a:ext>
              </a:extLst>
            </p:cNvPr>
            <p:cNvGrpSpPr/>
            <p:nvPr/>
          </p:nvGrpSpPr>
          <p:grpSpPr>
            <a:xfrm>
              <a:off x="1208734" y="4761032"/>
              <a:ext cx="1436487" cy="1203546"/>
              <a:chOff x="8265486" y="2796624"/>
              <a:chExt cx="2834682" cy="1203546"/>
            </a:xfrm>
          </p:grpSpPr>
          <p:sp>
            <p:nvSpPr>
              <p:cNvPr id="499" name="TextBox 498">
                <a:extLst>
                  <a:ext uri="{FF2B5EF4-FFF2-40B4-BE49-F238E27FC236}">
                    <a16:creationId xmlns:a16="http://schemas.microsoft.com/office/drawing/2014/main" id="{E1CC74E3-26E5-4C17-ACDC-D107FD076082}"/>
                  </a:ext>
                </a:extLst>
              </p:cNvPr>
              <p:cNvSpPr txBox="1"/>
              <p:nvPr/>
            </p:nvSpPr>
            <p:spPr>
              <a:xfrm>
                <a:off x="8265486" y="343894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Modern Portfolio</a:t>
                </a:r>
              </a:p>
            </p:txBody>
          </p:sp>
          <p:sp>
            <p:nvSpPr>
              <p:cNvPr id="500" name="TextBox 499">
                <a:extLst>
                  <a:ext uri="{FF2B5EF4-FFF2-40B4-BE49-F238E27FC236}">
                    <a16:creationId xmlns:a16="http://schemas.microsoft.com/office/drawing/2014/main" id="{BCEAF403-F41C-4F95-A94F-8F1ACF919939}"/>
                  </a:ext>
                </a:extLst>
              </p:cNvPr>
              <p:cNvSpPr txBox="1"/>
              <p:nvPr/>
            </p:nvSpPr>
            <p:spPr>
              <a:xfrm>
                <a:off x="8265486" y="311778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501" name="TextBox 500">
                <a:extLst>
                  <a:ext uri="{FF2B5EF4-FFF2-40B4-BE49-F238E27FC236}">
                    <a16:creationId xmlns:a16="http://schemas.microsoft.com/office/drawing/2014/main" id="{E4059BB0-B907-4682-BE87-0EB7A87ED8C6}"/>
                  </a:ext>
                </a:extLst>
              </p:cNvPr>
              <p:cNvSpPr txBox="1"/>
              <p:nvPr/>
            </p:nvSpPr>
            <p:spPr>
              <a:xfrm>
                <a:off x="8265486" y="279662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  <p:sp>
            <p:nvSpPr>
              <p:cNvPr id="502" name="TextBox 501">
                <a:extLst>
                  <a:ext uri="{FF2B5EF4-FFF2-40B4-BE49-F238E27FC236}">
                    <a16:creationId xmlns:a16="http://schemas.microsoft.com/office/drawing/2014/main" id="{B36A9C50-F337-4126-9C2B-A56A5C8D5EF4}"/>
                  </a:ext>
                </a:extLst>
              </p:cNvPr>
              <p:cNvSpPr txBox="1"/>
              <p:nvPr/>
            </p:nvSpPr>
            <p:spPr>
              <a:xfrm>
                <a:off x="8265486" y="3760104"/>
                <a:ext cx="2834682" cy="240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</p:grpSp>
        <p:sp>
          <p:nvSpPr>
            <p:cNvPr id="498" name="직사각형 497">
              <a:extLst>
                <a:ext uri="{FF2B5EF4-FFF2-40B4-BE49-F238E27FC236}">
                  <a16:creationId xmlns:a16="http://schemas.microsoft.com/office/drawing/2014/main" id="{953865AB-58A8-496E-96EC-4D6D1C39109C}"/>
                </a:ext>
              </a:extLst>
            </p:cNvPr>
            <p:cNvSpPr/>
            <p:nvPr/>
          </p:nvSpPr>
          <p:spPr>
            <a:xfrm>
              <a:off x="1008254" y="4743735"/>
              <a:ext cx="45719" cy="120354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5456B"/>
      </a:accent1>
      <a:accent2>
        <a:srgbClr val="0199DC"/>
      </a:accent2>
      <a:accent3>
        <a:srgbClr val="00B8D0"/>
      </a:accent3>
      <a:accent4>
        <a:srgbClr val="FEBD00"/>
      </a:accent4>
      <a:accent5>
        <a:srgbClr val="E7222F"/>
      </a:accent5>
      <a:accent6>
        <a:srgbClr val="A10E42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62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2022-10-26T06:53:40Z</dcterms:modified>
</cp:coreProperties>
</file>