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2" name="Group 2">
            <a:extLst>
              <a:ext uri="{FF2B5EF4-FFF2-40B4-BE49-F238E27FC236}">
                <a16:creationId xmlns:a16="http://schemas.microsoft.com/office/drawing/2014/main" id="{DC83B40D-54A5-4BF5-9B4A-149C0BFAAB0F}"/>
              </a:ext>
            </a:extLst>
          </p:cNvPr>
          <p:cNvGrpSpPr/>
          <p:nvPr/>
        </p:nvGrpSpPr>
        <p:grpSpPr>
          <a:xfrm>
            <a:off x="8449420" y="5111039"/>
            <a:ext cx="2822633" cy="1019645"/>
            <a:chOff x="942364" y="1778065"/>
            <a:chExt cx="2822633" cy="1019645"/>
          </a:xfrm>
        </p:grpSpPr>
        <p:grpSp>
          <p:nvGrpSpPr>
            <p:cNvPr id="243" name="Group 4">
              <a:extLst>
                <a:ext uri="{FF2B5EF4-FFF2-40B4-BE49-F238E27FC236}">
                  <a16:creationId xmlns:a16="http://schemas.microsoft.com/office/drawing/2014/main" id="{4E39AC4B-799F-4EF4-BAA7-0FD466113CA5}"/>
                </a:ext>
              </a:extLst>
            </p:cNvPr>
            <p:cNvGrpSpPr/>
            <p:nvPr/>
          </p:nvGrpSpPr>
          <p:grpSpPr>
            <a:xfrm>
              <a:off x="955603" y="1778065"/>
              <a:ext cx="2809394" cy="1019645"/>
              <a:chOff x="-499931" y="1090974"/>
              <a:chExt cx="3859356" cy="1019645"/>
            </a:xfrm>
          </p:grpSpPr>
          <p:sp>
            <p:nvSpPr>
              <p:cNvPr id="245" name="TextBox 244">
                <a:extLst>
                  <a:ext uri="{FF2B5EF4-FFF2-40B4-BE49-F238E27FC236}">
                    <a16:creationId xmlns:a16="http://schemas.microsoft.com/office/drawing/2014/main" id="{8C96D3C7-1173-415A-A1E4-3584BD651039}"/>
                  </a:ext>
                </a:extLst>
              </p:cNvPr>
              <p:cNvSpPr txBox="1"/>
              <p:nvPr/>
            </p:nvSpPr>
            <p:spPr>
              <a:xfrm>
                <a:off x="-499931" y="1090974"/>
                <a:ext cx="3859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46" name="TextBox 245">
                <a:extLst>
                  <a:ext uri="{FF2B5EF4-FFF2-40B4-BE49-F238E27FC236}">
                    <a16:creationId xmlns:a16="http://schemas.microsoft.com/office/drawing/2014/main" id="{B11C040A-128B-4E2C-8640-487BEC33E420}"/>
                  </a:ext>
                </a:extLst>
              </p:cNvPr>
              <p:cNvSpPr txBox="1"/>
              <p:nvPr/>
            </p:nvSpPr>
            <p:spPr>
              <a:xfrm>
                <a:off x="-499931" y="1464288"/>
                <a:ext cx="38453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</p:grpSp>
        <p:cxnSp>
          <p:nvCxnSpPr>
            <p:cNvPr id="244" name="Straight Connector 5">
              <a:extLst>
                <a:ext uri="{FF2B5EF4-FFF2-40B4-BE49-F238E27FC236}">
                  <a16:creationId xmlns:a16="http://schemas.microsoft.com/office/drawing/2014/main" id="{88C2BBD1-9B64-4261-AA8A-F9AE3C870F95}"/>
                </a:ext>
              </a:extLst>
            </p:cNvPr>
            <p:cNvCxnSpPr>
              <a:cxnSpLocks/>
            </p:cNvCxnSpPr>
            <p:nvPr/>
          </p:nvCxnSpPr>
          <p:spPr>
            <a:xfrm>
              <a:off x="942364" y="2101337"/>
              <a:ext cx="2774406" cy="0"/>
            </a:xfrm>
            <a:prstGeom prst="line">
              <a:avLst/>
            </a:prstGeom>
            <a:ln w="19050">
              <a:solidFill>
                <a:schemeClr val="accent4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7" name="Group 8">
            <a:extLst>
              <a:ext uri="{FF2B5EF4-FFF2-40B4-BE49-F238E27FC236}">
                <a16:creationId xmlns:a16="http://schemas.microsoft.com/office/drawing/2014/main" id="{A4284EC2-BFDB-4267-A819-9BA4E56C167A}"/>
              </a:ext>
            </a:extLst>
          </p:cNvPr>
          <p:cNvGrpSpPr/>
          <p:nvPr/>
        </p:nvGrpSpPr>
        <p:grpSpPr>
          <a:xfrm>
            <a:off x="8418040" y="1778065"/>
            <a:ext cx="2822633" cy="1019645"/>
            <a:chOff x="942364" y="1778065"/>
            <a:chExt cx="2822633" cy="1019645"/>
          </a:xfrm>
        </p:grpSpPr>
        <p:grpSp>
          <p:nvGrpSpPr>
            <p:cNvPr id="248" name="Group 9">
              <a:extLst>
                <a:ext uri="{FF2B5EF4-FFF2-40B4-BE49-F238E27FC236}">
                  <a16:creationId xmlns:a16="http://schemas.microsoft.com/office/drawing/2014/main" id="{D0A3AB99-13C5-4033-83CB-28615ED97452}"/>
                </a:ext>
              </a:extLst>
            </p:cNvPr>
            <p:cNvGrpSpPr/>
            <p:nvPr/>
          </p:nvGrpSpPr>
          <p:grpSpPr>
            <a:xfrm>
              <a:off x="955603" y="1778065"/>
              <a:ext cx="2809394" cy="1019645"/>
              <a:chOff x="-499931" y="1090974"/>
              <a:chExt cx="3859356" cy="1019645"/>
            </a:xfrm>
          </p:grpSpPr>
          <p:sp>
            <p:nvSpPr>
              <p:cNvPr id="250" name="TextBox 249">
                <a:extLst>
                  <a:ext uri="{FF2B5EF4-FFF2-40B4-BE49-F238E27FC236}">
                    <a16:creationId xmlns:a16="http://schemas.microsoft.com/office/drawing/2014/main" id="{70F23F50-F9DB-4DBB-A581-57275CD99D78}"/>
                  </a:ext>
                </a:extLst>
              </p:cNvPr>
              <p:cNvSpPr txBox="1"/>
              <p:nvPr/>
            </p:nvSpPr>
            <p:spPr>
              <a:xfrm>
                <a:off x="-499931" y="1090974"/>
                <a:ext cx="3859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1" name="TextBox 250">
                <a:extLst>
                  <a:ext uri="{FF2B5EF4-FFF2-40B4-BE49-F238E27FC236}">
                    <a16:creationId xmlns:a16="http://schemas.microsoft.com/office/drawing/2014/main" id="{495120B9-0549-4840-98B5-8DD2E7AB3A90}"/>
                  </a:ext>
                </a:extLst>
              </p:cNvPr>
              <p:cNvSpPr txBox="1"/>
              <p:nvPr/>
            </p:nvSpPr>
            <p:spPr>
              <a:xfrm>
                <a:off x="-499931" y="1464288"/>
                <a:ext cx="38453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</p:grpSp>
        <p:cxnSp>
          <p:nvCxnSpPr>
            <p:cNvPr id="249" name="Straight Connector 10">
              <a:extLst>
                <a:ext uri="{FF2B5EF4-FFF2-40B4-BE49-F238E27FC236}">
                  <a16:creationId xmlns:a16="http://schemas.microsoft.com/office/drawing/2014/main" id="{8D2E505D-F152-40D7-AF4A-F6EABF41C0CF}"/>
                </a:ext>
              </a:extLst>
            </p:cNvPr>
            <p:cNvCxnSpPr>
              <a:cxnSpLocks/>
            </p:cNvCxnSpPr>
            <p:nvPr/>
          </p:nvCxnSpPr>
          <p:spPr>
            <a:xfrm>
              <a:off x="942364" y="2101337"/>
              <a:ext cx="2774406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2" name="Group 13">
            <a:extLst>
              <a:ext uri="{FF2B5EF4-FFF2-40B4-BE49-F238E27FC236}">
                <a16:creationId xmlns:a16="http://schemas.microsoft.com/office/drawing/2014/main" id="{D9AFF928-5B59-4B2A-B481-DD0E1B53CEFE}"/>
              </a:ext>
            </a:extLst>
          </p:cNvPr>
          <p:cNvGrpSpPr/>
          <p:nvPr/>
        </p:nvGrpSpPr>
        <p:grpSpPr>
          <a:xfrm>
            <a:off x="973744" y="5111039"/>
            <a:ext cx="2822633" cy="1019645"/>
            <a:chOff x="942364" y="1778065"/>
            <a:chExt cx="2822633" cy="1019645"/>
          </a:xfrm>
        </p:grpSpPr>
        <p:grpSp>
          <p:nvGrpSpPr>
            <p:cNvPr id="253" name="Group 14">
              <a:extLst>
                <a:ext uri="{FF2B5EF4-FFF2-40B4-BE49-F238E27FC236}">
                  <a16:creationId xmlns:a16="http://schemas.microsoft.com/office/drawing/2014/main" id="{19FB4AC9-4569-4E42-AF10-12240842B405}"/>
                </a:ext>
              </a:extLst>
            </p:cNvPr>
            <p:cNvGrpSpPr/>
            <p:nvPr/>
          </p:nvGrpSpPr>
          <p:grpSpPr>
            <a:xfrm>
              <a:off x="955603" y="1778065"/>
              <a:ext cx="2809394" cy="1019645"/>
              <a:chOff x="-499931" y="1090974"/>
              <a:chExt cx="3859356" cy="1019645"/>
            </a:xfrm>
          </p:grpSpPr>
          <p:sp>
            <p:nvSpPr>
              <p:cNvPr id="255" name="TextBox 254">
                <a:extLst>
                  <a:ext uri="{FF2B5EF4-FFF2-40B4-BE49-F238E27FC236}">
                    <a16:creationId xmlns:a16="http://schemas.microsoft.com/office/drawing/2014/main" id="{4D6C3AC8-80BA-48AC-BCC8-C1AB5F430759}"/>
                  </a:ext>
                </a:extLst>
              </p:cNvPr>
              <p:cNvSpPr txBox="1"/>
              <p:nvPr/>
            </p:nvSpPr>
            <p:spPr>
              <a:xfrm>
                <a:off x="-499931" y="1090974"/>
                <a:ext cx="3859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E7375F9F-FC55-4A3A-A12D-16E57FB35BA6}"/>
                  </a:ext>
                </a:extLst>
              </p:cNvPr>
              <p:cNvSpPr txBox="1"/>
              <p:nvPr/>
            </p:nvSpPr>
            <p:spPr>
              <a:xfrm>
                <a:off x="-499931" y="1464288"/>
                <a:ext cx="38453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</p:grpSp>
        <p:cxnSp>
          <p:nvCxnSpPr>
            <p:cNvPr id="254" name="Straight Connector 15">
              <a:extLst>
                <a:ext uri="{FF2B5EF4-FFF2-40B4-BE49-F238E27FC236}">
                  <a16:creationId xmlns:a16="http://schemas.microsoft.com/office/drawing/2014/main" id="{3EB59DF0-1FC5-4836-BFBE-8F7455D8C42A}"/>
                </a:ext>
              </a:extLst>
            </p:cNvPr>
            <p:cNvCxnSpPr>
              <a:cxnSpLocks/>
            </p:cNvCxnSpPr>
            <p:nvPr/>
          </p:nvCxnSpPr>
          <p:spPr>
            <a:xfrm>
              <a:off x="942364" y="2101337"/>
              <a:ext cx="2774406" cy="0"/>
            </a:xfrm>
            <a:prstGeom prst="line">
              <a:avLst/>
            </a:prstGeom>
            <a:ln w="19050">
              <a:solidFill>
                <a:schemeClr val="accent3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7" name="Group 18">
            <a:extLst>
              <a:ext uri="{FF2B5EF4-FFF2-40B4-BE49-F238E27FC236}">
                <a16:creationId xmlns:a16="http://schemas.microsoft.com/office/drawing/2014/main" id="{88299BE5-4637-4C2F-A72C-0677BDC2C501}"/>
              </a:ext>
            </a:extLst>
          </p:cNvPr>
          <p:cNvGrpSpPr/>
          <p:nvPr/>
        </p:nvGrpSpPr>
        <p:grpSpPr>
          <a:xfrm>
            <a:off x="4098201" y="1963659"/>
            <a:ext cx="3995598" cy="3995594"/>
            <a:chOff x="274958" y="223054"/>
            <a:chExt cx="4272958" cy="4272958"/>
          </a:xfrm>
          <a:solidFill>
            <a:schemeClr val="bg1">
              <a:lumMod val="75000"/>
            </a:schemeClr>
          </a:solidFill>
        </p:grpSpPr>
        <p:sp>
          <p:nvSpPr>
            <p:cNvPr id="258" name="Circle: Hollow 19">
              <a:extLst>
                <a:ext uri="{FF2B5EF4-FFF2-40B4-BE49-F238E27FC236}">
                  <a16:creationId xmlns:a16="http://schemas.microsoft.com/office/drawing/2014/main" id="{4D4C6236-AB04-4059-8F10-39096DF144A6}"/>
                </a:ext>
              </a:extLst>
            </p:cNvPr>
            <p:cNvSpPr/>
            <p:nvPr/>
          </p:nvSpPr>
          <p:spPr>
            <a:xfrm>
              <a:off x="989237" y="937333"/>
              <a:ext cx="2844401" cy="2844401"/>
            </a:xfrm>
            <a:prstGeom prst="donut">
              <a:avLst>
                <a:gd name="adj" fmla="val 203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9" name="Circle: Hollow 20">
              <a:extLst>
                <a:ext uri="{FF2B5EF4-FFF2-40B4-BE49-F238E27FC236}">
                  <a16:creationId xmlns:a16="http://schemas.microsoft.com/office/drawing/2014/main" id="{15C3CFB9-5B7A-4B8C-9707-81FE1A14C81B}"/>
                </a:ext>
              </a:extLst>
            </p:cNvPr>
            <p:cNvSpPr/>
            <p:nvPr/>
          </p:nvSpPr>
          <p:spPr>
            <a:xfrm>
              <a:off x="451291" y="399388"/>
              <a:ext cx="3920292" cy="3920290"/>
            </a:xfrm>
            <a:prstGeom prst="donut">
              <a:avLst>
                <a:gd name="adj" fmla="val 126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260" name="Group 21">
              <a:extLst>
                <a:ext uri="{FF2B5EF4-FFF2-40B4-BE49-F238E27FC236}">
                  <a16:creationId xmlns:a16="http://schemas.microsoft.com/office/drawing/2014/main" id="{93F4AAF5-1B52-4D29-A180-DCE5250BB5AC}"/>
                </a:ext>
              </a:extLst>
            </p:cNvPr>
            <p:cNvGrpSpPr/>
            <p:nvPr/>
          </p:nvGrpSpPr>
          <p:grpSpPr>
            <a:xfrm rot="300000">
              <a:off x="2294513" y="223054"/>
              <a:ext cx="233848" cy="4272958"/>
              <a:chOff x="4733014" y="1157550"/>
              <a:chExt cx="233848" cy="4272958"/>
            </a:xfrm>
            <a:grpFill/>
          </p:grpSpPr>
          <p:sp>
            <p:nvSpPr>
              <p:cNvPr id="267" name="Isosceles Triangle 28">
                <a:extLst>
                  <a:ext uri="{FF2B5EF4-FFF2-40B4-BE49-F238E27FC236}">
                    <a16:creationId xmlns:a16="http://schemas.microsoft.com/office/drawing/2014/main" id="{D9131B82-D89A-48E4-AD48-3278107918C5}"/>
                  </a:ext>
                </a:extLst>
              </p:cNvPr>
              <p:cNvSpPr/>
              <p:nvPr/>
            </p:nvSpPr>
            <p:spPr>
              <a:xfrm rot="10800000">
                <a:off x="4733014" y="1157550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8" name="Isosceles Triangle 29">
                <a:extLst>
                  <a:ext uri="{FF2B5EF4-FFF2-40B4-BE49-F238E27FC236}">
                    <a16:creationId xmlns:a16="http://schemas.microsoft.com/office/drawing/2014/main" id="{36A0355F-B348-4A7E-82B5-BFF3121D0404}"/>
                  </a:ext>
                </a:extLst>
              </p:cNvPr>
              <p:cNvSpPr/>
              <p:nvPr/>
            </p:nvSpPr>
            <p:spPr>
              <a:xfrm>
                <a:off x="4733014" y="4284995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1" name="Group 22">
              <a:extLst>
                <a:ext uri="{FF2B5EF4-FFF2-40B4-BE49-F238E27FC236}">
                  <a16:creationId xmlns:a16="http://schemas.microsoft.com/office/drawing/2014/main" id="{6F6C4B5F-9F0F-4BD4-8FB4-B376253DCFA0}"/>
                </a:ext>
              </a:extLst>
            </p:cNvPr>
            <p:cNvGrpSpPr/>
            <p:nvPr/>
          </p:nvGrpSpPr>
          <p:grpSpPr>
            <a:xfrm rot="4225625">
              <a:off x="2294513" y="223054"/>
              <a:ext cx="233848" cy="4272958"/>
              <a:chOff x="4733014" y="1157550"/>
              <a:chExt cx="233848" cy="4272958"/>
            </a:xfrm>
            <a:grpFill/>
          </p:grpSpPr>
          <p:sp>
            <p:nvSpPr>
              <p:cNvPr id="265" name="Isosceles Triangle 26">
                <a:extLst>
                  <a:ext uri="{FF2B5EF4-FFF2-40B4-BE49-F238E27FC236}">
                    <a16:creationId xmlns:a16="http://schemas.microsoft.com/office/drawing/2014/main" id="{B73EC0EF-7FA6-43FD-BB54-83894DD40F50}"/>
                  </a:ext>
                </a:extLst>
              </p:cNvPr>
              <p:cNvSpPr/>
              <p:nvPr/>
            </p:nvSpPr>
            <p:spPr>
              <a:xfrm rot="10800000">
                <a:off x="4733014" y="1157550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6" name="Isosceles Triangle 27">
                <a:extLst>
                  <a:ext uri="{FF2B5EF4-FFF2-40B4-BE49-F238E27FC236}">
                    <a16:creationId xmlns:a16="http://schemas.microsoft.com/office/drawing/2014/main" id="{B62E0919-CBA1-46EE-BABA-A8BB73D5466F}"/>
                  </a:ext>
                </a:extLst>
              </p:cNvPr>
              <p:cNvSpPr/>
              <p:nvPr/>
            </p:nvSpPr>
            <p:spPr>
              <a:xfrm>
                <a:off x="4733014" y="4284995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2" name="Group 23">
              <a:extLst>
                <a:ext uri="{FF2B5EF4-FFF2-40B4-BE49-F238E27FC236}">
                  <a16:creationId xmlns:a16="http://schemas.microsoft.com/office/drawing/2014/main" id="{0C1C32A3-8B24-4E2A-8E50-7D217F07DD5B}"/>
                </a:ext>
              </a:extLst>
            </p:cNvPr>
            <p:cNvGrpSpPr/>
            <p:nvPr/>
          </p:nvGrpSpPr>
          <p:grpSpPr>
            <a:xfrm rot="18600000">
              <a:off x="2294513" y="223054"/>
              <a:ext cx="233848" cy="4272958"/>
              <a:chOff x="4733014" y="1157550"/>
              <a:chExt cx="233848" cy="4272958"/>
            </a:xfrm>
            <a:grpFill/>
          </p:grpSpPr>
          <p:sp>
            <p:nvSpPr>
              <p:cNvPr id="263" name="Isosceles Triangle 24">
                <a:extLst>
                  <a:ext uri="{FF2B5EF4-FFF2-40B4-BE49-F238E27FC236}">
                    <a16:creationId xmlns:a16="http://schemas.microsoft.com/office/drawing/2014/main" id="{45613E11-C891-4DF5-B905-8C94427A7A7D}"/>
                  </a:ext>
                </a:extLst>
              </p:cNvPr>
              <p:cNvSpPr/>
              <p:nvPr/>
            </p:nvSpPr>
            <p:spPr>
              <a:xfrm rot="10800000">
                <a:off x="4733014" y="1157550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4" name="Isosceles Triangle 25">
                <a:extLst>
                  <a:ext uri="{FF2B5EF4-FFF2-40B4-BE49-F238E27FC236}">
                    <a16:creationId xmlns:a16="http://schemas.microsoft.com/office/drawing/2014/main" id="{2EA8B7DF-53EB-4E33-B985-37CD4F7983FA}"/>
                  </a:ext>
                </a:extLst>
              </p:cNvPr>
              <p:cNvSpPr/>
              <p:nvPr/>
            </p:nvSpPr>
            <p:spPr>
              <a:xfrm>
                <a:off x="4733014" y="4284995"/>
                <a:ext cx="233848" cy="1145513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269" name="Group 38">
            <a:extLst>
              <a:ext uri="{FF2B5EF4-FFF2-40B4-BE49-F238E27FC236}">
                <a16:creationId xmlns:a16="http://schemas.microsoft.com/office/drawing/2014/main" id="{ED6F4431-FF64-4A75-999E-12D249400E45}"/>
              </a:ext>
            </a:extLst>
          </p:cNvPr>
          <p:cNvGrpSpPr/>
          <p:nvPr/>
        </p:nvGrpSpPr>
        <p:grpSpPr>
          <a:xfrm>
            <a:off x="4231104" y="2096562"/>
            <a:ext cx="3728263" cy="3719087"/>
            <a:chOff x="4231104" y="2096562"/>
            <a:chExt cx="3728263" cy="3719087"/>
          </a:xfrm>
        </p:grpSpPr>
        <p:sp>
          <p:nvSpPr>
            <p:cNvPr id="270" name="Freeform: Shape 39">
              <a:extLst>
                <a:ext uri="{FF2B5EF4-FFF2-40B4-BE49-F238E27FC236}">
                  <a16:creationId xmlns:a16="http://schemas.microsoft.com/office/drawing/2014/main" id="{DB28A6C7-3571-41EE-AEEF-A94724D77C6B}"/>
                </a:ext>
              </a:extLst>
            </p:cNvPr>
            <p:cNvSpPr/>
            <p:nvPr/>
          </p:nvSpPr>
          <p:spPr>
            <a:xfrm>
              <a:off x="4231104" y="3125311"/>
              <a:ext cx="1864895" cy="2690338"/>
            </a:xfrm>
            <a:custGeom>
              <a:avLst/>
              <a:gdLst>
                <a:gd name="connsiteX0" fmla="*/ 1994350 w 1994350"/>
                <a:gd name="connsiteY0" fmla="*/ 884380 h 2877095"/>
                <a:gd name="connsiteX1" fmla="*/ 1118144 w 1994350"/>
                <a:gd name="connsiteY1" fmla="*/ 2888538 h 2877095"/>
                <a:gd name="connsiteX2" fmla="*/ 1467972 w 1994350"/>
                <a:gd name="connsiteY2" fmla="*/ 1183532 h 2877095"/>
                <a:gd name="connsiteX3" fmla="*/ 1396045 w 1994350"/>
                <a:gd name="connsiteY3" fmla="*/ 998810 h 2877095"/>
                <a:gd name="connsiteX4" fmla="*/ 0 w 1994350"/>
                <a:gd name="connsiteY4" fmla="*/ 0 h 2877095"/>
                <a:gd name="connsiteX5" fmla="*/ 1994350 w 1994350"/>
                <a:gd name="connsiteY5" fmla="*/ 884380 h 287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94350" h="2877095">
                  <a:moveTo>
                    <a:pt x="1994350" y="884380"/>
                  </a:moveTo>
                  <a:cubicBezTo>
                    <a:pt x="1765490" y="1420566"/>
                    <a:pt x="1245651" y="2615541"/>
                    <a:pt x="1118144" y="2888538"/>
                  </a:cubicBezTo>
                  <a:cubicBezTo>
                    <a:pt x="1173724" y="2599194"/>
                    <a:pt x="1399314" y="1525187"/>
                    <a:pt x="1467972" y="1183532"/>
                  </a:cubicBezTo>
                  <a:cubicBezTo>
                    <a:pt x="1492493" y="1080545"/>
                    <a:pt x="1484320" y="1059294"/>
                    <a:pt x="1396045" y="998810"/>
                  </a:cubicBezTo>
                  <a:cubicBezTo>
                    <a:pt x="1147569" y="830434"/>
                    <a:pt x="212513" y="152028"/>
                    <a:pt x="0" y="0"/>
                  </a:cubicBezTo>
                  <a:cubicBezTo>
                    <a:pt x="232129" y="85005"/>
                    <a:pt x="1476146" y="657155"/>
                    <a:pt x="1994350" y="884380"/>
                  </a:cubicBezTo>
                  <a:close/>
                </a:path>
              </a:pathLst>
            </a:custGeom>
            <a:solidFill>
              <a:schemeClr val="accent3"/>
            </a:solidFill>
            <a:ln w="163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1" name="Freeform: Shape 40">
              <a:extLst>
                <a:ext uri="{FF2B5EF4-FFF2-40B4-BE49-F238E27FC236}">
                  <a16:creationId xmlns:a16="http://schemas.microsoft.com/office/drawing/2014/main" id="{87D1788E-A985-4E36-9F56-F8B1B48B0049}"/>
                </a:ext>
              </a:extLst>
            </p:cNvPr>
            <p:cNvSpPr/>
            <p:nvPr/>
          </p:nvSpPr>
          <p:spPr>
            <a:xfrm>
              <a:off x="5285840" y="3943230"/>
              <a:ext cx="2673527" cy="1870891"/>
            </a:xfrm>
            <a:custGeom>
              <a:avLst/>
              <a:gdLst>
                <a:gd name="connsiteX0" fmla="*/ 868033 w 2844400"/>
                <a:gd name="connsiteY0" fmla="*/ 0 h 1978002"/>
                <a:gd name="connsiteX1" fmla="*/ 2859113 w 2844400"/>
                <a:gd name="connsiteY1" fmla="*/ 905631 h 1978002"/>
                <a:gd name="connsiteX2" fmla="*/ 1159012 w 2844400"/>
                <a:gd name="connsiteY2" fmla="*/ 531282 h 1978002"/>
                <a:gd name="connsiteX3" fmla="*/ 974289 w 2844400"/>
                <a:gd name="connsiteY3" fmla="*/ 599940 h 1978002"/>
                <a:gd name="connsiteX4" fmla="*/ 0 w 2844400"/>
                <a:gd name="connsiteY4" fmla="*/ 1991081 h 1978002"/>
                <a:gd name="connsiteX5" fmla="*/ 868033 w 2844400"/>
                <a:gd name="connsiteY5" fmla="*/ 0 h 1978002"/>
                <a:gd name="connsiteX0" fmla="*/ 858351 w 2859113"/>
                <a:gd name="connsiteY0" fmla="*/ 0 h 1981400"/>
                <a:gd name="connsiteX1" fmla="*/ 2859113 w 2859113"/>
                <a:gd name="connsiteY1" fmla="*/ 895950 h 1981400"/>
                <a:gd name="connsiteX2" fmla="*/ 1159012 w 2859113"/>
                <a:gd name="connsiteY2" fmla="*/ 521601 h 1981400"/>
                <a:gd name="connsiteX3" fmla="*/ 974289 w 2859113"/>
                <a:gd name="connsiteY3" fmla="*/ 590259 h 1981400"/>
                <a:gd name="connsiteX4" fmla="*/ 0 w 2859113"/>
                <a:gd name="connsiteY4" fmla="*/ 1981400 h 1981400"/>
                <a:gd name="connsiteX5" fmla="*/ 858351 w 2859113"/>
                <a:gd name="connsiteY5" fmla="*/ 0 h 1981400"/>
                <a:gd name="connsiteX0" fmla="*/ 848669 w 2859113"/>
                <a:gd name="connsiteY0" fmla="*/ 0 h 2000764"/>
                <a:gd name="connsiteX1" fmla="*/ 2859113 w 2859113"/>
                <a:gd name="connsiteY1" fmla="*/ 915314 h 2000764"/>
                <a:gd name="connsiteX2" fmla="*/ 1159012 w 2859113"/>
                <a:gd name="connsiteY2" fmla="*/ 540965 h 2000764"/>
                <a:gd name="connsiteX3" fmla="*/ 974289 w 2859113"/>
                <a:gd name="connsiteY3" fmla="*/ 609623 h 2000764"/>
                <a:gd name="connsiteX4" fmla="*/ 0 w 2859113"/>
                <a:gd name="connsiteY4" fmla="*/ 2000764 h 2000764"/>
                <a:gd name="connsiteX5" fmla="*/ 848669 w 2859113"/>
                <a:gd name="connsiteY5" fmla="*/ 0 h 2000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59113" h="2000764">
                  <a:moveTo>
                    <a:pt x="848669" y="0"/>
                  </a:moveTo>
                  <a:lnTo>
                    <a:pt x="2859113" y="915314"/>
                  </a:lnTo>
                  <a:cubicBezTo>
                    <a:pt x="2569769" y="854830"/>
                    <a:pt x="1500667" y="614527"/>
                    <a:pt x="1159012" y="540965"/>
                  </a:cubicBezTo>
                  <a:cubicBezTo>
                    <a:pt x="1056025" y="516444"/>
                    <a:pt x="1034773" y="522983"/>
                    <a:pt x="974289" y="609623"/>
                  </a:cubicBezTo>
                  <a:cubicBezTo>
                    <a:pt x="801009" y="854830"/>
                    <a:pt x="153663" y="1789886"/>
                    <a:pt x="0" y="2000764"/>
                  </a:cubicBezTo>
                  <a:cubicBezTo>
                    <a:pt x="88275" y="1770269"/>
                    <a:pt x="613270" y="513300"/>
                    <a:pt x="848669" y="0"/>
                  </a:cubicBezTo>
                  <a:close/>
                </a:path>
              </a:pathLst>
            </a:custGeom>
            <a:solidFill>
              <a:schemeClr val="accent4"/>
            </a:solidFill>
            <a:ln w="163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2" name="Freeform: Shape 41">
              <a:extLst>
                <a:ext uri="{FF2B5EF4-FFF2-40B4-BE49-F238E27FC236}">
                  <a16:creationId xmlns:a16="http://schemas.microsoft.com/office/drawing/2014/main" id="{10B2C5B6-26A4-45A5-BA02-329462EA7366}"/>
                </a:ext>
              </a:extLst>
            </p:cNvPr>
            <p:cNvSpPr/>
            <p:nvPr/>
          </p:nvSpPr>
          <p:spPr>
            <a:xfrm>
              <a:off x="6094471" y="2096562"/>
              <a:ext cx="1834324" cy="2690338"/>
            </a:xfrm>
            <a:custGeom>
              <a:avLst/>
              <a:gdLst>
                <a:gd name="connsiteX0" fmla="*/ 0 w 1961655"/>
                <a:gd name="connsiteY0" fmla="*/ 2004158 h 2877095"/>
                <a:gd name="connsiteX1" fmla="*/ 876206 w 1961655"/>
                <a:gd name="connsiteY1" fmla="*/ 0 h 2877095"/>
                <a:gd name="connsiteX2" fmla="*/ 526378 w 1961655"/>
                <a:gd name="connsiteY2" fmla="*/ 1705006 h 2877095"/>
                <a:gd name="connsiteX3" fmla="*/ 598305 w 1961655"/>
                <a:gd name="connsiteY3" fmla="*/ 1889728 h 2877095"/>
                <a:gd name="connsiteX4" fmla="*/ 1978003 w 1961655"/>
                <a:gd name="connsiteY4" fmla="*/ 2880365 h 2877095"/>
                <a:gd name="connsiteX5" fmla="*/ 0 w 1961655"/>
                <a:gd name="connsiteY5" fmla="*/ 2004158 h 287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61655" h="2877095">
                  <a:moveTo>
                    <a:pt x="0" y="2004158"/>
                  </a:moveTo>
                  <a:cubicBezTo>
                    <a:pt x="228860" y="1467972"/>
                    <a:pt x="748699" y="272997"/>
                    <a:pt x="876206" y="0"/>
                  </a:cubicBezTo>
                  <a:cubicBezTo>
                    <a:pt x="820626" y="289344"/>
                    <a:pt x="595036" y="1363351"/>
                    <a:pt x="526378" y="1705006"/>
                  </a:cubicBezTo>
                  <a:cubicBezTo>
                    <a:pt x="501857" y="1807993"/>
                    <a:pt x="510031" y="1829244"/>
                    <a:pt x="598305" y="1889728"/>
                  </a:cubicBezTo>
                  <a:cubicBezTo>
                    <a:pt x="848416" y="2059739"/>
                    <a:pt x="1765490" y="2729971"/>
                    <a:pt x="1978003" y="2880365"/>
                  </a:cubicBezTo>
                  <a:cubicBezTo>
                    <a:pt x="1745874" y="2795360"/>
                    <a:pt x="516569" y="2231384"/>
                    <a:pt x="0" y="2004158"/>
                  </a:cubicBezTo>
                  <a:close/>
                </a:path>
              </a:pathLst>
            </a:custGeom>
            <a:solidFill>
              <a:schemeClr val="accent1"/>
            </a:solidFill>
            <a:ln w="163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3" name="Freeform: Shape 42">
              <a:extLst>
                <a:ext uri="{FF2B5EF4-FFF2-40B4-BE49-F238E27FC236}">
                  <a16:creationId xmlns:a16="http://schemas.microsoft.com/office/drawing/2014/main" id="{BB1DA721-280D-45F9-96EE-E0BA04EFCE96}"/>
                </a:ext>
              </a:extLst>
            </p:cNvPr>
            <p:cNvSpPr/>
            <p:nvPr/>
          </p:nvSpPr>
          <p:spPr>
            <a:xfrm>
              <a:off x="4231104" y="2108791"/>
              <a:ext cx="2659769" cy="1849608"/>
            </a:xfrm>
            <a:custGeom>
              <a:avLst/>
              <a:gdLst>
                <a:gd name="connsiteX0" fmla="*/ 1991081 w 2844400"/>
                <a:gd name="connsiteY0" fmla="*/ 1992715 h 1978002"/>
                <a:gd name="connsiteX1" fmla="*/ 0 w 2844400"/>
                <a:gd name="connsiteY1" fmla="*/ 1087084 h 1978002"/>
                <a:gd name="connsiteX2" fmla="*/ 1700102 w 2844400"/>
                <a:gd name="connsiteY2" fmla="*/ 1461434 h 1978002"/>
                <a:gd name="connsiteX3" fmla="*/ 1884824 w 2844400"/>
                <a:gd name="connsiteY3" fmla="*/ 1392776 h 1978002"/>
                <a:gd name="connsiteX4" fmla="*/ 2859113 w 2844400"/>
                <a:gd name="connsiteY4" fmla="*/ 0 h 1978002"/>
                <a:gd name="connsiteX5" fmla="*/ 1991081 w 2844400"/>
                <a:gd name="connsiteY5" fmla="*/ 1992715 h 197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44400" h="1978002">
                  <a:moveTo>
                    <a:pt x="1991081" y="1992715"/>
                  </a:moveTo>
                  <a:cubicBezTo>
                    <a:pt x="1459799" y="1755682"/>
                    <a:pt x="271362" y="1219496"/>
                    <a:pt x="0" y="1087084"/>
                  </a:cubicBezTo>
                  <a:cubicBezTo>
                    <a:pt x="289344" y="1147569"/>
                    <a:pt x="1358447" y="1387871"/>
                    <a:pt x="1700102" y="1461434"/>
                  </a:cubicBezTo>
                  <a:cubicBezTo>
                    <a:pt x="1803089" y="1485954"/>
                    <a:pt x="1824340" y="1479415"/>
                    <a:pt x="1884824" y="1392776"/>
                  </a:cubicBezTo>
                  <a:cubicBezTo>
                    <a:pt x="2058104" y="1145934"/>
                    <a:pt x="2703816" y="210878"/>
                    <a:pt x="2859113" y="0"/>
                  </a:cubicBezTo>
                  <a:cubicBezTo>
                    <a:pt x="2770839" y="230495"/>
                    <a:pt x="2226479" y="1477781"/>
                    <a:pt x="1991081" y="1992715"/>
                  </a:cubicBezTo>
                  <a:close/>
                </a:path>
              </a:pathLst>
            </a:custGeom>
            <a:solidFill>
              <a:schemeClr val="accent2"/>
            </a:solidFill>
            <a:ln w="1631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74" name="Group 43">
            <a:extLst>
              <a:ext uri="{FF2B5EF4-FFF2-40B4-BE49-F238E27FC236}">
                <a16:creationId xmlns:a16="http://schemas.microsoft.com/office/drawing/2014/main" id="{9811885D-48A9-4482-8272-FACDCBC7494C}"/>
              </a:ext>
            </a:extLst>
          </p:cNvPr>
          <p:cNvGrpSpPr/>
          <p:nvPr/>
        </p:nvGrpSpPr>
        <p:grpSpPr>
          <a:xfrm>
            <a:off x="942364" y="1778065"/>
            <a:ext cx="2822633" cy="1019645"/>
            <a:chOff x="942364" y="1778065"/>
            <a:chExt cx="2822633" cy="1019645"/>
          </a:xfrm>
        </p:grpSpPr>
        <p:grpSp>
          <p:nvGrpSpPr>
            <p:cNvPr id="275" name="Group 44">
              <a:extLst>
                <a:ext uri="{FF2B5EF4-FFF2-40B4-BE49-F238E27FC236}">
                  <a16:creationId xmlns:a16="http://schemas.microsoft.com/office/drawing/2014/main" id="{780C86DB-3672-43DD-9E99-DA10E9FAB81E}"/>
                </a:ext>
              </a:extLst>
            </p:cNvPr>
            <p:cNvGrpSpPr/>
            <p:nvPr/>
          </p:nvGrpSpPr>
          <p:grpSpPr>
            <a:xfrm>
              <a:off x="955603" y="1778065"/>
              <a:ext cx="2809394" cy="1019645"/>
              <a:chOff x="-499931" y="1090974"/>
              <a:chExt cx="3859356" cy="1019645"/>
            </a:xfrm>
          </p:grpSpPr>
          <p:sp>
            <p:nvSpPr>
              <p:cNvPr id="277" name="TextBox 276">
                <a:extLst>
                  <a:ext uri="{FF2B5EF4-FFF2-40B4-BE49-F238E27FC236}">
                    <a16:creationId xmlns:a16="http://schemas.microsoft.com/office/drawing/2014/main" id="{F8F9AF5B-B5EE-4FA5-A28A-65DE008F339D}"/>
                  </a:ext>
                </a:extLst>
              </p:cNvPr>
              <p:cNvSpPr txBox="1"/>
              <p:nvPr/>
            </p:nvSpPr>
            <p:spPr>
              <a:xfrm>
                <a:off x="-499931" y="1090974"/>
                <a:ext cx="3859356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78" name="TextBox 277">
                <a:extLst>
                  <a:ext uri="{FF2B5EF4-FFF2-40B4-BE49-F238E27FC236}">
                    <a16:creationId xmlns:a16="http://schemas.microsoft.com/office/drawing/2014/main" id="{D1AA85F5-257E-4008-BC89-AF9BB6BFB389}"/>
                  </a:ext>
                </a:extLst>
              </p:cNvPr>
              <p:cNvSpPr txBox="1"/>
              <p:nvPr/>
            </p:nvSpPr>
            <p:spPr>
              <a:xfrm>
                <a:off x="-499931" y="1464288"/>
                <a:ext cx="38453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</a:p>
            </p:txBody>
          </p:sp>
        </p:grpSp>
        <p:cxnSp>
          <p:nvCxnSpPr>
            <p:cNvPr id="276" name="Straight Connector 45">
              <a:extLst>
                <a:ext uri="{FF2B5EF4-FFF2-40B4-BE49-F238E27FC236}">
                  <a16:creationId xmlns:a16="http://schemas.microsoft.com/office/drawing/2014/main" id="{CBDD274A-B824-43F2-8D95-3D6B06FF86DE}"/>
                </a:ext>
              </a:extLst>
            </p:cNvPr>
            <p:cNvCxnSpPr>
              <a:cxnSpLocks/>
            </p:cNvCxnSpPr>
            <p:nvPr/>
          </p:nvCxnSpPr>
          <p:spPr>
            <a:xfrm>
              <a:off x="942364" y="2101337"/>
              <a:ext cx="2774406" cy="0"/>
            </a:xfrm>
            <a:prstGeom prst="line">
              <a:avLst/>
            </a:prstGeom>
            <a:ln w="19050">
              <a:solidFill>
                <a:schemeClr val="accent2"/>
              </a:solidFill>
              <a:prstDash val="sys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19</cp:revision>
  <dcterms:created xsi:type="dcterms:W3CDTF">2018-02-18T19:39:47Z</dcterms:created>
  <dcterms:modified xsi:type="dcterms:W3CDTF">2022-10-24T05:40:59Z</dcterms:modified>
</cp:coreProperties>
</file>