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1" name="그룹 170">
            <a:extLst>
              <a:ext uri="{FF2B5EF4-FFF2-40B4-BE49-F238E27FC236}">
                <a16:creationId xmlns:a16="http://schemas.microsoft.com/office/drawing/2014/main" id="{9381A9D2-D41B-4E3D-9060-E809CFBD4BFA}"/>
              </a:ext>
            </a:extLst>
          </p:cNvPr>
          <p:cNvGrpSpPr/>
          <p:nvPr/>
        </p:nvGrpSpPr>
        <p:grpSpPr>
          <a:xfrm>
            <a:off x="0" y="2303787"/>
            <a:ext cx="7804318" cy="3396977"/>
            <a:chOff x="0" y="2102491"/>
            <a:chExt cx="7804318" cy="3396977"/>
          </a:xfrm>
        </p:grpSpPr>
        <p:sp>
          <p:nvSpPr>
            <p:cNvPr id="172" name="Rectangle 23">
              <a:extLst>
                <a:ext uri="{FF2B5EF4-FFF2-40B4-BE49-F238E27FC236}">
                  <a16:creationId xmlns:a16="http://schemas.microsoft.com/office/drawing/2014/main" id="{759A50E9-7808-4DDF-B287-D9F5395A84C9}"/>
                </a:ext>
              </a:extLst>
            </p:cNvPr>
            <p:cNvSpPr/>
            <p:nvPr/>
          </p:nvSpPr>
          <p:spPr>
            <a:xfrm rot="10800000" flipH="1" flipV="1">
              <a:off x="0" y="3554252"/>
              <a:ext cx="4958478" cy="54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73" name="막힌 원호 172">
              <a:extLst>
                <a:ext uri="{FF2B5EF4-FFF2-40B4-BE49-F238E27FC236}">
                  <a16:creationId xmlns:a16="http://schemas.microsoft.com/office/drawing/2014/main" id="{B11F803C-A460-4584-BDE9-55CEC16A841F}"/>
                </a:ext>
              </a:extLst>
            </p:cNvPr>
            <p:cNvSpPr/>
            <p:nvPr/>
          </p:nvSpPr>
          <p:spPr>
            <a:xfrm rot="10800000" flipH="1" flipV="1">
              <a:off x="4368414" y="2102491"/>
              <a:ext cx="3372967" cy="3396977"/>
            </a:xfrm>
            <a:prstGeom prst="blockArc">
              <a:avLst>
                <a:gd name="adj1" fmla="val 10854925"/>
                <a:gd name="adj2" fmla="val 19254430"/>
                <a:gd name="adj3" fmla="val 1761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74" name="Isosceles Triangle 24">
              <a:extLst>
                <a:ext uri="{FF2B5EF4-FFF2-40B4-BE49-F238E27FC236}">
                  <a16:creationId xmlns:a16="http://schemas.microsoft.com/office/drawing/2014/main" id="{D1A4529F-0E5F-41E8-BDA7-6512AC1CB1F9}"/>
                </a:ext>
              </a:extLst>
            </p:cNvPr>
            <p:cNvSpPr/>
            <p:nvPr/>
          </p:nvSpPr>
          <p:spPr>
            <a:xfrm rot="19253083" flipH="1" flipV="1">
              <a:off x="6813571" y="2807951"/>
              <a:ext cx="990747" cy="673651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75" name="그룹 174">
            <a:extLst>
              <a:ext uri="{FF2B5EF4-FFF2-40B4-BE49-F238E27FC236}">
                <a16:creationId xmlns:a16="http://schemas.microsoft.com/office/drawing/2014/main" id="{BA45577B-4142-4422-9A90-D62D6DE8FB81}"/>
              </a:ext>
            </a:extLst>
          </p:cNvPr>
          <p:cNvGrpSpPr/>
          <p:nvPr/>
        </p:nvGrpSpPr>
        <p:grpSpPr>
          <a:xfrm flipH="1" flipV="1">
            <a:off x="4387682" y="2344247"/>
            <a:ext cx="7804318" cy="3396977"/>
            <a:chOff x="0" y="2102491"/>
            <a:chExt cx="7804318" cy="3396977"/>
          </a:xfrm>
          <a:solidFill>
            <a:schemeClr val="accent2"/>
          </a:solidFill>
        </p:grpSpPr>
        <p:sp>
          <p:nvSpPr>
            <p:cNvPr id="176" name="Rectangle 23">
              <a:extLst>
                <a:ext uri="{FF2B5EF4-FFF2-40B4-BE49-F238E27FC236}">
                  <a16:creationId xmlns:a16="http://schemas.microsoft.com/office/drawing/2014/main" id="{34372029-C4E0-4C8C-AD00-B80573C0CC8A}"/>
                </a:ext>
              </a:extLst>
            </p:cNvPr>
            <p:cNvSpPr/>
            <p:nvPr/>
          </p:nvSpPr>
          <p:spPr>
            <a:xfrm rot="10800000" flipH="1" flipV="1">
              <a:off x="0" y="3554252"/>
              <a:ext cx="4958478" cy="54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77" name="막힌 원호 176">
              <a:extLst>
                <a:ext uri="{FF2B5EF4-FFF2-40B4-BE49-F238E27FC236}">
                  <a16:creationId xmlns:a16="http://schemas.microsoft.com/office/drawing/2014/main" id="{4A0E4818-57B1-40F4-87DE-01FAAE2A7E20}"/>
                </a:ext>
              </a:extLst>
            </p:cNvPr>
            <p:cNvSpPr/>
            <p:nvPr/>
          </p:nvSpPr>
          <p:spPr>
            <a:xfrm rot="10800000" flipH="1" flipV="1">
              <a:off x="4368414" y="2102491"/>
              <a:ext cx="3372967" cy="3396977"/>
            </a:xfrm>
            <a:prstGeom prst="blockArc">
              <a:avLst>
                <a:gd name="adj1" fmla="val 10854925"/>
                <a:gd name="adj2" fmla="val 19254430"/>
                <a:gd name="adj3" fmla="val 176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78" name="Isosceles Triangle 24">
              <a:extLst>
                <a:ext uri="{FF2B5EF4-FFF2-40B4-BE49-F238E27FC236}">
                  <a16:creationId xmlns:a16="http://schemas.microsoft.com/office/drawing/2014/main" id="{74E75751-CCBE-422A-91C0-68326AB141CB}"/>
                </a:ext>
              </a:extLst>
            </p:cNvPr>
            <p:cNvSpPr/>
            <p:nvPr/>
          </p:nvSpPr>
          <p:spPr>
            <a:xfrm rot="19253083" flipH="1" flipV="1">
              <a:off x="6813571" y="2807951"/>
              <a:ext cx="990747" cy="673651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179" name="Oval 21">
            <a:extLst>
              <a:ext uri="{FF2B5EF4-FFF2-40B4-BE49-F238E27FC236}">
                <a16:creationId xmlns:a16="http://schemas.microsoft.com/office/drawing/2014/main" id="{6A5C9F60-9EBE-4FE1-AFFD-89E81D9EC0A6}"/>
              </a:ext>
            </a:extLst>
          </p:cNvPr>
          <p:cNvSpPr>
            <a:spLocks noChangeAspect="1"/>
          </p:cNvSpPr>
          <p:nvPr/>
        </p:nvSpPr>
        <p:spPr>
          <a:xfrm flipH="1">
            <a:off x="5813799" y="3144442"/>
            <a:ext cx="564402" cy="56911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80" name="Group 21">
            <a:extLst>
              <a:ext uri="{FF2B5EF4-FFF2-40B4-BE49-F238E27FC236}">
                <a16:creationId xmlns:a16="http://schemas.microsoft.com/office/drawing/2014/main" id="{A7200006-690C-4B1B-AFFC-7BF1FACC6E7D}"/>
              </a:ext>
            </a:extLst>
          </p:cNvPr>
          <p:cNvGrpSpPr/>
          <p:nvPr/>
        </p:nvGrpSpPr>
        <p:grpSpPr>
          <a:xfrm>
            <a:off x="5452618" y="3748300"/>
            <a:ext cx="1368968" cy="1227168"/>
            <a:chOff x="7952788" y="1944240"/>
            <a:chExt cx="3363809" cy="1227168"/>
          </a:xfrm>
          <a:noFill/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FC397D8E-C74F-4E6F-ADD1-187B0997C029}"/>
                </a:ext>
              </a:extLst>
            </p:cNvPr>
            <p:cNvSpPr txBox="1"/>
            <p:nvPr/>
          </p:nvSpPr>
          <p:spPr>
            <a:xfrm>
              <a:off x="7952788" y="2155745"/>
              <a:ext cx="336380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D07F98D1-BDE5-432E-96D4-D259AF2CB8C1}"/>
                </a:ext>
              </a:extLst>
            </p:cNvPr>
            <p:cNvSpPr txBox="1"/>
            <p:nvPr/>
          </p:nvSpPr>
          <p:spPr>
            <a:xfrm>
              <a:off x="7952788" y="1944240"/>
              <a:ext cx="3363809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3" name="TextBox 182">
            <a:extLst>
              <a:ext uri="{FF2B5EF4-FFF2-40B4-BE49-F238E27FC236}">
                <a16:creationId xmlns:a16="http://schemas.microsoft.com/office/drawing/2014/main" id="{A5C80BAA-0A93-4F71-925B-9F22E03BA6FC}"/>
              </a:ext>
            </a:extLst>
          </p:cNvPr>
          <p:cNvSpPr txBox="1"/>
          <p:nvPr/>
        </p:nvSpPr>
        <p:spPr>
          <a:xfrm>
            <a:off x="828850" y="3839838"/>
            <a:ext cx="3580665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 DOLOR SIT AMET,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9CB0AE35-C181-4BD7-AC55-AE226F07D839}"/>
              </a:ext>
            </a:extLst>
          </p:cNvPr>
          <p:cNvSpPr txBox="1"/>
          <p:nvPr/>
        </p:nvSpPr>
        <p:spPr>
          <a:xfrm>
            <a:off x="7741626" y="3839838"/>
            <a:ext cx="3580665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6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OREM IPSUM DOLOR SIT AMET, 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85" name="그룹 184">
            <a:extLst>
              <a:ext uri="{FF2B5EF4-FFF2-40B4-BE49-F238E27FC236}">
                <a16:creationId xmlns:a16="http://schemas.microsoft.com/office/drawing/2014/main" id="{D2D6C6D4-06C1-4244-A2ED-D94419607BA2}"/>
              </a:ext>
            </a:extLst>
          </p:cNvPr>
          <p:cNvGrpSpPr/>
          <p:nvPr/>
        </p:nvGrpSpPr>
        <p:grpSpPr>
          <a:xfrm>
            <a:off x="945416" y="1906798"/>
            <a:ext cx="3200400" cy="1731594"/>
            <a:chOff x="945416" y="1906798"/>
            <a:chExt cx="3200400" cy="1731594"/>
          </a:xfrm>
        </p:grpSpPr>
        <p:sp>
          <p:nvSpPr>
            <p:cNvPr id="186" name="Rectangle: Rounded Corners 15">
              <a:extLst>
                <a:ext uri="{FF2B5EF4-FFF2-40B4-BE49-F238E27FC236}">
                  <a16:creationId xmlns:a16="http://schemas.microsoft.com/office/drawing/2014/main" id="{D68B7287-6E09-48EB-8152-0FDE42175CFC}"/>
                </a:ext>
              </a:extLst>
            </p:cNvPr>
            <p:cNvSpPr/>
            <p:nvPr/>
          </p:nvSpPr>
          <p:spPr>
            <a:xfrm>
              <a:off x="945416" y="1906798"/>
              <a:ext cx="1524000" cy="173159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: Rounded Corners 16">
              <a:extLst>
                <a:ext uri="{FF2B5EF4-FFF2-40B4-BE49-F238E27FC236}">
                  <a16:creationId xmlns:a16="http://schemas.microsoft.com/office/drawing/2014/main" id="{E9FDB48F-B6E1-4FFD-A377-748D1F34A9CE}"/>
                </a:ext>
              </a:extLst>
            </p:cNvPr>
            <p:cNvSpPr/>
            <p:nvPr/>
          </p:nvSpPr>
          <p:spPr>
            <a:xfrm>
              <a:off x="2621816" y="1906798"/>
              <a:ext cx="1524000" cy="1731594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8" name="Group 21">
              <a:extLst>
                <a:ext uri="{FF2B5EF4-FFF2-40B4-BE49-F238E27FC236}">
                  <a16:creationId xmlns:a16="http://schemas.microsoft.com/office/drawing/2014/main" id="{6B61CDE4-41E7-4173-B1A5-7BE25D5720FC}"/>
                </a:ext>
              </a:extLst>
            </p:cNvPr>
            <p:cNvGrpSpPr/>
            <p:nvPr/>
          </p:nvGrpSpPr>
          <p:grpSpPr>
            <a:xfrm>
              <a:off x="1081229" y="2046964"/>
              <a:ext cx="1252374" cy="1495854"/>
              <a:chOff x="1085326" y="1958450"/>
              <a:chExt cx="2219161" cy="1495854"/>
            </a:xfrm>
          </p:grpSpPr>
          <p:sp>
            <p:nvSpPr>
              <p:cNvPr id="192" name="TextBox 191">
                <a:extLst>
                  <a:ext uri="{FF2B5EF4-FFF2-40B4-BE49-F238E27FC236}">
                    <a16:creationId xmlns:a16="http://schemas.microsoft.com/office/drawing/2014/main" id="{572E56EA-29CA-441B-822A-8989FAB15E11}"/>
                  </a:ext>
                </a:extLst>
              </p:cNvPr>
              <p:cNvSpPr txBox="1"/>
              <p:nvPr/>
            </p:nvSpPr>
            <p:spPr>
              <a:xfrm>
                <a:off x="1085326" y="1958450"/>
                <a:ext cx="2219161" cy="27699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93" name="TextBox 192">
                <a:extLst>
                  <a:ext uri="{FF2B5EF4-FFF2-40B4-BE49-F238E27FC236}">
                    <a16:creationId xmlns:a16="http://schemas.microsoft.com/office/drawing/2014/main" id="{3B517AE5-655A-4636-ACF5-0B6946F46090}"/>
                  </a:ext>
                </a:extLst>
              </p:cNvPr>
              <p:cNvSpPr txBox="1"/>
              <p:nvPr/>
            </p:nvSpPr>
            <p:spPr>
              <a:xfrm>
                <a:off x="1085326" y="2253975"/>
                <a:ext cx="221916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  <p:grpSp>
          <p:nvGrpSpPr>
            <p:cNvPr id="189" name="Group 22">
              <a:extLst>
                <a:ext uri="{FF2B5EF4-FFF2-40B4-BE49-F238E27FC236}">
                  <a16:creationId xmlns:a16="http://schemas.microsoft.com/office/drawing/2014/main" id="{D3DDC7C6-6619-400C-BA26-228D481EB263}"/>
                </a:ext>
              </a:extLst>
            </p:cNvPr>
            <p:cNvGrpSpPr/>
            <p:nvPr/>
          </p:nvGrpSpPr>
          <p:grpSpPr>
            <a:xfrm>
              <a:off x="2757629" y="2046964"/>
              <a:ext cx="1252374" cy="1495854"/>
              <a:chOff x="1085326" y="1958450"/>
              <a:chExt cx="2219161" cy="1495854"/>
            </a:xfrm>
          </p:grpSpPr>
          <p:sp>
            <p:nvSpPr>
              <p:cNvPr id="190" name="TextBox 189">
                <a:extLst>
                  <a:ext uri="{FF2B5EF4-FFF2-40B4-BE49-F238E27FC236}">
                    <a16:creationId xmlns:a16="http://schemas.microsoft.com/office/drawing/2014/main" id="{4B84B9B3-574D-43B8-ADF6-FB1D39859848}"/>
                  </a:ext>
                </a:extLst>
              </p:cNvPr>
              <p:cNvSpPr txBox="1"/>
              <p:nvPr/>
            </p:nvSpPr>
            <p:spPr>
              <a:xfrm>
                <a:off x="1085326" y="1958450"/>
                <a:ext cx="2219161" cy="27699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91" name="TextBox 190">
                <a:extLst>
                  <a:ext uri="{FF2B5EF4-FFF2-40B4-BE49-F238E27FC236}">
                    <a16:creationId xmlns:a16="http://schemas.microsoft.com/office/drawing/2014/main" id="{B26F2CDB-77AF-421D-B6C2-541AA04BBBE3}"/>
                  </a:ext>
                </a:extLst>
              </p:cNvPr>
              <p:cNvSpPr txBox="1"/>
              <p:nvPr/>
            </p:nvSpPr>
            <p:spPr>
              <a:xfrm>
                <a:off x="1085326" y="2253975"/>
                <a:ext cx="221916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</p:grpSp>
      <p:grpSp>
        <p:nvGrpSpPr>
          <p:cNvPr id="194" name="그룹 193">
            <a:extLst>
              <a:ext uri="{FF2B5EF4-FFF2-40B4-BE49-F238E27FC236}">
                <a16:creationId xmlns:a16="http://schemas.microsoft.com/office/drawing/2014/main" id="{0CF16543-7061-4FCF-99AC-6873049858CC}"/>
              </a:ext>
            </a:extLst>
          </p:cNvPr>
          <p:cNvGrpSpPr/>
          <p:nvPr/>
        </p:nvGrpSpPr>
        <p:grpSpPr>
          <a:xfrm>
            <a:off x="8112561" y="4400914"/>
            <a:ext cx="3200400" cy="1731594"/>
            <a:chOff x="945416" y="1906798"/>
            <a:chExt cx="3200400" cy="1731594"/>
          </a:xfrm>
        </p:grpSpPr>
        <p:sp>
          <p:nvSpPr>
            <p:cNvPr id="195" name="Rectangle: Rounded Corners 15">
              <a:extLst>
                <a:ext uri="{FF2B5EF4-FFF2-40B4-BE49-F238E27FC236}">
                  <a16:creationId xmlns:a16="http://schemas.microsoft.com/office/drawing/2014/main" id="{EE900552-BE07-4E97-99D7-DD3F3D9E2ECB}"/>
                </a:ext>
              </a:extLst>
            </p:cNvPr>
            <p:cNvSpPr/>
            <p:nvPr/>
          </p:nvSpPr>
          <p:spPr>
            <a:xfrm>
              <a:off x="945416" y="1906798"/>
              <a:ext cx="1524000" cy="173159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: Rounded Corners 16">
              <a:extLst>
                <a:ext uri="{FF2B5EF4-FFF2-40B4-BE49-F238E27FC236}">
                  <a16:creationId xmlns:a16="http://schemas.microsoft.com/office/drawing/2014/main" id="{97AC9435-5A64-46D7-A873-D72C6B399501}"/>
                </a:ext>
              </a:extLst>
            </p:cNvPr>
            <p:cNvSpPr/>
            <p:nvPr/>
          </p:nvSpPr>
          <p:spPr>
            <a:xfrm>
              <a:off x="2621816" y="1906798"/>
              <a:ext cx="1524000" cy="1731594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7" name="Group 21">
              <a:extLst>
                <a:ext uri="{FF2B5EF4-FFF2-40B4-BE49-F238E27FC236}">
                  <a16:creationId xmlns:a16="http://schemas.microsoft.com/office/drawing/2014/main" id="{1BAA5566-D32C-4C6F-A8AF-0B8D5FD0B626}"/>
                </a:ext>
              </a:extLst>
            </p:cNvPr>
            <p:cNvGrpSpPr/>
            <p:nvPr/>
          </p:nvGrpSpPr>
          <p:grpSpPr>
            <a:xfrm>
              <a:off x="1081229" y="2046964"/>
              <a:ext cx="1252374" cy="1495854"/>
              <a:chOff x="1085326" y="1958450"/>
              <a:chExt cx="2219161" cy="1495854"/>
            </a:xfrm>
          </p:grpSpPr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6A31DA00-FB84-41B0-8029-79E3AEDBA0A6}"/>
                  </a:ext>
                </a:extLst>
              </p:cNvPr>
              <p:cNvSpPr txBox="1"/>
              <p:nvPr/>
            </p:nvSpPr>
            <p:spPr>
              <a:xfrm>
                <a:off x="1085326" y="1958450"/>
                <a:ext cx="2219161" cy="27699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02" name="TextBox 201">
                <a:extLst>
                  <a:ext uri="{FF2B5EF4-FFF2-40B4-BE49-F238E27FC236}">
                    <a16:creationId xmlns:a16="http://schemas.microsoft.com/office/drawing/2014/main" id="{71D87B2F-9909-45A9-B954-E485E84809F9}"/>
                  </a:ext>
                </a:extLst>
              </p:cNvPr>
              <p:cNvSpPr txBox="1"/>
              <p:nvPr/>
            </p:nvSpPr>
            <p:spPr>
              <a:xfrm>
                <a:off x="1085326" y="2253975"/>
                <a:ext cx="221916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  <p:grpSp>
          <p:nvGrpSpPr>
            <p:cNvPr id="198" name="Group 22">
              <a:extLst>
                <a:ext uri="{FF2B5EF4-FFF2-40B4-BE49-F238E27FC236}">
                  <a16:creationId xmlns:a16="http://schemas.microsoft.com/office/drawing/2014/main" id="{777FAD0D-4866-4C5E-8C12-F79FBEAA619F}"/>
                </a:ext>
              </a:extLst>
            </p:cNvPr>
            <p:cNvGrpSpPr/>
            <p:nvPr/>
          </p:nvGrpSpPr>
          <p:grpSpPr>
            <a:xfrm>
              <a:off x="2757629" y="2046964"/>
              <a:ext cx="1252374" cy="1495854"/>
              <a:chOff x="1085326" y="1958450"/>
              <a:chExt cx="2219161" cy="1495854"/>
            </a:xfrm>
          </p:grpSpPr>
          <p:sp>
            <p:nvSpPr>
              <p:cNvPr id="199" name="TextBox 198">
                <a:extLst>
                  <a:ext uri="{FF2B5EF4-FFF2-40B4-BE49-F238E27FC236}">
                    <a16:creationId xmlns:a16="http://schemas.microsoft.com/office/drawing/2014/main" id="{20A014C2-5837-419B-B105-5C9AB091066B}"/>
                  </a:ext>
                </a:extLst>
              </p:cNvPr>
              <p:cNvSpPr txBox="1"/>
              <p:nvPr/>
            </p:nvSpPr>
            <p:spPr>
              <a:xfrm>
                <a:off x="1085326" y="1958450"/>
                <a:ext cx="2219161" cy="27699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00" name="TextBox 199">
                <a:extLst>
                  <a:ext uri="{FF2B5EF4-FFF2-40B4-BE49-F238E27FC236}">
                    <a16:creationId xmlns:a16="http://schemas.microsoft.com/office/drawing/2014/main" id="{FD1961F8-266B-464C-93F7-0D1B3D5D35D8}"/>
                  </a:ext>
                </a:extLst>
              </p:cNvPr>
              <p:cNvSpPr txBox="1"/>
              <p:nvPr/>
            </p:nvSpPr>
            <p:spPr>
              <a:xfrm>
                <a:off x="1085326" y="2253975"/>
                <a:ext cx="221916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96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2022-10-24T02:33:41Z</dcterms:modified>
</cp:coreProperties>
</file>