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" name="그룹 438">
            <a:extLst>
              <a:ext uri="{FF2B5EF4-FFF2-40B4-BE49-F238E27FC236}">
                <a16:creationId xmlns:a16="http://schemas.microsoft.com/office/drawing/2014/main" id="{61DAF834-2A8E-4DF7-AD55-D80A97A392F4}"/>
              </a:ext>
            </a:extLst>
          </p:cNvPr>
          <p:cNvGrpSpPr/>
          <p:nvPr/>
        </p:nvGrpSpPr>
        <p:grpSpPr>
          <a:xfrm>
            <a:off x="-25731" y="3043912"/>
            <a:ext cx="12217731" cy="1885949"/>
            <a:chOff x="-25731" y="3043912"/>
            <a:chExt cx="12217731" cy="1885949"/>
          </a:xfrm>
        </p:grpSpPr>
        <p:sp>
          <p:nvSpPr>
            <p:cNvPr id="434" name="자유형: 도형 433">
              <a:extLst>
                <a:ext uri="{FF2B5EF4-FFF2-40B4-BE49-F238E27FC236}">
                  <a16:creationId xmlns:a16="http://schemas.microsoft.com/office/drawing/2014/main" id="{9DDB0F54-779B-48D4-AE71-0595C5982F36}"/>
                </a:ext>
              </a:extLst>
            </p:cNvPr>
            <p:cNvSpPr/>
            <p:nvPr/>
          </p:nvSpPr>
          <p:spPr>
            <a:xfrm rot="10800000">
              <a:off x="-25731" y="4282478"/>
              <a:ext cx="756319" cy="550046"/>
            </a:xfrm>
            <a:custGeom>
              <a:avLst/>
              <a:gdLst>
                <a:gd name="connsiteX0" fmla="*/ 253086 w 756319"/>
                <a:gd name="connsiteY0" fmla="*/ 550046 h 550046"/>
                <a:gd name="connsiteX1" fmla="*/ 0 w 756319"/>
                <a:gd name="connsiteY1" fmla="*/ 363270 h 550046"/>
                <a:gd name="connsiteX2" fmla="*/ 756319 w 756319"/>
                <a:gd name="connsiteY2" fmla="*/ 757 h 550046"/>
                <a:gd name="connsiteX3" fmla="*/ 743393 w 756319"/>
                <a:gd name="connsiteY3" fmla="*/ 315036 h 550046"/>
                <a:gd name="connsiteX4" fmla="*/ 253086 w 756319"/>
                <a:gd name="connsiteY4" fmla="*/ 550046 h 55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319" h="550046">
                  <a:moveTo>
                    <a:pt x="253086" y="550046"/>
                  </a:moveTo>
                  <a:lnTo>
                    <a:pt x="0" y="363270"/>
                  </a:lnTo>
                  <a:cubicBezTo>
                    <a:pt x="176300" y="124378"/>
                    <a:pt x="459667" y="-11443"/>
                    <a:pt x="756319" y="757"/>
                  </a:cubicBezTo>
                  <a:lnTo>
                    <a:pt x="743393" y="315036"/>
                  </a:lnTo>
                  <a:cubicBezTo>
                    <a:pt x="551079" y="307127"/>
                    <a:pt x="367379" y="395177"/>
                    <a:pt x="253086" y="55004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414" name="그룹 413">
              <a:extLst>
                <a:ext uri="{FF2B5EF4-FFF2-40B4-BE49-F238E27FC236}">
                  <a16:creationId xmlns:a16="http://schemas.microsoft.com/office/drawing/2014/main" id="{72E95030-68A1-4DE3-B34D-C12908453514}"/>
                </a:ext>
              </a:extLst>
            </p:cNvPr>
            <p:cNvGrpSpPr/>
            <p:nvPr/>
          </p:nvGrpSpPr>
          <p:grpSpPr>
            <a:xfrm>
              <a:off x="728845" y="3141251"/>
              <a:ext cx="2068604" cy="1788610"/>
              <a:chOff x="790462" y="2390775"/>
              <a:chExt cx="3238726" cy="280035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30" name="막힌 원호 429">
                <a:extLst>
                  <a:ext uri="{FF2B5EF4-FFF2-40B4-BE49-F238E27FC236}">
                    <a16:creationId xmlns:a16="http://schemas.microsoft.com/office/drawing/2014/main" id="{C6922F98-746F-4494-A46A-168692BF7BB7}"/>
                  </a:ext>
                </a:extLst>
              </p:cNvPr>
              <p:cNvSpPr/>
              <p:nvPr/>
            </p:nvSpPr>
            <p:spPr>
              <a:xfrm>
                <a:off x="1009650" y="2390775"/>
                <a:ext cx="2800350" cy="2800350"/>
              </a:xfrm>
              <a:prstGeom prst="blockArc">
                <a:avLst>
                  <a:gd name="adj1" fmla="val 12985621"/>
                  <a:gd name="adj2" fmla="val 19433062"/>
                  <a:gd name="adj3" fmla="val 1745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1" name="직사각형 430">
                <a:extLst>
                  <a:ext uri="{FF2B5EF4-FFF2-40B4-BE49-F238E27FC236}">
                    <a16:creationId xmlns:a16="http://schemas.microsoft.com/office/drawing/2014/main" id="{A26501B9-DD95-49C0-9A94-DFEF13FFAE21}"/>
                  </a:ext>
                </a:extLst>
              </p:cNvPr>
              <p:cNvSpPr/>
              <p:nvPr/>
            </p:nvSpPr>
            <p:spPr>
              <a:xfrm rot="2160000">
                <a:off x="790462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2" name="직사각형 431">
                <a:extLst>
                  <a:ext uri="{FF2B5EF4-FFF2-40B4-BE49-F238E27FC236}">
                    <a16:creationId xmlns:a16="http://schemas.microsoft.com/office/drawing/2014/main" id="{303FD0AB-8423-48B5-A1D5-9E176A5A9A39}"/>
                  </a:ext>
                </a:extLst>
              </p:cNvPr>
              <p:cNvSpPr/>
              <p:nvPr/>
            </p:nvSpPr>
            <p:spPr>
              <a:xfrm rot="19440000" flipH="1">
                <a:off x="3541715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5" name="그룹 414">
              <a:extLst>
                <a:ext uri="{FF2B5EF4-FFF2-40B4-BE49-F238E27FC236}">
                  <a16:creationId xmlns:a16="http://schemas.microsoft.com/office/drawing/2014/main" id="{34CA62B2-5911-4FB9-A122-7C192A653F44}"/>
                </a:ext>
              </a:extLst>
            </p:cNvPr>
            <p:cNvGrpSpPr/>
            <p:nvPr/>
          </p:nvGrpSpPr>
          <p:grpSpPr>
            <a:xfrm flipV="1">
              <a:off x="2624160" y="3043912"/>
              <a:ext cx="1928607" cy="1788609"/>
              <a:chOff x="1009650" y="2390775"/>
              <a:chExt cx="3019538" cy="280035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28" name="막힌 원호 427">
                <a:extLst>
                  <a:ext uri="{FF2B5EF4-FFF2-40B4-BE49-F238E27FC236}">
                    <a16:creationId xmlns:a16="http://schemas.microsoft.com/office/drawing/2014/main" id="{60BABF29-F3F9-4059-B18C-03487E6C9172}"/>
                  </a:ext>
                </a:extLst>
              </p:cNvPr>
              <p:cNvSpPr/>
              <p:nvPr/>
            </p:nvSpPr>
            <p:spPr>
              <a:xfrm>
                <a:off x="1009650" y="2390775"/>
                <a:ext cx="2800350" cy="2800350"/>
              </a:xfrm>
              <a:prstGeom prst="blockArc">
                <a:avLst>
                  <a:gd name="adj1" fmla="val 12985621"/>
                  <a:gd name="adj2" fmla="val 19433062"/>
                  <a:gd name="adj3" fmla="val 1745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9" name="직사각형 428">
                <a:extLst>
                  <a:ext uri="{FF2B5EF4-FFF2-40B4-BE49-F238E27FC236}">
                    <a16:creationId xmlns:a16="http://schemas.microsoft.com/office/drawing/2014/main" id="{813885AF-89A4-4B63-B886-A27BA9BC194B}"/>
                  </a:ext>
                </a:extLst>
              </p:cNvPr>
              <p:cNvSpPr/>
              <p:nvPr/>
            </p:nvSpPr>
            <p:spPr>
              <a:xfrm rot="19440000" flipH="1">
                <a:off x="3541715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16" name="막힌 원호 415">
              <a:extLst>
                <a:ext uri="{FF2B5EF4-FFF2-40B4-BE49-F238E27FC236}">
                  <a16:creationId xmlns:a16="http://schemas.microsoft.com/office/drawing/2014/main" id="{727F22D3-1E98-422E-A28B-9CA49E3BDE5B}"/>
                </a:ext>
              </a:extLst>
            </p:cNvPr>
            <p:cNvSpPr/>
            <p:nvPr/>
          </p:nvSpPr>
          <p:spPr>
            <a:xfrm rot="10800000" flipV="1">
              <a:off x="4376246" y="3141252"/>
              <a:ext cx="1788609" cy="1788609"/>
            </a:xfrm>
            <a:prstGeom prst="blockArc">
              <a:avLst>
                <a:gd name="adj1" fmla="val 12985621"/>
                <a:gd name="adj2" fmla="val 19433062"/>
                <a:gd name="adj3" fmla="val 1745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417" name="그룹 416">
              <a:extLst>
                <a:ext uri="{FF2B5EF4-FFF2-40B4-BE49-F238E27FC236}">
                  <a16:creationId xmlns:a16="http://schemas.microsoft.com/office/drawing/2014/main" id="{21E7BA60-9D57-4E74-8221-9B4D9BDFE0FA}"/>
                </a:ext>
              </a:extLst>
            </p:cNvPr>
            <p:cNvGrpSpPr/>
            <p:nvPr/>
          </p:nvGrpSpPr>
          <p:grpSpPr>
            <a:xfrm flipV="1">
              <a:off x="5988377" y="3043912"/>
              <a:ext cx="2068604" cy="1788609"/>
              <a:chOff x="790462" y="2390775"/>
              <a:chExt cx="3238726" cy="280035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25" name="막힌 원호 424">
                <a:extLst>
                  <a:ext uri="{FF2B5EF4-FFF2-40B4-BE49-F238E27FC236}">
                    <a16:creationId xmlns:a16="http://schemas.microsoft.com/office/drawing/2014/main" id="{A14BE8BE-D31E-4880-BBFE-9E2BF78BF426}"/>
                  </a:ext>
                </a:extLst>
              </p:cNvPr>
              <p:cNvSpPr/>
              <p:nvPr/>
            </p:nvSpPr>
            <p:spPr>
              <a:xfrm>
                <a:off x="1009650" y="2390775"/>
                <a:ext cx="2800350" cy="2800350"/>
              </a:xfrm>
              <a:prstGeom prst="blockArc">
                <a:avLst>
                  <a:gd name="adj1" fmla="val 12985621"/>
                  <a:gd name="adj2" fmla="val 19433062"/>
                  <a:gd name="adj3" fmla="val 1745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6" name="직사각형 425">
                <a:extLst>
                  <a:ext uri="{FF2B5EF4-FFF2-40B4-BE49-F238E27FC236}">
                    <a16:creationId xmlns:a16="http://schemas.microsoft.com/office/drawing/2014/main" id="{9F284D67-4CAB-4F88-8FDC-D17E83609BCE}"/>
                  </a:ext>
                </a:extLst>
              </p:cNvPr>
              <p:cNvSpPr/>
              <p:nvPr/>
            </p:nvSpPr>
            <p:spPr>
              <a:xfrm rot="2160000">
                <a:off x="790462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7" name="직사각형 426">
                <a:extLst>
                  <a:ext uri="{FF2B5EF4-FFF2-40B4-BE49-F238E27FC236}">
                    <a16:creationId xmlns:a16="http://schemas.microsoft.com/office/drawing/2014/main" id="{84891935-D71A-413F-A534-1FA719E21AFB}"/>
                  </a:ext>
                </a:extLst>
              </p:cNvPr>
              <p:cNvSpPr/>
              <p:nvPr/>
            </p:nvSpPr>
            <p:spPr>
              <a:xfrm rot="19440000" flipH="1">
                <a:off x="3541715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8" name="그룹 417">
              <a:extLst>
                <a:ext uri="{FF2B5EF4-FFF2-40B4-BE49-F238E27FC236}">
                  <a16:creationId xmlns:a16="http://schemas.microsoft.com/office/drawing/2014/main" id="{7BBC136E-3367-429E-AC50-1E98515BBF0E}"/>
                </a:ext>
              </a:extLst>
            </p:cNvPr>
            <p:cNvGrpSpPr/>
            <p:nvPr/>
          </p:nvGrpSpPr>
          <p:grpSpPr>
            <a:xfrm>
              <a:off x="7883649" y="3141252"/>
              <a:ext cx="1928607" cy="1788609"/>
              <a:chOff x="1009650" y="2390775"/>
              <a:chExt cx="3019538" cy="280035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23" name="막힌 원호 422">
                <a:extLst>
                  <a:ext uri="{FF2B5EF4-FFF2-40B4-BE49-F238E27FC236}">
                    <a16:creationId xmlns:a16="http://schemas.microsoft.com/office/drawing/2014/main" id="{DFD89DD6-BEAD-4246-8EBE-0D419C55F200}"/>
                  </a:ext>
                </a:extLst>
              </p:cNvPr>
              <p:cNvSpPr/>
              <p:nvPr/>
            </p:nvSpPr>
            <p:spPr>
              <a:xfrm>
                <a:off x="1009650" y="2390775"/>
                <a:ext cx="2800350" cy="2800350"/>
              </a:xfrm>
              <a:prstGeom prst="blockArc">
                <a:avLst>
                  <a:gd name="adj1" fmla="val 12985621"/>
                  <a:gd name="adj2" fmla="val 19433062"/>
                  <a:gd name="adj3" fmla="val 1745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4" name="직사각형 423">
                <a:extLst>
                  <a:ext uri="{FF2B5EF4-FFF2-40B4-BE49-F238E27FC236}">
                    <a16:creationId xmlns:a16="http://schemas.microsoft.com/office/drawing/2014/main" id="{676EB457-F0D9-4E0B-8E74-AA22EF488403}"/>
                  </a:ext>
                </a:extLst>
              </p:cNvPr>
              <p:cNvSpPr/>
              <p:nvPr/>
            </p:nvSpPr>
            <p:spPr>
              <a:xfrm rot="19440000" flipH="1">
                <a:off x="3541715" y="2956678"/>
                <a:ext cx="487473" cy="152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19" name="막힌 원호 418">
              <a:extLst>
                <a:ext uri="{FF2B5EF4-FFF2-40B4-BE49-F238E27FC236}">
                  <a16:creationId xmlns:a16="http://schemas.microsoft.com/office/drawing/2014/main" id="{B46E63A4-7A3D-4D08-A942-328578A5E390}"/>
                </a:ext>
              </a:extLst>
            </p:cNvPr>
            <p:cNvSpPr/>
            <p:nvPr/>
          </p:nvSpPr>
          <p:spPr>
            <a:xfrm rot="10800000">
              <a:off x="9635735" y="3043912"/>
              <a:ext cx="1788609" cy="1788609"/>
            </a:xfrm>
            <a:prstGeom prst="blockArc">
              <a:avLst>
                <a:gd name="adj1" fmla="val 12985621"/>
                <a:gd name="adj2" fmla="val 19433062"/>
                <a:gd name="adj3" fmla="val 1745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35" name="자유형: 도형 434">
              <a:extLst>
                <a:ext uri="{FF2B5EF4-FFF2-40B4-BE49-F238E27FC236}">
                  <a16:creationId xmlns:a16="http://schemas.microsoft.com/office/drawing/2014/main" id="{C55E6E41-17F0-4D55-870D-FC38F986D441}"/>
                </a:ext>
              </a:extLst>
            </p:cNvPr>
            <p:cNvSpPr/>
            <p:nvPr/>
          </p:nvSpPr>
          <p:spPr>
            <a:xfrm>
              <a:off x="11562598" y="3145832"/>
              <a:ext cx="629402" cy="543425"/>
            </a:xfrm>
            <a:custGeom>
              <a:avLst/>
              <a:gdLst>
                <a:gd name="connsiteX0" fmla="*/ 629402 w 629402"/>
                <a:gd name="connsiteY0" fmla="*/ 0 h 543425"/>
                <a:gd name="connsiteX1" fmla="*/ 629402 w 629402"/>
                <a:gd name="connsiteY1" fmla="*/ 316067 h 543425"/>
                <a:gd name="connsiteX2" fmla="*/ 541524 w 629402"/>
                <a:gd name="connsiteY2" fmla="*/ 334371 h 543425"/>
                <a:gd name="connsiteX3" fmla="*/ 250324 w 629402"/>
                <a:gd name="connsiteY3" fmla="*/ 543425 h 543425"/>
                <a:gd name="connsiteX4" fmla="*/ 0 w 629402"/>
                <a:gd name="connsiteY4" fmla="*/ 358688 h 543425"/>
                <a:gd name="connsiteX5" fmla="*/ 536809 w 629402"/>
                <a:gd name="connsiteY5" fmla="*/ 14290 h 54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9402" h="543425">
                  <a:moveTo>
                    <a:pt x="629402" y="0"/>
                  </a:moveTo>
                  <a:lnTo>
                    <a:pt x="629402" y="316067"/>
                  </a:lnTo>
                  <a:lnTo>
                    <a:pt x="541524" y="334371"/>
                  </a:lnTo>
                  <a:cubicBezTo>
                    <a:pt x="425884" y="371447"/>
                    <a:pt x="323640" y="444081"/>
                    <a:pt x="250324" y="543425"/>
                  </a:cubicBezTo>
                  <a:lnTo>
                    <a:pt x="0" y="358688"/>
                  </a:lnTo>
                  <a:cubicBezTo>
                    <a:pt x="131163" y="180957"/>
                    <a:pt x="322708" y="58977"/>
                    <a:pt x="536809" y="1429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2" name="직사각형 421">
              <a:extLst>
                <a:ext uri="{FF2B5EF4-FFF2-40B4-BE49-F238E27FC236}">
                  <a16:creationId xmlns:a16="http://schemas.microsoft.com/office/drawing/2014/main" id="{63267D43-07C1-4640-8A65-9E43511A093D}"/>
                </a:ext>
              </a:extLst>
            </p:cNvPr>
            <p:cNvSpPr/>
            <p:nvPr/>
          </p:nvSpPr>
          <p:spPr>
            <a:xfrm rot="2160000">
              <a:off x="11247866" y="3502699"/>
              <a:ext cx="311354" cy="97339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63" name="자유형: 도형 362">
            <a:extLst>
              <a:ext uri="{FF2B5EF4-FFF2-40B4-BE49-F238E27FC236}">
                <a16:creationId xmlns:a16="http://schemas.microsoft.com/office/drawing/2014/main" id="{08B0BC5A-84C0-4CC6-BBD4-D12BD4AA7E68}"/>
              </a:ext>
            </a:extLst>
          </p:cNvPr>
          <p:cNvSpPr/>
          <p:nvPr/>
        </p:nvSpPr>
        <p:spPr>
          <a:xfrm>
            <a:off x="41749" y="3290120"/>
            <a:ext cx="12117046" cy="1426689"/>
          </a:xfrm>
          <a:custGeom>
            <a:avLst/>
            <a:gdLst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04875 w 12211050"/>
              <a:gd name="connsiteY1" fmla="*/ 74295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16071 w 12211050"/>
              <a:gd name="connsiteY1" fmla="*/ 746683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16071 w 12211050"/>
              <a:gd name="connsiteY1" fmla="*/ 746683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16071 w 12211050"/>
              <a:gd name="connsiteY1" fmla="*/ 746683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16071 w 12211050"/>
              <a:gd name="connsiteY1" fmla="*/ 746683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16071 w 12211050"/>
              <a:gd name="connsiteY1" fmla="*/ 746683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31000 w 12211050"/>
              <a:gd name="connsiteY1" fmla="*/ 75788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71600 h 1419225"/>
              <a:gd name="connsiteX1" fmla="*/ 931000 w 12211050"/>
              <a:gd name="connsiteY1" fmla="*/ 757880 h 1419225"/>
              <a:gd name="connsiteX2" fmla="*/ 1819275 w 12211050"/>
              <a:gd name="connsiteY2" fmla="*/ 0 h 1419225"/>
              <a:gd name="connsiteX3" fmla="*/ 2886075 w 12211050"/>
              <a:gd name="connsiteY3" fmla="*/ 781050 h 1419225"/>
              <a:gd name="connsiteX4" fmla="*/ 3581400 w 12211050"/>
              <a:gd name="connsiteY4" fmla="*/ 1419225 h 1419225"/>
              <a:gd name="connsiteX5" fmla="*/ 4514850 w 12211050"/>
              <a:gd name="connsiteY5" fmla="*/ 666750 h 1419225"/>
              <a:gd name="connsiteX6" fmla="*/ 5334000 w 12211050"/>
              <a:gd name="connsiteY6" fmla="*/ 9525 h 1419225"/>
              <a:gd name="connsiteX7" fmla="*/ 6410325 w 12211050"/>
              <a:gd name="connsiteY7" fmla="*/ 866775 h 1419225"/>
              <a:gd name="connsiteX8" fmla="*/ 7124700 w 12211050"/>
              <a:gd name="connsiteY8" fmla="*/ 1390650 h 1419225"/>
              <a:gd name="connsiteX9" fmla="*/ 7962900 w 12211050"/>
              <a:gd name="connsiteY9" fmla="*/ 704850 h 1419225"/>
              <a:gd name="connsiteX10" fmla="*/ 8886825 w 12211050"/>
              <a:gd name="connsiteY10" fmla="*/ 9525 h 1419225"/>
              <a:gd name="connsiteX11" fmla="*/ 10029825 w 12211050"/>
              <a:gd name="connsiteY11" fmla="*/ 933450 h 1419225"/>
              <a:gd name="connsiteX12" fmla="*/ 10610850 w 12211050"/>
              <a:gd name="connsiteY12" fmla="*/ 1419225 h 1419225"/>
              <a:gd name="connsiteX13" fmla="*/ 11410950 w 12211050"/>
              <a:gd name="connsiteY13" fmla="*/ 771525 h 1419225"/>
              <a:gd name="connsiteX14" fmla="*/ 12211050 w 12211050"/>
              <a:gd name="connsiteY14" fmla="*/ 47625 h 1419225"/>
              <a:gd name="connsiteX0" fmla="*/ 0 w 12211050"/>
              <a:gd name="connsiteY0" fmla="*/ 1382796 h 1430421"/>
              <a:gd name="connsiteX1" fmla="*/ 931000 w 12211050"/>
              <a:gd name="connsiteY1" fmla="*/ 769076 h 1430421"/>
              <a:gd name="connsiteX2" fmla="*/ 1875258 w 12211050"/>
              <a:gd name="connsiteY2" fmla="*/ 0 h 1430421"/>
              <a:gd name="connsiteX3" fmla="*/ 2886075 w 12211050"/>
              <a:gd name="connsiteY3" fmla="*/ 792246 h 1430421"/>
              <a:gd name="connsiteX4" fmla="*/ 3581400 w 12211050"/>
              <a:gd name="connsiteY4" fmla="*/ 1430421 h 1430421"/>
              <a:gd name="connsiteX5" fmla="*/ 4514850 w 12211050"/>
              <a:gd name="connsiteY5" fmla="*/ 677946 h 1430421"/>
              <a:gd name="connsiteX6" fmla="*/ 5334000 w 12211050"/>
              <a:gd name="connsiteY6" fmla="*/ 20721 h 1430421"/>
              <a:gd name="connsiteX7" fmla="*/ 6410325 w 12211050"/>
              <a:gd name="connsiteY7" fmla="*/ 877971 h 1430421"/>
              <a:gd name="connsiteX8" fmla="*/ 7124700 w 12211050"/>
              <a:gd name="connsiteY8" fmla="*/ 1401846 h 1430421"/>
              <a:gd name="connsiteX9" fmla="*/ 7962900 w 12211050"/>
              <a:gd name="connsiteY9" fmla="*/ 716046 h 1430421"/>
              <a:gd name="connsiteX10" fmla="*/ 8886825 w 12211050"/>
              <a:gd name="connsiteY10" fmla="*/ 20721 h 1430421"/>
              <a:gd name="connsiteX11" fmla="*/ 10029825 w 12211050"/>
              <a:gd name="connsiteY11" fmla="*/ 944646 h 1430421"/>
              <a:gd name="connsiteX12" fmla="*/ 10610850 w 12211050"/>
              <a:gd name="connsiteY12" fmla="*/ 1430421 h 1430421"/>
              <a:gd name="connsiteX13" fmla="*/ 11410950 w 12211050"/>
              <a:gd name="connsiteY13" fmla="*/ 782721 h 1430421"/>
              <a:gd name="connsiteX14" fmla="*/ 12211050 w 12211050"/>
              <a:gd name="connsiteY14" fmla="*/ 58821 h 1430421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581400 w 12211050"/>
              <a:gd name="connsiteY4" fmla="*/ 1426689 h 1426689"/>
              <a:gd name="connsiteX5" fmla="*/ 4514850 w 12211050"/>
              <a:gd name="connsiteY5" fmla="*/ 674214 h 1426689"/>
              <a:gd name="connsiteX6" fmla="*/ 5334000 w 12211050"/>
              <a:gd name="connsiteY6" fmla="*/ 16989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581400 w 12211050"/>
              <a:gd name="connsiteY4" fmla="*/ 1426689 h 1426689"/>
              <a:gd name="connsiteX5" fmla="*/ 4514850 w 12211050"/>
              <a:gd name="connsiteY5" fmla="*/ 674214 h 1426689"/>
              <a:gd name="connsiteX6" fmla="*/ 5334000 w 12211050"/>
              <a:gd name="connsiteY6" fmla="*/ 16989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34000 w 12211050"/>
              <a:gd name="connsiteY6" fmla="*/ 16989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34000 w 12211050"/>
              <a:gd name="connsiteY6" fmla="*/ 16989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34000 w 12211050"/>
              <a:gd name="connsiteY6" fmla="*/ 16989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86075 w 12211050"/>
              <a:gd name="connsiteY3" fmla="*/ 788514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14850 w 12211050"/>
              <a:gd name="connsiteY5" fmla="*/ 674214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410325 w 12211050"/>
              <a:gd name="connsiteY7" fmla="*/ 874239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62900 w 12211050"/>
              <a:gd name="connsiteY9" fmla="*/ 712314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27243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27243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10029825 w 12211050"/>
              <a:gd name="connsiteY11" fmla="*/ 940914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923"/>
              <a:gd name="connsiteX1" fmla="*/ 931000 w 12211050"/>
              <a:gd name="connsiteY1" fmla="*/ 765344 h 1426923"/>
              <a:gd name="connsiteX2" fmla="*/ 1860329 w 12211050"/>
              <a:gd name="connsiteY2" fmla="*/ 0 h 1426923"/>
              <a:gd name="connsiteX3" fmla="*/ 2822627 w 12211050"/>
              <a:gd name="connsiteY3" fmla="*/ 807176 h 1426923"/>
              <a:gd name="connsiteX4" fmla="*/ 3614991 w 12211050"/>
              <a:gd name="connsiteY4" fmla="*/ 1426689 h 1426923"/>
              <a:gd name="connsiteX5" fmla="*/ 4522314 w 12211050"/>
              <a:gd name="connsiteY5" fmla="*/ 681678 h 1426923"/>
              <a:gd name="connsiteX6" fmla="*/ 5378787 w 12211050"/>
              <a:gd name="connsiteY6" fmla="*/ 5792 h 1426923"/>
              <a:gd name="connsiteX7" fmla="*/ 6395396 w 12211050"/>
              <a:gd name="connsiteY7" fmla="*/ 896632 h 1426923"/>
              <a:gd name="connsiteX8" fmla="*/ 7124700 w 12211050"/>
              <a:gd name="connsiteY8" fmla="*/ 1398114 h 1426923"/>
              <a:gd name="connsiteX9" fmla="*/ 7970364 w 12211050"/>
              <a:gd name="connsiteY9" fmla="*/ 742172 h 1426923"/>
              <a:gd name="connsiteX10" fmla="*/ 8886825 w 12211050"/>
              <a:gd name="connsiteY10" fmla="*/ 16989 h 1426923"/>
              <a:gd name="connsiteX11" fmla="*/ 9824551 w 12211050"/>
              <a:gd name="connsiteY11" fmla="*/ 828947 h 1426923"/>
              <a:gd name="connsiteX12" fmla="*/ 10610850 w 12211050"/>
              <a:gd name="connsiteY12" fmla="*/ 1426689 h 1426923"/>
              <a:gd name="connsiteX13" fmla="*/ 11410950 w 12211050"/>
              <a:gd name="connsiteY13" fmla="*/ 778989 h 1426923"/>
              <a:gd name="connsiteX14" fmla="*/ 12211050 w 12211050"/>
              <a:gd name="connsiteY14" fmla="*/ 55089 h 1426923"/>
              <a:gd name="connsiteX0" fmla="*/ 0 w 12211050"/>
              <a:gd name="connsiteY0" fmla="*/ 1379064 h 1426923"/>
              <a:gd name="connsiteX1" fmla="*/ 931000 w 12211050"/>
              <a:gd name="connsiteY1" fmla="*/ 765344 h 1426923"/>
              <a:gd name="connsiteX2" fmla="*/ 1860329 w 12211050"/>
              <a:gd name="connsiteY2" fmla="*/ 0 h 1426923"/>
              <a:gd name="connsiteX3" fmla="*/ 2822627 w 12211050"/>
              <a:gd name="connsiteY3" fmla="*/ 807176 h 1426923"/>
              <a:gd name="connsiteX4" fmla="*/ 3614991 w 12211050"/>
              <a:gd name="connsiteY4" fmla="*/ 1426689 h 1426923"/>
              <a:gd name="connsiteX5" fmla="*/ 4522314 w 12211050"/>
              <a:gd name="connsiteY5" fmla="*/ 681678 h 1426923"/>
              <a:gd name="connsiteX6" fmla="*/ 5378787 w 12211050"/>
              <a:gd name="connsiteY6" fmla="*/ 5792 h 1426923"/>
              <a:gd name="connsiteX7" fmla="*/ 6395396 w 12211050"/>
              <a:gd name="connsiteY7" fmla="*/ 896632 h 1426923"/>
              <a:gd name="connsiteX8" fmla="*/ 7124700 w 12211050"/>
              <a:gd name="connsiteY8" fmla="*/ 1398114 h 1426923"/>
              <a:gd name="connsiteX9" fmla="*/ 7970364 w 12211050"/>
              <a:gd name="connsiteY9" fmla="*/ 742172 h 1426923"/>
              <a:gd name="connsiteX10" fmla="*/ 8886825 w 12211050"/>
              <a:gd name="connsiteY10" fmla="*/ 16989 h 1426923"/>
              <a:gd name="connsiteX11" fmla="*/ 9824551 w 12211050"/>
              <a:gd name="connsiteY11" fmla="*/ 828947 h 1426923"/>
              <a:gd name="connsiteX12" fmla="*/ 10610850 w 12211050"/>
              <a:gd name="connsiteY12" fmla="*/ 1426689 h 1426923"/>
              <a:gd name="connsiteX13" fmla="*/ 11410950 w 12211050"/>
              <a:gd name="connsiteY13" fmla="*/ 778989 h 1426923"/>
              <a:gd name="connsiteX14" fmla="*/ 12211050 w 12211050"/>
              <a:gd name="connsiteY14" fmla="*/ 55089 h 1426923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10850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74298 w 12211050"/>
              <a:gd name="connsiteY12" fmla="*/ 1426689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92959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24551 w 12211050"/>
              <a:gd name="connsiteY11" fmla="*/ 828947 h 1426689"/>
              <a:gd name="connsiteX12" fmla="*/ 10681762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10950 w 12211050"/>
              <a:gd name="connsiteY13" fmla="*/ 778989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37076 w 12211050"/>
              <a:gd name="connsiteY13" fmla="*/ 797651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37076 w 12211050"/>
              <a:gd name="connsiteY13" fmla="*/ 797651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37076 w 12211050"/>
              <a:gd name="connsiteY13" fmla="*/ 797651 h 1426689"/>
              <a:gd name="connsiteX14" fmla="*/ 12211050 w 12211050"/>
              <a:gd name="connsiteY14" fmla="*/ 55089 h 1426689"/>
              <a:gd name="connsiteX0" fmla="*/ 0 w 12211050"/>
              <a:gd name="connsiteY0" fmla="*/ 1379064 h 1426689"/>
              <a:gd name="connsiteX1" fmla="*/ 931000 w 12211050"/>
              <a:gd name="connsiteY1" fmla="*/ 765344 h 1426689"/>
              <a:gd name="connsiteX2" fmla="*/ 1860329 w 12211050"/>
              <a:gd name="connsiteY2" fmla="*/ 0 h 1426689"/>
              <a:gd name="connsiteX3" fmla="*/ 2822627 w 12211050"/>
              <a:gd name="connsiteY3" fmla="*/ 807176 h 1426689"/>
              <a:gd name="connsiteX4" fmla="*/ 3614991 w 12211050"/>
              <a:gd name="connsiteY4" fmla="*/ 1426689 h 1426689"/>
              <a:gd name="connsiteX5" fmla="*/ 4522314 w 12211050"/>
              <a:gd name="connsiteY5" fmla="*/ 681678 h 1426689"/>
              <a:gd name="connsiteX6" fmla="*/ 5378787 w 12211050"/>
              <a:gd name="connsiteY6" fmla="*/ 5792 h 1426689"/>
              <a:gd name="connsiteX7" fmla="*/ 6395396 w 12211050"/>
              <a:gd name="connsiteY7" fmla="*/ 896632 h 1426689"/>
              <a:gd name="connsiteX8" fmla="*/ 7124700 w 12211050"/>
              <a:gd name="connsiteY8" fmla="*/ 1398114 h 1426689"/>
              <a:gd name="connsiteX9" fmla="*/ 7970364 w 12211050"/>
              <a:gd name="connsiteY9" fmla="*/ 742172 h 1426689"/>
              <a:gd name="connsiteX10" fmla="*/ 8886825 w 12211050"/>
              <a:gd name="connsiteY10" fmla="*/ 16989 h 1426689"/>
              <a:gd name="connsiteX11" fmla="*/ 9832016 w 12211050"/>
              <a:gd name="connsiteY11" fmla="*/ 799089 h 1426689"/>
              <a:gd name="connsiteX12" fmla="*/ 10681762 w 12211050"/>
              <a:gd name="connsiteY12" fmla="*/ 1389367 h 1426689"/>
              <a:gd name="connsiteX13" fmla="*/ 11448273 w 12211050"/>
              <a:gd name="connsiteY13" fmla="*/ 797651 h 1426689"/>
              <a:gd name="connsiteX14" fmla="*/ 12211050 w 12211050"/>
              <a:gd name="connsiteY14" fmla="*/ 55089 h 1426689"/>
              <a:gd name="connsiteX0" fmla="*/ 0 w 12074317"/>
              <a:gd name="connsiteY0" fmla="*/ 1379064 h 1426689"/>
              <a:gd name="connsiteX1" fmla="*/ 794267 w 12074317"/>
              <a:gd name="connsiteY1" fmla="*/ 765344 h 1426689"/>
              <a:gd name="connsiteX2" fmla="*/ 1723596 w 12074317"/>
              <a:gd name="connsiteY2" fmla="*/ 0 h 1426689"/>
              <a:gd name="connsiteX3" fmla="*/ 2685894 w 12074317"/>
              <a:gd name="connsiteY3" fmla="*/ 807176 h 1426689"/>
              <a:gd name="connsiteX4" fmla="*/ 3478258 w 12074317"/>
              <a:gd name="connsiteY4" fmla="*/ 1426689 h 1426689"/>
              <a:gd name="connsiteX5" fmla="*/ 4385581 w 12074317"/>
              <a:gd name="connsiteY5" fmla="*/ 681678 h 1426689"/>
              <a:gd name="connsiteX6" fmla="*/ 5242054 w 12074317"/>
              <a:gd name="connsiteY6" fmla="*/ 5792 h 1426689"/>
              <a:gd name="connsiteX7" fmla="*/ 6258663 w 12074317"/>
              <a:gd name="connsiteY7" fmla="*/ 896632 h 1426689"/>
              <a:gd name="connsiteX8" fmla="*/ 6987967 w 12074317"/>
              <a:gd name="connsiteY8" fmla="*/ 1398114 h 1426689"/>
              <a:gd name="connsiteX9" fmla="*/ 7833631 w 12074317"/>
              <a:gd name="connsiteY9" fmla="*/ 742172 h 1426689"/>
              <a:gd name="connsiteX10" fmla="*/ 8750092 w 12074317"/>
              <a:gd name="connsiteY10" fmla="*/ 16989 h 1426689"/>
              <a:gd name="connsiteX11" fmla="*/ 9695283 w 12074317"/>
              <a:gd name="connsiteY11" fmla="*/ 799089 h 1426689"/>
              <a:gd name="connsiteX12" fmla="*/ 10545029 w 12074317"/>
              <a:gd name="connsiteY12" fmla="*/ 1389367 h 1426689"/>
              <a:gd name="connsiteX13" fmla="*/ 11311540 w 12074317"/>
              <a:gd name="connsiteY13" fmla="*/ 797651 h 1426689"/>
              <a:gd name="connsiteX14" fmla="*/ 12074317 w 12074317"/>
              <a:gd name="connsiteY14" fmla="*/ 55089 h 1426689"/>
              <a:gd name="connsiteX0" fmla="*/ 0 w 12074317"/>
              <a:gd name="connsiteY0" fmla="*/ 1379064 h 1426689"/>
              <a:gd name="connsiteX1" fmla="*/ 794267 w 12074317"/>
              <a:gd name="connsiteY1" fmla="*/ 765344 h 1426689"/>
              <a:gd name="connsiteX2" fmla="*/ 1723596 w 12074317"/>
              <a:gd name="connsiteY2" fmla="*/ 0 h 1426689"/>
              <a:gd name="connsiteX3" fmla="*/ 2685894 w 12074317"/>
              <a:gd name="connsiteY3" fmla="*/ 807176 h 1426689"/>
              <a:gd name="connsiteX4" fmla="*/ 3478258 w 12074317"/>
              <a:gd name="connsiteY4" fmla="*/ 1426689 h 1426689"/>
              <a:gd name="connsiteX5" fmla="*/ 4385581 w 12074317"/>
              <a:gd name="connsiteY5" fmla="*/ 681678 h 1426689"/>
              <a:gd name="connsiteX6" fmla="*/ 5242054 w 12074317"/>
              <a:gd name="connsiteY6" fmla="*/ 5792 h 1426689"/>
              <a:gd name="connsiteX7" fmla="*/ 6258663 w 12074317"/>
              <a:gd name="connsiteY7" fmla="*/ 896632 h 1426689"/>
              <a:gd name="connsiteX8" fmla="*/ 6987967 w 12074317"/>
              <a:gd name="connsiteY8" fmla="*/ 1398114 h 1426689"/>
              <a:gd name="connsiteX9" fmla="*/ 7833631 w 12074317"/>
              <a:gd name="connsiteY9" fmla="*/ 742172 h 1426689"/>
              <a:gd name="connsiteX10" fmla="*/ 8750092 w 12074317"/>
              <a:gd name="connsiteY10" fmla="*/ 16989 h 1426689"/>
              <a:gd name="connsiteX11" fmla="*/ 9695283 w 12074317"/>
              <a:gd name="connsiteY11" fmla="*/ 799089 h 1426689"/>
              <a:gd name="connsiteX12" fmla="*/ 10545029 w 12074317"/>
              <a:gd name="connsiteY12" fmla="*/ 1389367 h 1426689"/>
              <a:gd name="connsiteX13" fmla="*/ 11311540 w 12074317"/>
              <a:gd name="connsiteY13" fmla="*/ 797651 h 1426689"/>
              <a:gd name="connsiteX14" fmla="*/ 12074317 w 12074317"/>
              <a:gd name="connsiteY14" fmla="*/ 55089 h 1426689"/>
              <a:gd name="connsiteX0" fmla="*/ 0 w 12074317"/>
              <a:gd name="connsiteY0" fmla="*/ 1379064 h 1426689"/>
              <a:gd name="connsiteX1" fmla="*/ 794267 w 12074317"/>
              <a:gd name="connsiteY1" fmla="*/ 765344 h 1426689"/>
              <a:gd name="connsiteX2" fmla="*/ 1723596 w 12074317"/>
              <a:gd name="connsiteY2" fmla="*/ 0 h 1426689"/>
              <a:gd name="connsiteX3" fmla="*/ 2685894 w 12074317"/>
              <a:gd name="connsiteY3" fmla="*/ 807176 h 1426689"/>
              <a:gd name="connsiteX4" fmla="*/ 3478258 w 12074317"/>
              <a:gd name="connsiteY4" fmla="*/ 1426689 h 1426689"/>
              <a:gd name="connsiteX5" fmla="*/ 4385581 w 12074317"/>
              <a:gd name="connsiteY5" fmla="*/ 681678 h 1426689"/>
              <a:gd name="connsiteX6" fmla="*/ 5242054 w 12074317"/>
              <a:gd name="connsiteY6" fmla="*/ 5792 h 1426689"/>
              <a:gd name="connsiteX7" fmla="*/ 6258663 w 12074317"/>
              <a:gd name="connsiteY7" fmla="*/ 896632 h 1426689"/>
              <a:gd name="connsiteX8" fmla="*/ 6987967 w 12074317"/>
              <a:gd name="connsiteY8" fmla="*/ 1398114 h 1426689"/>
              <a:gd name="connsiteX9" fmla="*/ 7833631 w 12074317"/>
              <a:gd name="connsiteY9" fmla="*/ 742172 h 1426689"/>
              <a:gd name="connsiteX10" fmla="*/ 8750092 w 12074317"/>
              <a:gd name="connsiteY10" fmla="*/ 16989 h 1426689"/>
              <a:gd name="connsiteX11" fmla="*/ 9695283 w 12074317"/>
              <a:gd name="connsiteY11" fmla="*/ 799089 h 1426689"/>
              <a:gd name="connsiteX12" fmla="*/ 10545029 w 12074317"/>
              <a:gd name="connsiteY12" fmla="*/ 1389367 h 1426689"/>
              <a:gd name="connsiteX13" fmla="*/ 11311540 w 12074317"/>
              <a:gd name="connsiteY13" fmla="*/ 797651 h 1426689"/>
              <a:gd name="connsiteX14" fmla="*/ 12074317 w 12074317"/>
              <a:gd name="connsiteY14" fmla="*/ 55089 h 1426689"/>
              <a:gd name="connsiteX0" fmla="*/ 0 w 12117046"/>
              <a:gd name="connsiteY0" fmla="*/ 1379064 h 1426689"/>
              <a:gd name="connsiteX1" fmla="*/ 794267 w 12117046"/>
              <a:gd name="connsiteY1" fmla="*/ 765344 h 1426689"/>
              <a:gd name="connsiteX2" fmla="*/ 1723596 w 12117046"/>
              <a:gd name="connsiteY2" fmla="*/ 0 h 1426689"/>
              <a:gd name="connsiteX3" fmla="*/ 2685894 w 12117046"/>
              <a:gd name="connsiteY3" fmla="*/ 807176 h 1426689"/>
              <a:gd name="connsiteX4" fmla="*/ 3478258 w 12117046"/>
              <a:gd name="connsiteY4" fmla="*/ 1426689 h 1426689"/>
              <a:gd name="connsiteX5" fmla="*/ 4385581 w 12117046"/>
              <a:gd name="connsiteY5" fmla="*/ 681678 h 1426689"/>
              <a:gd name="connsiteX6" fmla="*/ 5242054 w 12117046"/>
              <a:gd name="connsiteY6" fmla="*/ 5792 h 1426689"/>
              <a:gd name="connsiteX7" fmla="*/ 6258663 w 12117046"/>
              <a:gd name="connsiteY7" fmla="*/ 896632 h 1426689"/>
              <a:gd name="connsiteX8" fmla="*/ 6987967 w 12117046"/>
              <a:gd name="connsiteY8" fmla="*/ 1398114 h 1426689"/>
              <a:gd name="connsiteX9" fmla="*/ 7833631 w 12117046"/>
              <a:gd name="connsiteY9" fmla="*/ 742172 h 1426689"/>
              <a:gd name="connsiteX10" fmla="*/ 8750092 w 12117046"/>
              <a:gd name="connsiteY10" fmla="*/ 16989 h 1426689"/>
              <a:gd name="connsiteX11" fmla="*/ 9695283 w 12117046"/>
              <a:gd name="connsiteY11" fmla="*/ 799089 h 1426689"/>
              <a:gd name="connsiteX12" fmla="*/ 10545029 w 12117046"/>
              <a:gd name="connsiteY12" fmla="*/ 1389367 h 1426689"/>
              <a:gd name="connsiteX13" fmla="*/ 11311540 w 12117046"/>
              <a:gd name="connsiteY13" fmla="*/ 797651 h 1426689"/>
              <a:gd name="connsiteX14" fmla="*/ 12117046 w 12117046"/>
              <a:gd name="connsiteY14" fmla="*/ 20905 h 1426689"/>
              <a:gd name="connsiteX0" fmla="*/ 0 w 12117046"/>
              <a:gd name="connsiteY0" fmla="*/ 1379064 h 1426689"/>
              <a:gd name="connsiteX1" fmla="*/ 794267 w 12117046"/>
              <a:gd name="connsiteY1" fmla="*/ 765344 h 1426689"/>
              <a:gd name="connsiteX2" fmla="*/ 1723596 w 12117046"/>
              <a:gd name="connsiteY2" fmla="*/ 0 h 1426689"/>
              <a:gd name="connsiteX3" fmla="*/ 2685894 w 12117046"/>
              <a:gd name="connsiteY3" fmla="*/ 807176 h 1426689"/>
              <a:gd name="connsiteX4" fmla="*/ 3478258 w 12117046"/>
              <a:gd name="connsiteY4" fmla="*/ 1426689 h 1426689"/>
              <a:gd name="connsiteX5" fmla="*/ 4385581 w 12117046"/>
              <a:gd name="connsiteY5" fmla="*/ 681678 h 1426689"/>
              <a:gd name="connsiteX6" fmla="*/ 5242054 w 12117046"/>
              <a:gd name="connsiteY6" fmla="*/ 5792 h 1426689"/>
              <a:gd name="connsiteX7" fmla="*/ 6258663 w 12117046"/>
              <a:gd name="connsiteY7" fmla="*/ 896632 h 1426689"/>
              <a:gd name="connsiteX8" fmla="*/ 6987967 w 12117046"/>
              <a:gd name="connsiteY8" fmla="*/ 1398114 h 1426689"/>
              <a:gd name="connsiteX9" fmla="*/ 7833631 w 12117046"/>
              <a:gd name="connsiteY9" fmla="*/ 742172 h 1426689"/>
              <a:gd name="connsiteX10" fmla="*/ 8750092 w 12117046"/>
              <a:gd name="connsiteY10" fmla="*/ 16989 h 1426689"/>
              <a:gd name="connsiteX11" fmla="*/ 9695283 w 12117046"/>
              <a:gd name="connsiteY11" fmla="*/ 799089 h 1426689"/>
              <a:gd name="connsiteX12" fmla="*/ 10545029 w 12117046"/>
              <a:gd name="connsiteY12" fmla="*/ 1389367 h 1426689"/>
              <a:gd name="connsiteX13" fmla="*/ 11311540 w 12117046"/>
              <a:gd name="connsiteY13" fmla="*/ 797651 h 1426689"/>
              <a:gd name="connsiteX14" fmla="*/ 12117046 w 12117046"/>
              <a:gd name="connsiteY14" fmla="*/ 20905 h 142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17046" h="1426689">
                <a:moveTo>
                  <a:pt x="0" y="1379064"/>
                </a:moveTo>
                <a:cubicBezTo>
                  <a:pt x="375956" y="1390203"/>
                  <a:pt x="653128" y="986092"/>
                  <a:pt x="794267" y="765344"/>
                </a:cubicBezTo>
                <a:cubicBezTo>
                  <a:pt x="1125194" y="256437"/>
                  <a:pt x="1321757" y="27447"/>
                  <a:pt x="1723596" y="0"/>
                </a:cubicBezTo>
                <a:cubicBezTo>
                  <a:pt x="2131447" y="14022"/>
                  <a:pt x="2401207" y="386340"/>
                  <a:pt x="2685894" y="807176"/>
                </a:cubicBezTo>
                <a:cubicBezTo>
                  <a:pt x="2872882" y="1060956"/>
                  <a:pt x="3056138" y="1400576"/>
                  <a:pt x="3478258" y="1426689"/>
                </a:cubicBezTo>
                <a:cubicBezTo>
                  <a:pt x="3942429" y="1381137"/>
                  <a:pt x="4175202" y="1025809"/>
                  <a:pt x="4385581" y="681678"/>
                </a:cubicBezTo>
                <a:cubicBezTo>
                  <a:pt x="4617577" y="346904"/>
                  <a:pt x="4815983" y="4664"/>
                  <a:pt x="5242054" y="5792"/>
                </a:cubicBezTo>
                <a:cubicBezTo>
                  <a:pt x="5701599" y="15356"/>
                  <a:pt x="6004391" y="525040"/>
                  <a:pt x="6258663" y="896632"/>
                </a:cubicBezTo>
                <a:cubicBezTo>
                  <a:pt x="6459465" y="1235475"/>
                  <a:pt x="6667733" y="1398904"/>
                  <a:pt x="6987967" y="1398114"/>
                </a:cubicBezTo>
                <a:cubicBezTo>
                  <a:pt x="7345744" y="1371056"/>
                  <a:pt x="7610215" y="1108865"/>
                  <a:pt x="7833631" y="742172"/>
                </a:cubicBezTo>
                <a:cubicBezTo>
                  <a:pt x="8040835" y="390964"/>
                  <a:pt x="8322685" y="9901"/>
                  <a:pt x="8750092" y="16989"/>
                </a:cubicBezTo>
                <a:cubicBezTo>
                  <a:pt x="9231862" y="3991"/>
                  <a:pt x="9407589" y="386611"/>
                  <a:pt x="9695283" y="799089"/>
                </a:cubicBezTo>
                <a:cubicBezTo>
                  <a:pt x="9901400" y="1110303"/>
                  <a:pt x="10107514" y="1380465"/>
                  <a:pt x="10545029" y="1389367"/>
                </a:cubicBezTo>
                <a:cubicBezTo>
                  <a:pt x="10998342" y="1389937"/>
                  <a:pt x="11112021" y="1103125"/>
                  <a:pt x="11311540" y="797651"/>
                </a:cubicBezTo>
                <a:cubicBezTo>
                  <a:pt x="11552114" y="421990"/>
                  <a:pt x="11757040" y="34538"/>
                  <a:pt x="12117046" y="20905"/>
                </a:cubicBezTo>
              </a:path>
            </a:pathLst>
          </a:custGeom>
          <a:noFill/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4" name="그룹 363">
            <a:extLst>
              <a:ext uri="{FF2B5EF4-FFF2-40B4-BE49-F238E27FC236}">
                <a16:creationId xmlns:a16="http://schemas.microsoft.com/office/drawing/2014/main" id="{028EF85A-E270-47E2-A5EB-44B4953ED620}"/>
              </a:ext>
            </a:extLst>
          </p:cNvPr>
          <p:cNvGrpSpPr/>
          <p:nvPr/>
        </p:nvGrpSpPr>
        <p:grpSpPr>
          <a:xfrm>
            <a:off x="3160440" y="4087582"/>
            <a:ext cx="565997" cy="875435"/>
            <a:chOff x="3344523" y="3582359"/>
            <a:chExt cx="565997" cy="875435"/>
          </a:xfrm>
        </p:grpSpPr>
        <p:sp>
          <p:nvSpPr>
            <p:cNvPr id="365" name="자유형: 도형 364">
              <a:extLst>
                <a:ext uri="{FF2B5EF4-FFF2-40B4-BE49-F238E27FC236}">
                  <a16:creationId xmlns:a16="http://schemas.microsoft.com/office/drawing/2014/main" id="{573FB37E-CCCD-4F04-AB62-22541DB44B5B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6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366" name="타원 365">
              <a:extLst>
                <a:ext uri="{FF2B5EF4-FFF2-40B4-BE49-F238E27FC236}">
                  <a16:creationId xmlns:a16="http://schemas.microsoft.com/office/drawing/2014/main" id="{2DB358B6-1C1D-4E75-8262-C5F80DB8E62A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7" name="그룹 366">
            <a:extLst>
              <a:ext uri="{FF2B5EF4-FFF2-40B4-BE49-F238E27FC236}">
                <a16:creationId xmlns:a16="http://schemas.microsoft.com/office/drawing/2014/main" id="{E76E68B5-53E5-4538-8616-D42ADC3F1304}"/>
              </a:ext>
            </a:extLst>
          </p:cNvPr>
          <p:cNvGrpSpPr/>
          <p:nvPr/>
        </p:nvGrpSpPr>
        <p:grpSpPr>
          <a:xfrm>
            <a:off x="1396729" y="2639349"/>
            <a:ext cx="565997" cy="875435"/>
            <a:chOff x="3344523" y="3582359"/>
            <a:chExt cx="565997" cy="875435"/>
          </a:xfrm>
        </p:grpSpPr>
        <p:sp>
          <p:nvSpPr>
            <p:cNvPr id="368" name="자유형: 도형 367">
              <a:extLst>
                <a:ext uri="{FF2B5EF4-FFF2-40B4-BE49-F238E27FC236}">
                  <a16:creationId xmlns:a16="http://schemas.microsoft.com/office/drawing/2014/main" id="{9A2A511E-960E-4FBA-8B20-4ECC36E8D230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5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69" name="타원 368">
              <a:extLst>
                <a:ext uri="{FF2B5EF4-FFF2-40B4-BE49-F238E27FC236}">
                  <a16:creationId xmlns:a16="http://schemas.microsoft.com/office/drawing/2014/main" id="{510D6D20-83F0-46FA-99C9-3E3336997A0E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0" name="그룹 369">
            <a:extLst>
              <a:ext uri="{FF2B5EF4-FFF2-40B4-BE49-F238E27FC236}">
                <a16:creationId xmlns:a16="http://schemas.microsoft.com/office/drawing/2014/main" id="{0CD003DC-B291-4E42-BE40-022DA24A8C57}"/>
              </a:ext>
            </a:extLst>
          </p:cNvPr>
          <p:cNvGrpSpPr/>
          <p:nvPr/>
        </p:nvGrpSpPr>
        <p:grpSpPr>
          <a:xfrm>
            <a:off x="4924151" y="2639349"/>
            <a:ext cx="565997" cy="875435"/>
            <a:chOff x="3344523" y="3582359"/>
            <a:chExt cx="565997" cy="875435"/>
          </a:xfrm>
        </p:grpSpPr>
        <p:sp>
          <p:nvSpPr>
            <p:cNvPr id="371" name="자유형: 도형 370">
              <a:extLst>
                <a:ext uri="{FF2B5EF4-FFF2-40B4-BE49-F238E27FC236}">
                  <a16:creationId xmlns:a16="http://schemas.microsoft.com/office/drawing/2014/main" id="{47683CED-06A2-4896-AB51-9488E24ECB47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1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72" name="타원 371">
              <a:extLst>
                <a:ext uri="{FF2B5EF4-FFF2-40B4-BE49-F238E27FC236}">
                  <a16:creationId xmlns:a16="http://schemas.microsoft.com/office/drawing/2014/main" id="{12A45C80-195A-40D7-9A86-BA1C611687E6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3" name="그룹 372">
            <a:extLst>
              <a:ext uri="{FF2B5EF4-FFF2-40B4-BE49-F238E27FC236}">
                <a16:creationId xmlns:a16="http://schemas.microsoft.com/office/drawing/2014/main" id="{3AB2F307-C36B-4C3D-8B26-DFAD9CF80A7F}"/>
              </a:ext>
            </a:extLst>
          </p:cNvPr>
          <p:cNvGrpSpPr/>
          <p:nvPr/>
        </p:nvGrpSpPr>
        <p:grpSpPr>
          <a:xfrm>
            <a:off x="6687862" y="4087582"/>
            <a:ext cx="565997" cy="875435"/>
            <a:chOff x="3344523" y="3582359"/>
            <a:chExt cx="565997" cy="875435"/>
          </a:xfrm>
        </p:grpSpPr>
        <p:sp>
          <p:nvSpPr>
            <p:cNvPr id="374" name="자유형: 도형 373">
              <a:extLst>
                <a:ext uri="{FF2B5EF4-FFF2-40B4-BE49-F238E27FC236}">
                  <a16:creationId xmlns:a16="http://schemas.microsoft.com/office/drawing/2014/main" id="{86A8373D-A953-4A78-85FA-F0B7F9597B97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2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75" name="타원 374">
              <a:extLst>
                <a:ext uri="{FF2B5EF4-FFF2-40B4-BE49-F238E27FC236}">
                  <a16:creationId xmlns:a16="http://schemas.microsoft.com/office/drawing/2014/main" id="{196A2B2A-5AA7-4FD0-AEFB-5CF90C3D1044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6" name="그룹 375">
            <a:extLst>
              <a:ext uri="{FF2B5EF4-FFF2-40B4-BE49-F238E27FC236}">
                <a16:creationId xmlns:a16="http://schemas.microsoft.com/office/drawing/2014/main" id="{019A8949-0234-45FA-84DB-DF7BFB0AB467}"/>
              </a:ext>
            </a:extLst>
          </p:cNvPr>
          <p:cNvGrpSpPr/>
          <p:nvPr/>
        </p:nvGrpSpPr>
        <p:grpSpPr>
          <a:xfrm>
            <a:off x="8451573" y="2639349"/>
            <a:ext cx="565997" cy="875435"/>
            <a:chOff x="3344523" y="3582359"/>
            <a:chExt cx="565997" cy="875435"/>
          </a:xfrm>
        </p:grpSpPr>
        <p:sp>
          <p:nvSpPr>
            <p:cNvPr id="377" name="자유형: 도형 376">
              <a:extLst>
                <a:ext uri="{FF2B5EF4-FFF2-40B4-BE49-F238E27FC236}">
                  <a16:creationId xmlns:a16="http://schemas.microsoft.com/office/drawing/2014/main" id="{6583FE29-44AD-4B0B-9FAD-A949A7EC1CCE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3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78" name="타원 377">
              <a:extLst>
                <a:ext uri="{FF2B5EF4-FFF2-40B4-BE49-F238E27FC236}">
                  <a16:creationId xmlns:a16="http://schemas.microsoft.com/office/drawing/2014/main" id="{F2D3B345-3A7E-415F-98BD-B6248403DE3C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9" name="그룹 378">
            <a:extLst>
              <a:ext uri="{FF2B5EF4-FFF2-40B4-BE49-F238E27FC236}">
                <a16:creationId xmlns:a16="http://schemas.microsoft.com/office/drawing/2014/main" id="{5D62C1E6-0C56-4300-81EB-629A57A3E8D7}"/>
              </a:ext>
            </a:extLst>
          </p:cNvPr>
          <p:cNvGrpSpPr/>
          <p:nvPr/>
        </p:nvGrpSpPr>
        <p:grpSpPr>
          <a:xfrm>
            <a:off x="10215285" y="4087582"/>
            <a:ext cx="565997" cy="875435"/>
            <a:chOff x="3344523" y="3582359"/>
            <a:chExt cx="565997" cy="875435"/>
          </a:xfrm>
        </p:grpSpPr>
        <p:sp>
          <p:nvSpPr>
            <p:cNvPr id="380" name="자유형: 도형 379">
              <a:extLst>
                <a:ext uri="{FF2B5EF4-FFF2-40B4-BE49-F238E27FC236}">
                  <a16:creationId xmlns:a16="http://schemas.microsoft.com/office/drawing/2014/main" id="{CD2983CC-F76F-48AE-AF2C-E38B9ED2CA27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4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81" name="타원 380">
              <a:extLst>
                <a:ext uri="{FF2B5EF4-FFF2-40B4-BE49-F238E27FC236}">
                  <a16:creationId xmlns:a16="http://schemas.microsoft.com/office/drawing/2014/main" id="{EBC66CC9-23D4-491B-B150-26F6628B7BF0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2" name="TextBox 381">
            <a:extLst>
              <a:ext uri="{FF2B5EF4-FFF2-40B4-BE49-F238E27FC236}">
                <a16:creationId xmlns:a16="http://schemas.microsoft.com/office/drawing/2014/main" id="{827A574B-E941-4E4B-B4A6-A90CBF1F1E10}"/>
              </a:ext>
            </a:extLst>
          </p:cNvPr>
          <p:cNvSpPr txBox="1"/>
          <p:nvPr/>
        </p:nvSpPr>
        <p:spPr>
          <a:xfrm>
            <a:off x="2861412" y="504495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A55D0C8F-3C23-4C26-96D0-F00587A407B0}"/>
              </a:ext>
            </a:extLst>
          </p:cNvPr>
          <p:cNvSpPr txBox="1"/>
          <p:nvPr/>
        </p:nvSpPr>
        <p:spPr>
          <a:xfrm>
            <a:off x="4622797" y="216501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922DF2E2-84E6-46C4-A9BB-013731D6121F}"/>
              </a:ext>
            </a:extLst>
          </p:cNvPr>
          <p:cNvSpPr txBox="1"/>
          <p:nvPr/>
        </p:nvSpPr>
        <p:spPr>
          <a:xfrm>
            <a:off x="6384182" y="504495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C0065253-16E3-40FE-A3F7-9F037489E9D9}"/>
              </a:ext>
            </a:extLst>
          </p:cNvPr>
          <p:cNvSpPr txBox="1"/>
          <p:nvPr/>
        </p:nvSpPr>
        <p:spPr>
          <a:xfrm>
            <a:off x="8145567" y="216501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658DFDCB-99AB-4ABD-92CE-C8C4E8B98428}"/>
              </a:ext>
            </a:extLst>
          </p:cNvPr>
          <p:cNvSpPr txBox="1"/>
          <p:nvPr/>
        </p:nvSpPr>
        <p:spPr>
          <a:xfrm>
            <a:off x="9906953" y="504495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D2965F17-2D0F-46F0-AB0A-69FBD8400AB0}"/>
              </a:ext>
            </a:extLst>
          </p:cNvPr>
          <p:cNvSpPr txBox="1"/>
          <p:nvPr/>
        </p:nvSpPr>
        <p:spPr>
          <a:xfrm>
            <a:off x="1100027" y="216501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88" name="Rounded Rectangle 32">
            <a:extLst>
              <a:ext uri="{FF2B5EF4-FFF2-40B4-BE49-F238E27FC236}">
                <a16:creationId xmlns:a16="http://schemas.microsoft.com/office/drawing/2014/main" id="{92969699-C90E-4B8F-9221-1F2C4069CAC7}"/>
              </a:ext>
            </a:extLst>
          </p:cNvPr>
          <p:cNvSpPr/>
          <p:nvPr/>
        </p:nvSpPr>
        <p:spPr>
          <a:xfrm>
            <a:off x="6848408" y="4238202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9" name="Rectangle 9">
            <a:extLst>
              <a:ext uri="{FF2B5EF4-FFF2-40B4-BE49-F238E27FC236}">
                <a16:creationId xmlns:a16="http://schemas.microsoft.com/office/drawing/2014/main" id="{8A4A5242-F68E-4250-8013-810668A2BC1E}"/>
              </a:ext>
            </a:extLst>
          </p:cNvPr>
          <p:cNvSpPr/>
          <p:nvPr/>
        </p:nvSpPr>
        <p:spPr>
          <a:xfrm>
            <a:off x="5065810" y="2791294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0" name="Oval 7">
            <a:extLst>
              <a:ext uri="{FF2B5EF4-FFF2-40B4-BE49-F238E27FC236}">
                <a16:creationId xmlns:a16="http://schemas.microsoft.com/office/drawing/2014/main" id="{1025B41B-375A-4D23-A67F-D7D3941117D7}"/>
              </a:ext>
            </a:extLst>
          </p:cNvPr>
          <p:cNvSpPr/>
          <p:nvPr/>
        </p:nvSpPr>
        <p:spPr>
          <a:xfrm>
            <a:off x="8584873" y="2769297"/>
            <a:ext cx="300630" cy="300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" name="Rectangle 16">
            <a:extLst>
              <a:ext uri="{FF2B5EF4-FFF2-40B4-BE49-F238E27FC236}">
                <a16:creationId xmlns:a16="http://schemas.microsoft.com/office/drawing/2014/main" id="{56042AE4-EC4F-428A-8B45-AF69B1566A7A}"/>
              </a:ext>
            </a:extLst>
          </p:cNvPr>
          <p:cNvSpPr/>
          <p:nvPr/>
        </p:nvSpPr>
        <p:spPr>
          <a:xfrm>
            <a:off x="10330330" y="4282947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Rectangle 36">
            <a:extLst>
              <a:ext uri="{FF2B5EF4-FFF2-40B4-BE49-F238E27FC236}">
                <a16:creationId xmlns:a16="http://schemas.microsoft.com/office/drawing/2014/main" id="{C4CF09D5-6AA8-4674-895B-035EE6B0E10F}"/>
              </a:ext>
            </a:extLst>
          </p:cNvPr>
          <p:cNvSpPr/>
          <p:nvPr/>
        </p:nvSpPr>
        <p:spPr>
          <a:xfrm>
            <a:off x="1518180" y="2797790"/>
            <a:ext cx="312010" cy="26081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3" name="Round Same Side Corner Rectangle 11">
            <a:extLst>
              <a:ext uri="{FF2B5EF4-FFF2-40B4-BE49-F238E27FC236}">
                <a16:creationId xmlns:a16="http://schemas.microsoft.com/office/drawing/2014/main" id="{44C58180-287F-4004-A3E2-6923901FE6E3}"/>
              </a:ext>
            </a:extLst>
          </p:cNvPr>
          <p:cNvSpPr>
            <a:spLocks noChangeAspect="1"/>
          </p:cNvSpPr>
          <p:nvPr/>
        </p:nvSpPr>
        <p:spPr>
          <a:xfrm rot="9900000">
            <a:off x="3325037" y="4252766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94" name="Group 47">
            <a:extLst>
              <a:ext uri="{FF2B5EF4-FFF2-40B4-BE49-F238E27FC236}">
                <a16:creationId xmlns:a16="http://schemas.microsoft.com/office/drawing/2014/main" id="{E5CDED2A-3581-42FF-8ACB-BB320DB7981B}"/>
              </a:ext>
            </a:extLst>
          </p:cNvPr>
          <p:cNvGrpSpPr/>
          <p:nvPr/>
        </p:nvGrpSpPr>
        <p:grpSpPr>
          <a:xfrm>
            <a:off x="902863" y="4321954"/>
            <a:ext cx="1563024" cy="1511810"/>
            <a:chOff x="862535" y="3526314"/>
            <a:chExt cx="1563024" cy="1511810"/>
          </a:xfrm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89D0DDA4-34CE-4174-95FD-DD0A94BF9C51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F4FAA9A2-A38E-4A5F-8763-3749F3EF10C3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7" name="Group 47">
            <a:extLst>
              <a:ext uri="{FF2B5EF4-FFF2-40B4-BE49-F238E27FC236}">
                <a16:creationId xmlns:a16="http://schemas.microsoft.com/office/drawing/2014/main" id="{6DBA382A-7A93-4650-AC1F-12C33E2AB7ED}"/>
              </a:ext>
            </a:extLst>
          </p:cNvPr>
          <p:cNvGrpSpPr/>
          <p:nvPr/>
        </p:nvGrpSpPr>
        <p:grpSpPr>
          <a:xfrm>
            <a:off x="2658942" y="2118021"/>
            <a:ext cx="1563024" cy="1511810"/>
            <a:chOff x="862535" y="3526314"/>
            <a:chExt cx="1563024" cy="1511810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60FF4FEE-1FBF-4DFE-A06E-77ECF0AC94E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BF50AF43-F3CC-4401-8E63-E89F90C1E8F3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0" name="Group 47">
            <a:extLst>
              <a:ext uri="{FF2B5EF4-FFF2-40B4-BE49-F238E27FC236}">
                <a16:creationId xmlns:a16="http://schemas.microsoft.com/office/drawing/2014/main" id="{7A204DD9-A989-494C-92A4-3CC5CFA34A65}"/>
              </a:ext>
            </a:extLst>
          </p:cNvPr>
          <p:cNvGrpSpPr/>
          <p:nvPr/>
        </p:nvGrpSpPr>
        <p:grpSpPr>
          <a:xfrm>
            <a:off x="4415021" y="4321954"/>
            <a:ext cx="1563024" cy="1511810"/>
            <a:chOff x="862535" y="3526314"/>
            <a:chExt cx="1563024" cy="1511810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42A80B89-DC92-43F0-8238-E86945CE93F8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6C8105A0-3B73-45C9-9F28-4EFCC4993C0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3" name="Group 47">
            <a:extLst>
              <a:ext uri="{FF2B5EF4-FFF2-40B4-BE49-F238E27FC236}">
                <a16:creationId xmlns:a16="http://schemas.microsoft.com/office/drawing/2014/main" id="{C92C13BE-8FF0-4A69-B652-59A0D191BAE2}"/>
              </a:ext>
            </a:extLst>
          </p:cNvPr>
          <p:cNvGrpSpPr/>
          <p:nvPr/>
        </p:nvGrpSpPr>
        <p:grpSpPr>
          <a:xfrm>
            <a:off x="6171100" y="2118021"/>
            <a:ext cx="1563024" cy="1511810"/>
            <a:chOff x="862535" y="3526314"/>
            <a:chExt cx="1563024" cy="1511810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FD9AD887-AFCB-4A18-B4EB-7FA94B0629B0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F7912BE3-E91B-4DE2-9BE3-30A9857F53B0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6" name="Group 47">
            <a:extLst>
              <a:ext uri="{FF2B5EF4-FFF2-40B4-BE49-F238E27FC236}">
                <a16:creationId xmlns:a16="http://schemas.microsoft.com/office/drawing/2014/main" id="{C7489BC5-3F87-4EB6-B8F5-59E7F64C3279}"/>
              </a:ext>
            </a:extLst>
          </p:cNvPr>
          <p:cNvGrpSpPr/>
          <p:nvPr/>
        </p:nvGrpSpPr>
        <p:grpSpPr>
          <a:xfrm>
            <a:off x="7927179" y="4321954"/>
            <a:ext cx="1563024" cy="1511810"/>
            <a:chOff x="862535" y="3526314"/>
            <a:chExt cx="1563024" cy="1511810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719599AA-2DE1-416E-9F3C-4359B099214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305C42C1-73E0-4BCC-BEBF-815DDF21FFA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9" name="Group 47">
            <a:extLst>
              <a:ext uri="{FF2B5EF4-FFF2-40B4-BE49-F238E27FC236}">
                <a16:creationId xmlns:a16="http://schemas.microsoft.com/office/drawing/2014/main" id="{BDD994D3-1039-4664-82EE-60DBC59C5C3C}"/>
              </a:ext>
            </a:extLst>
          </p:cNvPr>
          <p:cNvGrpSpPr/>
          <p:nvPr/>
        </p:nvGrpSpPr>
        <p:grpSpPr>
          <a:xfrm>
            <a:off x="9683256" y="2118021"/>
            <a:ext cx="1563024" cy="1511810"/>
            <a:chOff x="862535" y="3526314"/>
            <a:chExt cx="1563024" cy="1511810"/>
          </a:xfrm>
        </p:grpSpPr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CEE518F9-FDA1-4FA9-9C3D-1ACAC18FC43D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6A34127B-21E2-4B2A-A359-6DFC01AA07C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2022-10-26T06:50:04Z</dcterms:modified>
</cp:coreProperties>
</file>