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40" name="직선 화살표 연결선 139">
            <a:extLst>
              <a:ext uri="{FF2B5EF4-FFF2-40B4-BE49-F238E27FC236}">
                <a16:creationId xmlns:a16="http://schemas.microsoft.com/office/drawing/2014/main" id="{A746C833-62D5-4508-8691-0B271E81A73A}"/>
              </a:ext>
            </a:extLst>
          </p:cNvPr>
          <p:cNvCxnSpPr>
            <a:cxnSpLocks/>
            <a:stCxn id="146" idx="6"/>
            <a:endCxn id="149" idx="2"/>
          </p:cNvCxnSpPr>
          <p:nvPr/>
        </p:nvCxnSpPr>
        <p:spPr>
          <a:xfrm flipV="1">
            <a:off x="2150268" y="2820349"/>
            <a:ext cx="747712" cy="561975"/>
          </a:xfrm>
          <a:prstGeom prst="straightConnector1">
            <a:avLst/>
          </a:prstGeom>
          <a:ln w="76200">
            <a:solidFill>
              <a:schemeClr val="accent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>
            <a:extLst>
              <a:ext uri="{FF2B5EF4-FFF2-40B4-BE49-F238E27FC236}">
                <a16:creationId xmlns:a16="http://schemas.microsoft.com/office/drawing/2014/main" id="{E4503A3B-52F5-4EAE-967C-9D3E7D64A24C}"/>
              </a:ext>
            </a:extLst>
          </p:cNvPr>
          <p:cNvCxnSpPr>
            <a:cxnSpLocks/>
            <a:stCxn id="152" idx="6"/>
            <a:endCxn id="155" idx="2"/>
          </p:cNvCxnSpPr>
          <p:nvPr/>
        </p:nvCxnSpPr>
        <p:spPr>
          <a:xfrm flipV="1">
            <a:off x="5722144" y="2820349"/>
            <a:ext cx="747712" cy="561975"/>
          </a:xfrm>
          <a:prstGeom prst="straightConnector1">
            <a:avLst/>
          </a:prstGeom>
          <a:ln w="76200">
            <a:solidFill>
              <a:schemeClr val="accent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>
            <a:extLst>
              <a:ext uri="{FF2B5EF4-FFF2-40B4-BE49-F238E27FC236}">
                <a16:creationId xmlns:a16="http://schemas.microsoft.com/office/drawing/2014/main" id="{F68B8D29-5C68-46F4-81F2-B854A866FF7A}"/>
              </a:ext>
            </a:extLst>
          </p:cNvPr>
          <p:cNvCxnSpPr>
            <a:cxnSpLocks/>
            <a:stCxn id="158" idx="6"/>
            <a:endCxn id="161" idx="2"/>
          </p:cNvCxnSpPr>
          <p:nvPr/>
        </p:nvCxnSpPr>
        <p:spPr>
          <a:xfrm flipV="1">
            <a:off x="9294020" y="2820349"/>
            <a:ext cx="747712" cy="561975"/>
          </a:xfrm>
          <a:prstGeom prst="straightConnector1">
            <a:avLst/>
          </a:prstGeom>
          <a:ln w="762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>
            <a:extLst>
              <a:ext uri="{FF2B5EF4-FFF2-40B4-BE49-F238E27FC236}">
                <a16:creationId xmlns:a16="http://schemas.microsoft.com/office/drawing/2014/main" id="{A8F91AC0-D962-40E4-BFB5-34F59DD2224B}"/>
              </a:ext>
            </a:extLst>
          </p:cNvPr>
          <p:cNvCxnSpPr>
            <a:cxnSpLocks/>
            <a:stCxn id="149" idx="6"/>
            <a:endCxn id="152" idx="2"/>
          </p:cNvCxnSpPr>
          <p:nvPr/>
        </p:nvCxnSpPr>
        <p:spPr>
          <a:xfrm>
            <a:off x="3936206" y="2820349"/>
            <a:ext cx="747712" cy="561975"/>
          </a:xfrm>
          <a:prstGeom prst="straightConnector1">
            <a:avLst/>
          </a:prstGeom>
          <a:ln w="76200">
            <a:solidFill>
              <a:schemeClr val="accent5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>
            <a:extLst>
              <a:ext uri="{FF2B5EF4-FFF2-40B4-BE49-F238E27FC236}">
                <a16:creationId xmlns:a16="http://schemas.microsoft.com/office/drawing/2014/main" id="{587520D5-ABD9-47ED-8025-7FCAE72BD933}"/>
              </a:ext>
            </a:extLst>
          </p:cNvPr>
          <p:cNvCxnSpPr>
            <a:cxnSpLocks/>
            <a:stCxn id="155" idx="6"/>
            <a:endCxn id="158" idx="2"/>
          </p:cNvCxnSpPr>
          <p:nvPr/>
        </p:nvCxnSpPr>
        <p:spPr>
          <a:xfrm>
            <a:off x="7508082" y="2820349"/>
            <a:ext cx="747712" cy="561975"/>
          </a:xfrm>
          <a:prstGeom prst="straightConnector1">
            <a:avLst/>
          </a:prstGeom>
          <a:ln w="7620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그룹 144">
            <a:extLst>
              <a:ext uri="{FF2B5EF4-FFF2-40B4-BE49-F238E27FC236}">
                <a16:creationId xmlns:a16="http://schemas.microsoft.com/office/drawing/2014/main" id="{1D2E6271-454F-482A-A7BB-2F9F0C4BDC46}"/>
              </a:ext>
            </a:extLst>
          </p:cNvPr>
          <p:cNvGrpSpPr/>
          <p:nvPr/>
        </p:nvGrpSpPr>
        <p:grpSpPr>
          <a:xfrm>
            <a:off x="1112042" y="2863212"/>
            <a:ext cx="1038226" cy="1794224"/>
            <a:chOff x="1476375" y="2924176"/>
            <a:chExt cx="1038226" cy="1794224"/>
          </a:xfrm>
        </p:grpSpPr>
        <p:sp>
          <p:nvSpPr>
            <p:cNvPr id="146" name="타원 145">
              <a:extLst>
                <a:ext uri="{FF2B5EF4-FFF2-40B4-BE49-F238E27FC236}">
                  <a16:creationId xmlns:a16="http://schemas.microsoft.com/office/drawing/2014/main" id="{6F3D3E9E-379A-4622-A939-0588D3A6FAC1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47" name="직선 화살표 연결선 146">
              <a:extLst>
                <a:ext uri="{FF2B5EF4-FFF2-40B4-BE49-F238E27FC236}">
                  <a16:creationId xmlns:a16="http://schemas.microsoft.com/office/drawing/2014/main" id="{B4D1A893-B9F8-4416-8850-1A949571CFDD}"/>
                </a:ext>
              </a:extLst>
            </p:cNvPr>
            <p:cNvCxnSpPr>
              <a:cxnSpLocks/>
              <a:stCxn id="146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그룹 147">
            <a:extLst>
              <a:ext uri="{FF2B5EF4-FFF2-40B4-BE49-F238E27FC236}">
                <a16:creationId xmlns:a16="http://schemas.microsoft.com/office/drawing/2014/main" id="{7A905856-26AD-4545-A2AA-AD8D88BAF93B}"/>
              </a:ext>
            </a:extLst>
          </p:cNvPr>
          <p:cNvGrpSpPr/>
          <p:nvPr/>
        </p:nvGrpSpPr>
        <p:grpSpPr>
          <a:xfrm>
            <a:off x="2897980" y="2301237"/>
            <a:ext cx="1038226" cy="1794224"/>
            <a:chOff x="1476375" y="2924176"/>
            <a:chExt cx="1038226" cy="1794224"/>
          </a:xfrm>
        </p:grpSpPr>
        <p:sp>
          <p:nvSpPr>
            <p:cNvPr id="149" name="타원 148">
              <a:extLst>
                <a:ext uri="{FF2B5EF4-FFF2-40B4-BE49-F238E27FC236}">
                  <a16:creationId xmlns:a16="http://schemas.microsoft.com/office/drawing/2014/main" id="{6F86EC8E-5C4C-4303-8D64-62291ABBE7BA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0" name="직선 화살표 연결선 149">
              <a:extLst>
                <a:ext uri="{FF2B5EF4-FFF2-40B4-BE49-F238E27FC236}">
                  <a16:creationId xmlns:a16="http://schemas.microsoft.com/office/drawing/2014/main" id="{510751E4-52F3-4AAC-89F5-BE6BF4D8609B}"/>
                </a:ext>
              </a:extLst>
            </p:cNvPr>
            <p:cNvCxnSpPr>
              <a:cxnSpLocks/>
              <a:stCxn id="149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그룹 150">
            <a:extLst>
              <a:ext uri="{FF2B5EF4-FFF2-40B4-BE49-F238E27FC236}">
                <a16:creationId xmlns:a16="http://schemas.microsoft.com/office/drawing/2014/main" id="{0E69AA16-E59D-498E-BB95-FA0FF3A28F79}"/>
              </a:ext>
            </a:extLst>
          </p:cNvPr>
          <p:cNvGrpSpPr/>
          <p:nvPr/>
        </p:nvGrpSpPr>
        <p:grpSpPr>
          <a:xfrm>
            <a:off x="4683918" y="2863212"/>
            <a:ext cx="1038226" cy="1794224"/>
            <a:chOff x="1476375" y="2924176"/>
            <a:chExt cx="1038226" cy="1794224"/>
          </a:xfrm>
        </p:grpSpPr>
        <p:sp>
          <p:nvSpPr>
            <p:cNvPr id="152" name="타원 151">
              <a:extLst>
                <a:ext uri="{FF2B5EF4-FFF2-40B4-BE49-F238E27FC236}">
                  <a16:creationId xmlns:a16="http://schemas.microsoft.com/office/drawing/2014/main" id="{B62C6D74-7363-4274-993F-63B09B06D372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3" name="직선 화살표 연결선 152">
              <a:extLst>
                <a:ext uri="{FF2B5EF4-FFF2-40B4-BE49-F238E27FC236}">
                  <a16:creationId xmlns:a16="http://schemas.microsoft.com/office/drawing/2014/main" id="{655243E2-0004-431B-A13F-6464730DE18E}"/>
                </a:ext>
              </a:extLst>
            </p:cNvPr>
            <p:cNvCxnSpPr>
              <a:cxnSpLocks/>
              <a:stCxn id="152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그룹 153">
            <a:extLst>
              <a:ext uri="{FF2B5EF4-FFF2-40B4-BE49-F238E27FC236}">
                <a16:creationId xmlns:a16="http://schemas.microsoft.com/office/drawing/2014/main" id="{FC901354-9B6B-4B85-AD89-77CF469E2C3C}"/>
              </a:ext>
            </a:extLst>
          </p:cNvPr>
          <p:cNvGrpSpPr/>
          <p:nvPr/>
        </p:nvGrpSpPr>
        <p:grpSpPr>
          <a:xfrm>
            <a:off x="6469856" y="2301237"/>
            <a:ext cx="1038226" cy="1794224"/>
            <a:chOff x="1476375" y="2924176"/>
            <a:chExt cx="1038226" cy="1794224"/>
          </a:xfrm>
        </p:grpSpPr>
        <p:sp>
          <p:nvSpPr>
            <p:cNvPr id="155" name="타원 154">
              <a:extLst>
                <a:ext uri="{FF2B5EF4-FFF2-40B4-BE49-F238E27FC236}">
                  <a16:creationId xmlns:a16="http://schemas.microsoft.com/office/drawing/2014/main" id="{1F099E07-5D93-4A30-A945-A9C8738019A9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6" name="직선 화살표 연결선 155">
              <a:extLst>
                <a:ext uri="{FF2B5EF4-FFF2-40B4-BE49-F238E27FC236}">
                  <a16:creationId xmlns:a16="http://schemas.microsoft.com/office/drawing/2014/main" id="{BB4F141C-DAF8-4E20-AE1E-F2A0672836A2}"/>
                </a:ext>
              </a:extLst>
            </p:cNvPr>
            <p:cNvCxnSpPr>
              <a:cxnSpLocks/>
              <a:stCxn id="155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그룹 156">
            <a:extLst>
              <a:ext uri="{FF2B5EF4-FFF2-40B4-BE49-F238E27FC236}">
                <a16:creationId xmlns:a16="http://schemas.microsoft.com/office/drawing/2014/main" id="{5CF9E452-D8F9-47EC-BB30-BA1583F91ED8}"/>
              </a:ext>
            </a:extLst>
          </p:cNvPr>
          <p:cNvGrpSpPr/>
          <p:nvPr/>
        </p:nvGrpSpPr>
        <p:grpSpPr>
          <a:xfrm>
            <a:off x="8255794" y="2863212"/>
            <a:ext cx="1038226" cy="1794224"/>
            <a:chOff x="1476375" y="2924176"/>
            <a:chExt cx="1038226" cy="1794224"/>
          </a:xfrm>
        </p:grpSpPr>
        <p:sp>
          <p:nvSpPr>
            <p:cNvPr id="158" name="타원 157">
              <a:extLst>
                <a:ext uri="{FF2B5EF4-FFF2-40B4-BE49-F238E27FC236}">
                  <a16:creationId xmlns:a16="http://schemas.microsoft.com/office/drawing/2014/main" id="{547F13DC-C0B5-4A56-B512-E2EB79476135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9" name="직선 화살표 연결선 158">
              <a:extLst>
                <a:ext uri="{FF2B5EF4-FFF2-40B4-BE49-F238E27FC236}">
                  <a16:creationId xmlns:a16="http://schemas.microsoft.com/office/drawing/2014/main" id="{43300B4E-CA57-4E70-9234-8D754455DC72}"/>
                </a:ext>
              </a:extLst>
            </p:cNvPr>
            <p:cNvCxnSpPr>
              <a:cxnSpLocks/>
              <a:stCxn id="158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B246A6C0-B61D-45A2-B2ED-68F40137E467}"/>
              </a:ext>
            </a:extLst>
          </p:cNvPr>
          <p:cNvGrpSpPr/>
          <p:nvPr/>
        </p:nvGrpSpPr>
        <p:grpSpPr>
          <a:xfrm>
            <a:off x="10041732" y="2301237"/>
            <a:ext cx="1038226" cy="1794224"/>
            <a:chOff x="1476375" y="2924176"/>
            <a:chExt cx="1038226" cy="1794224"/>
          </a:xfrm>
        </p:grpSpPr>
        <p:sp>
          <p:nvSpPr>
            <p:cNvPr id="161" name="타원 160">
              <a:extLst>
                <a:ext uri="{FF2B5EF4-FFF2-40B4-BE49-F238E27FC236}">
                  <a16:creationId xmlns:a16="http://schemas.microsoft.com/office/drawing/2014/main" id="{8405BB06-E7BD-4F25-9819-B442AC0A20EE}"/>
                </a:ext>
              </a:extLst>
            </p:cNvPr>
            <p:cNvSpPr/>
            <p:nvPr/>
          </p:nvSpPr>
          <p:spPr>
            <a:xfrm>
              <a:off x="1476375" y="2924176"/>
              <a:ext cx="1038226" cy="103822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62" name="직선 화살표 연결선 161">
              <a:extLst>
                <a:ext uri="{FF2B5EF4-FFF2-40B4-BE49-F238E27FC236}">
                  <a16:creationId xmlns:a16="http://schemas.microsoft.com/office/drawing/2014/main" id="{866800F4-3F6A-402B-B6C8-68A963849EB6}"/>
                </a:ext>
              </a:extLst>
            </p:cNvPr>
            <p:cNvCxnSpPr>
              <a:cxnSpLocks/>
              <a:stCxn id="161" idx="4"/>
            </p:cNvCxnSpPr>
            <p:nvPr/>
          </p:nvCxnSpPr>
          <p:spPr>
            <a:xfrm>
              <a:off x="1995488" y="3962400"/>
              <a:ext cx="0" cy="75600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Group 29">
            <a:extLst>
              <a:ext uri="{FF2B5EF4-FFF2-40B4-BE49-F238E27FC236}">
                <a16:creationId xmlns:a16="http://schemas.microsoft.com/office/drawing/2014/main" id="{ED691DF1-F0D4-4590-B363-6D2E16B1F1D5}"/>
              </a:ext>
            </a:extLst>
          </p:cNvPr>
          <p:cNvGrpSpPr/>
          <p:nvPr/>
        </p:nvGrpSpPr>
        <p:grpSpPr>
          <a:xfrm>
            <a:off x="903207" y="4898637"/>
            <a:ext cx="1455896" cy="1261884"/>
            <a:chOff x="1099970" y="4759849"/>
            <a:chExt cx="1727399" cy="1261884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C5AE4023-4078-4B70-8A98-693B942E07C1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B1865F7F-0EC5-4461-BE53-BF2DECB9C37E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66" name="Group 29">
            <a:extLst>
              <a:ext uri="{FF2B5EF4-FFF2-40B4-BE49-F238E27FC236}">
                <a16:creationId xmlns:a16="http://schemas.microsoft.com/office/drawing/2014/main" id="{53B9F2E4-1E5B-4F5D-80F6-DD0C2A8DBA11}"/>
              </a:ext>
            </a:extLst>
          </p:cNvPr>
          <p:cNvGrpSpPr/>
          <p:nvPr/>
        </p:nvGrpSpPr>
        <p:grpSpPr>
          <a:xfrm>
            <a:off x="9832897" y="4336662"/>
            <a:ext cx="1455896" cy="1261884"/>
            <a:chOff x="1099970" y="4759849"/>
            <a:chExt cx="1727399" cy="1261884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9B2CB348-4E72-4377-BDDB-209C54E07B43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E435EA4F-B9A3-44DE-B7CD-6A74F6A24E24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69" name="Group 29">
            <a:extLst>
              <a:ext uri="{FF2B5EF4-FFF2-40B4-BE49-F238E27FC236}">
                <a16:creationId xmlns:a16="http://schemas.microsoft.com/office/drawing/2014/main" id="{A0D372B6-9179-42F8-83D4-89FDE73693F4}"/>
              </a:ext>
            </a:extLst>
          </p:cNvPr>
          <p:cNvGrpSpPr/>
          <p:nvPr/>
        </p:nvGrpSpPr>
        <p:grpSpPr>
          <a:xfrm>
            <a:off x="2689145" y="4336662"/>
            <a:ext cx="1455896" cy="1261884"/>
            <a:chOff x="1099970" y="4759849"/>
            <a:chExt cx="1727399" cy="1261884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3D53FE98-5954-4116-8830-03A97CAA214F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E4371DB7-E00D-4440-A334-D5A49B2826C4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2" name="Group 29">
            <a:extLst>
              <a:ext uri="{FF2B5EF4-FFF2-40B4-BE49-F238E27FC236}">
                <a16:creationId xmlns:a16="http://schemas.microsoft.com/office/drawing/2014/main" id="{C3260968-AEEB-4DDD-96A6-32ED5068FD5C}"/>
              </a:ext>
            </a:extLst>
          </p:cNvPr>
          <p:cNvGrpSpPr/>
          <p:nvPr/>
        </p:nvGrpSpPr>
        <p:grpSpPr>
          <a:xfrm>
            <a:off x="4475083" y="4898637"/>
            <a:ext cx="1455896" cy="1261884"/>
            <a:chOff x="1099970" y="4759849"/>
            <a:chExt cx="1727399" cy="1261884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303910D-81CC-4BEE-B6BA-0CE398763F27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A4E19F7-0A8E-42EF-B2AF-A6ECF8E3ADFC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5" name="Group 29">
            <a:extLst>
              <a:ext uri="{FF2B5EF4-FFF2-40B4-BE49-F238E27FC236}">
                <a16:creationId xmlns:a16="http://schemas.microsoft.com/office/drawing/2014/main" id="{42E8ED6C-1B1F-4B1E-8831-3A8ECB27CEB8}"/>
              </a:ext>
            </a:extLst>
          </p:cNvPr>
          <p:cNvGrpSpPr/>
          <p:nvPr/>
        </p:nvGrpSpPr>
        <p:grpSpPr>
          <a:xfrm>
            <a:off x="6261021" y="4336662"/>
            <a:ext cx="1455896" cy="1261884"/>
            <a:chOff x="1099970" y="4759849"/>
            <a:chExt cx="1727399" cy="1261884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6E0A1C03-25C1-4BDF-98E7-355C615881A9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A78FC483-A096-49F4-8313-E82CCEE1DA99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8" name="Group 29">
            <a:extLst>
              <a:ext uri="{FF2B5EF4-FFF2-40B4-BE49-F238E27FC236}">
                <a16:creationId xmlns:a16="http://schemas.microsoft.com/office/drawing/2014/main" id="{71F01F9E-E78F-4A84-B434-49E063C0C88C}"/>
              </a:ext>
            </a:extLst>
          </p:cNvPr>
          <p:cNvGrpSpPr/>
          <p:nvPr/>
        </p:nvGrpSpPr>
        <p:grpSpPr>
          <a:xfrm>
            <a:off x="8046959" y="4898637"/>
            <a:ext cx="1455896" cy="1261884"/>
            <a:chOff x="1099970" y="4759849"/>
            <a:chExt cx="1727399" cy="1261884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2011FB8E-A5FB-4B94-9076-6066A2C0DE81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61177F9A-CD0B-4F9E-AF7B-B469A0B90479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1" name="직사각형 113">
            <a:extLst>
              <a:ext uri="{FF2B5EF4-FFF2-40B4-BE49-F238E27FC236}">
                <a16:creationId xmlns:a16="http://schemas.microsoft.com/office/drawing/2014/main" id="{13041398-E5F6-442F-BF08-FC477BB3F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641" y="1780904"/>
            <a:ext cx="1022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accent5"/>
              </a:solidFill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0534706E-10FE-4C02-B83D-74123347B818}"/>
              </a:ext>
            </a:extLst>
          </p:cNvPr>
          <p:cNvSpPr txBox="1"/>
          <p:nvPr/>
        </p:nvSpPr>
        <p:spPr>
          <a:xfrm>
            <a:off x="4668434" y="2342879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E98EF03-101B-4F5D-9E9B-3C3687FC1A17}"/>
              </a:ext>
            </a:extLst>
          </p:cNvPr>
          <p:cNvSpPr txBox="1"/>
          <p:nvPr/>
        </p:nvSpPr>
        <p:spPr>
          <a:xfrm>
            <a:off x="6459533" y="1780904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E06F9BE-6FE9-4173-BD29-E741FB465A0F}"/>
              </a:ext>
            </a:extLst>
          </p:cNvPr>
          <p:cNvSpPr txBox="1"/>
          <p:nvPr/>
        </p:nvSpPr>
        <p:spPr>
          <a:xfrm>
            <a:off x="8250632" y="2342879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E5645231-DAF0-4AF7-9C89-62B028C2B177}"/>
              </a:ext>
            </a:extLst>
          </p:cNvPr>
          <p:cNvSpPr txBox="1"/>
          <p:nvPr/>
        </p:nvSpPr>
        <p:spPr>
          <a:xfrm>
            <a:off x="10041732" y="1780904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6" name="직사각형 113">
            <a:extLst>
              <a:ext uri="{FF2B5EF4-FFF2-40B4-BE49-F238E27FC236}">
                <a16:creationId xmlns:a16="http://schemas.microsoft.com/office/drawing/2014/main" id="{A1B87190-E1EC-48EC-8A71-B27B5ED21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848" y="2342879"/>
            <a:ext cx="1022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accent6"/>
              </a:solidFill>
            </a:endParaRPr>
          </a:p>
        </p:txBody>
      </p:sp>
      <p:sp>
        <p:nvSpPr>
          <p:cNvPr id="187" name="Isosceles Triangle 51">
            <a:extLst>
              <a:ext uri="{FF2B5EF4-FFF2-40B4-BE49-F238E27FC236}">
                <a16:creationId xmlns:a16="http://schemas.microsoft.com/office/drawing/2014/main" id="{B9914690-F3D8-477A-9070-11487CA81AAE}"/>
              </a:ext>
            </a:extLst>
          </p:cNvPr>
          <p:cNvSpPr/>
          <p:nvPr/>
        </p:nvSpPr>
        <p:spPr>
          <a:xfrm>
            <a:off x="10380324" y="2667873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Rounded Rectangle 6">
            <a:extLst>
              <a:ext uri="{FF2B5EF4-FFF2-40B4-BE49-F238E27FC236}">
                <a16:creationId xmlns:a16="http://schemas.microsoft.com/office/drawing/2014/main" id="{A6A202C2-00E1-4C84-982C-2D0BB6339BFC}"/>
              </a:ext>
            </a:extLst>
          </p:cNvPr>
          <p:cNvSpPr/>
          <p:nvPr/>
        </p:nvSpPr>
        <p:spPr>
          <a:xfrm>
            <a:off x="8591212" y="3180608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" name="Rounded Rectangle 7">
            <a:extLst>
              <a:ext uri="{FF2B5EF4-FFF2-40B4-BE49-F238E27FC236}">
                <a16:creationId xmlns:a16="http://schemas.microsoft.com/office/drawing/2014/main" id="{FCDC773F-C1D5-4496-8BE4-0A1E0C8F806E}"/>
              </a:ext>
            </a:extLst>
          </p:cNvPr>
          <p:cNvSpPr/>
          <p:nvPr/>
        </p:nvSpPr>
        <p:spPr>
          <a:xfrm>
            <a:off x="5031903" y="3206544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0" name="Teardrop 1">
            <a:extLst>
              <a:ext uri="{FF2B5EF4-FFF2-40B4-BE49-F238E27FC236}">
                <a16:creationId xmlns:a16="http://schemas.microsoft.com/office/drawing/2014/main" id="{0A8E0079-9F3F-4021-864E-385AC80E0FB8}"/>
              </a:ext>
            </a:extLst>
          </p:cNvPr>
          <p:cNvSpPr/>
          <p:nvPr/>
        </p:nvSpPr>
        <p:spPr>
          <a:xfrm rot="18805991">
            <a:off x="3212820" y="2603395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1" name="Rounded Rectangle 27">
            <a:extLst>
              <a:ext uri="{FF2B5EF4-FFF2-40B4-BE49-F238E27FC236}">
                <a16:creationId xmlns:a16="http://schemas.microsoft.com/office/drawing/2014/main" id="{D7F4EC0A-B123-4BBA-8870-C0B932F74CFD}"/>
              </a:ext>
            </a:extLst>
          </p:cNvPr>
          <p:cNvSpPr/>
          <p:nvPr/>
        </p:nvSpPr>
        <p:spPr>
          <a:xfrm>
            <a:off x="6801208" y="2673032"/>
            <a:ext cx="375520" cy="2884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2" name="Rounded Rectangle 5">
            <a:extLst>
              <a:ext uri="{FF2B5EF4-FFF2-40B4-BE49-F238E27FC236}">
                <a16:creationId xmlns:a16="http://schemas.microsoft.com/office/drawing/2014/main" id="{B272E273-6515-410C-81F8-0C9F975F51A2}"/>
              </a:ext>
            </a:extLst>
          </p:cNvPr>
          <p:cNvSpPr/>
          <p:nvPr/>
        </p:nvSpPr>
        <p:spPr>
          <a:xfrm flipH="1">
            <a:off x="1439083" y="3237406"/>
            <a:ext cx="391841" cy="3232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2022-10-26T06:39:28Z</dcterms:modified>
</cp:coreProperties>
</file>