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FDC12ACD-0D72-4F92-98DB-0B99BD74DA87}"/>
              </a:ext>
            </a:extLst>
          </p:cNvPr>
          <p:cNvGrpSpPr/>
          <p:nvPr/>
        </p:nvGrpSpPr>
        <p:grpSpPr>
          <a:xfrm>
            <a:off x="4086584" y="2015681"/>
            <a:ext cx="4019434" cy="3979164"/>
            <a:chOff x="3892992" y="2304545"/>
            <a:chExt cx="4019434" cy="3979164"/>
          </a:xfrm>
        </p:grpSpPr>
        <p:sp>
          <p:nvSpPr>
            <p:cNvPr id="80" name="막힌 원호 79">
              <a:extLst>
                <a:ext uri="{FF2B5EF4-FFF2-40B4-BE49-F238E27FC236}">
                  <a16:creationId xmlns:a16="http://schemas.microsoft.com/office/drawing/2014/main" id="{DB2C7D92-02AE-4FD4-A30A-A6E12BFE49D8}"/>
                </a:ext>
              </a:extLst>
            </p:cNvPr>
            <p:cNvSpPr/>
            <p:nvPr/>
          </p:nvSpPr>
          <p:spPr>
            <a:xfrm>
              <a:off x="4117209" y="2488492"/>
              <a:ext cx="3795217" cy="3795217"/>
            </a:xfrm>
            <a:prstGeom prst="blockArc">
              <a:avLst>
                <a:gd name="adj1" fmla="val 10800000"/>
                <a:gd name="adj2" fmla="val 16211390"/>
                <a:gd name="adj3" fmla="val 1378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1" name="타원 80">
              <a:extLst>
                <a:ext uri="{FF2B5EF4-FFF2-40B4-BE49-F238E27FC236}">
                  <a16:creationId xmlns:a16="http://schemas.microsoft.com/office/drawing/2014/main" id="{F4C0604E-9CB0-4F56-B240-87F9636E3F58}"/>
                </a:ext>
              </a:extLst>
            </p:cNvPr>
            <p:cNvSpPr/>
            <p:nvPr/>
          </p:nvSpPr>
          <p:spPr>
            <a:xfrm>
              <a:off x="3892992" y="3851682"/>
              <a:ext cx="950365" cy="950365"/>
            </a:xfrm>
            <a:prstGeom prst="ellipse">
              <a:avLst/>
            </a:prstGeom>
            <a:solidFill>
              <a:schemeClr val="bg1"/>
            </a:solidFill>
            <a:ln w="152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2" name="이등변 삼각형 81">
              <a:extLst>
                <a:ext uri="{FF2B5EF4-FFF2-40B4-BE49-F238E27FC236}">
                  <a16:creationId xmlns:a16="http://schemas.microsoft.com/office/drawing/2014/main" id="{611B227B-A993-40A9-AB70-B47C0B3D0CAD}"/>
                </a:ext>
              </a:extLst>
            </p:cNvPr>
            <p:cNvSpPr/>
            <p:nvPr/>
          </p:nvSpPr>
          <p:spPr>
            <a:xfrm rot="5400000">
              <a:off x="5948365" y="2370997"/>
              <a:ext cx="963560" cy="830655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3" name="그룹 82">
            <a:extLst>
              <a:ext uri="{FF2B5EF4-FFF2-40B4-BE49-F238E27FC236}">
                <a16:creationId xmlns:a16="http://schemas.microsoft.com/office/drawing/2014/main" id="{BD9E9B79-63D1-44DE-86E3-36A5D695B706}"/>
              </a:ext>
            </a:extLst>
          </p:cNvPr>
          <p:cNvGrpSpPr/>
          <p:nvPr/>
        </p:nvGrpSpPr>
        <p:grpSpPr>
          <a:xfrm rot="10800000">
            <a:off x="4086585" y="2015681"/>
            <a:ext cx="4019434" cy="3979164"/>
            <a:chOff x="3892992" y="2304545"/>
            <a:chExt cx="4019434" cy="3979164"/>
          </a:xfrm>
        </p:grpSpPr>
        <p:sp>
          <p:nvSpPr>
            <p:cNvPr id="84" name="막힌 원호 83">
              <a:extLst>
                <a:ext uri="{FF2B5EF4-FFF2-40B4-BE49-F238E27FC236}">
                  <a16:creationId xmlns:a16="http://schemas.microsoft.com/office/drawing/2014/main" id="{4022CA8C-3118-4610-ADA0-9EFEC563C787}"/>
                </a:ext>
              </a:extLst>
            </p:cNvPr>
            <p:cNvSpPr/>
            <p:nvPr/>
          </p:nvSpPr>
          <p:spPr>
            <a:xfrm>
              <a:off x="4117209" y="2488492"/>
              <a:ext cx="3795217" cy="3795217"/>
            </a:xfrm>
            <a:prstGeom prst="blockArc">
              <a:avLst>
                <a:gd name="adj1" fmla="val 10800000"/>
                <a:gd name="adj2" fmla="val 16211390"/>
                <a:gd name="adj3" fmla="val 1378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" name="타원 84">
              <a:extLst>
                <a:ext uri="{FF2B5EF4-FFF2-40B4-BE49-F238E27FC236}">
                  <a16:creationId xmlns:a16="http://schemas.microsoft.com/office/drawing/2014/main" id="{1FDF18AC-B0F2-411D-A649-6B1F97B36F5B}"/>
                </a:ext>
              </a:extLst>
            </p:cNvPr>
            <p:cNvSpPr/>
            <p:nvPr/>
          </p:nvSpPr>
          <p:spPr>
            <a:xfrm>
              <a:off x="3892992" y="3851682"/>
              <a:ext cx="950365" cy="950365"/>
            </a:xfrm>
            <a:prstGeom prst="ellipse">
              <a:avLst/>
            </a:prstGeom>
            <a:solidFill>
              <a:schemeClr val="bg1"/>
            </a:solidFill>
            <a:ln w="152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6" name="이등변 삼각형 85">
              <a:extLst>
                <a:ext uri="{FF2B5EF4-FFF2-40B4-BE49-F238E27FC236}">
                  <a16:creationId xmlns:a16="http://schemas.microsoft.com/office/drawing/2014/main" id="{A3328FDC-ED65-428B-9F6C-A30CF739BB49}"/>
                </a:ext>
              </a:extLst>
            </p:cNvPr>
            <p:cNvSpPr/>
            <p:nvPr/>
          </p:nvSpPr>
          <p:spPr>
            <a:xfrm rot="5400000">
              <a:off x="5948365" y="2370997"/>
              <a:ext cx="963560" cy="83065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7" name="Rectangle 16">
            <a:extLst>
              <a:ext uri="{FF2B5EF4-FFF2-40B4-BE49-F238E27FC236}">
                <a16:creationId xmlns:a16="http://schemas.microsoft.com/office/drawing/2014/main" id="{4E259C0A-1592-4013-8983-485D7D5A718F}"/>
              </a:ext>
            </a:extLst>
          </p:cNvPr>
          <p:cNvSpPr/>
          <p:nvPr/>
        </p:nvSpPr>
        <p:spPr>
          <a:xfrm rot="2700000">
            <a:off x="4413877" y="3770604"/>
            <a:ext cx="313883" cy="56273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" name="Teardrop 1">
            <a:extLst>
              <a:ext uri="{FF2B5EF4-FFF2-40B4-BE49-F238E27FC236}">
                <a16:creationId xmlns:a16="http://schemas.microsoft.com/office/drawing/2014/main" id="{0A83212B-516E-4AAB-85DA-1E708DB969D1}"/>
              </a:ext>
            </a:extLst>
          </p:cNvPr>
          <p:cNvSpPr/>
          <p:nvPr/>
        </p:nvSpPr>
        <p:spPr>
          <a:xfrm rot="18805991">
            <a:off x="7424741" y="3752428"/>
            <a:ext cx="444835" cy="44019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Oval 2">
            <a:extLst>
              <a:ext uri="{FF2B5EF4-FFF2-40B4-BE49-F238E27FC236}">
                <a16:creationId xmlns:a16="http://schemas.microsoft.com/office/drawing/2014/main" id="{62F1C1F4-8CD1-49F8-A00A-AB357339526E}"/>
              </a:ext>
            </a:extLst>
          </p:cNvPr>
          <p:cNvSpPr/>
          <p:nvPr/>
        </p:nvSpPr>
        <p:spPr>
          <a:xfrm>
            <a:off x="5466882" y="3372561"/>
            <a:ext cx="1258239" cy="125823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0" name="Freeform 55">
            <a:extLst>
              <a:ext uri="{FF2B5EF4-FFF2-40B4-BE49-F238E27FC236}">
                <a16:creationId xmlns:a16="http://schemas.microsoft.com/office/drawing/2014/main" id="{C2451A6A-1E13-42B5-BEFD-CCF931B89E05}"/>
              </a:ext>
            </a:extLst>
          </p:cNvPr>
          <p:cNvSpPr/>
          <p:nvPr/>
        </p:nvSpPr>
        <p:spPr>
          <a:xfrm rot="2700000">
            <a:off x="5922841" y="3577380"/>
            <a:ext cx="346320" cy="848601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9616F931-CBE7-47AB-8C99-BD4582BEBBF2}"/>
              </a:ext>
            </a:extLst>
          </p:cNvPr>
          <p:cNvGrpSpPr/>
          <p:nvPr/>
        </p:nvGrpSpPr>
        <p:grpSpPr>
          <a:xfrm>
            <a:off x="4456153" y="2507630"/>
            <a:ext cx="3317683" cy="2977933"/>
            <a:chOff x="4456153" y="2507630"/>
            <a:chExt cx="3317683" cy="2977933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482130E0-2DAF-4EC5-B5F6-17E5C55E10C0}"/>
                </a:ext>
              </a:extLst>
            </p:cNvPr>
            <p:cNvSpPr txBox="1"/>
            <p:nvPr/>
          </p:nvSpPr>
          <p:spPr>
            <a:xfrm rot="19640108">
              <a:off x="4456153" y="2507630"/>
              <a:ext cx="3260055" cy="2700000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3656205"/>
                </a:avLst>
              </a:prstTxWarp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650906B-87ED-45A8-99FD-3B0F52B6FFBE}"/>
                </a:ext>
              </a:extLst>
            </p:cNvPr>
            <p:cNvSpPr txBox="1"/>
            <p:nvPr/>
          </p:nvSpPr>
          <p:spPr>
            <a:xfrm rot="8418667">
              <a:off x="4513781" y="2785563"/>
              <a:ext cx="3260055" cy="2700000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2399965"/>
                </a:avLst>
              </a:prstTxWarp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그룹 93">
            <a:extLst>
              <a:ext uri="{FF2B5EF4-FFF2-40B4-BE49-F238E27FC236}">
                <a16:creationId xmlns:a16="http://schemas.microsoft.com/office/drawing/2014/main" id="{9CCF5FD8-94F9-4CB2-ACBF-2B108805334B}"/>
              </a:ext>
            </a:extLst>
          </p:cNvPr>
          <p:cNvGrpSpPr/>
          <p:nvPr/>
        </p:nvGrpSpPr>
        <p:grpSpPr>
          <a:xfrm>
            <a:off x="696076" y="1811752"/>
            <a:ext cx="3359796" cy="2764802"/>
            <a:chOff x="788983" y="1748381"/>
            <a:chExt cx="3359796" cy="2764802"/>
          </a:xfrm>
        </p:grpSpPr>
        <p:grpSp>
          <p:nvGrpSpPr>
            <p:cNvPr id="95" name="Group 3">
              <a:extLst>
                <a:ext uri="{FF2B5EF4-FFF2-40B4-BE49-F238E27FC236}">
                  <a16:creationId xmlns:a16="http://schemas.microsoft.com/office/drawing/2014/main" id="{AA1AA092-477A-456D-A7E8-A9A57EDB01D9}"/>
                </a:ext>
              </a:extLst>
            </p:cNvPr>
            <p:cNvGrpSpPr/>
            <p:nvPr/>
          </p:nvGrpSpPr>
          <p:grpSpPr>
            <a:xfrm>
              <a:off x="788983" y="1748381"/>
              <a:ext cx="3359796" cy="1270002"/>
              <a:chOff x="2081649" y="3313839"/>
              <a:chExt cx="3359796" cy="1270002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C1E12997-EA93-4729-9606-554FA61F2CCE}"/>
                  </a:ext>
                </a:extLst>
              </p:cNvPr>
              <p:cNvSpPr txBox="1"/>
              <p:nvPr/>
            </p:nvSpPr>
            <p:spPr>
              <a:xfrm>
                <a:off x="2081649" y="3568178"/>
                <a:ext cx="335979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audience. 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E38990E-D67A-455D-8BF6-58A1D97DA516}"/>
                  </a:ext>
                </a:extLst>
              </p:cNvPr>
              <p:cNvSpPr txBox="1"/>
              <p:nvPr/>
            </p:nvSpPr>
            <p:spPr>
              <a:xfrm>
                <a:off x="2081649" y="3313839"/>
                <a:ext cx="33597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96" name="Group 4">
              <a:extLst>
                <a:ext uri="{FF2B5EF4-FFF2-40B4-BE49-F238E27FC236}">
                  <a16:creationId xmlns:a16="http://schemas.microsoft.com/office/drawing/2014/main" id="{288D7BAF-DFDE-404E-9472-ECC966B2DA80}"/>
                </a:ext>
              </a:extLst>
            </p:cNvPr>
            <p:cNvGrpSpPr/>
            <p:nvPr/>
          </p:nvGrpSpPr>
          <p:grpSpPr>
            <a:xfrm>
              <a:off x="788983" y="3413318"/>
              <a:ext cx="3359796" cy="1099865"/>
              <a:chOff x="2081649" y="4978776"/>
              <a:chExt cx="3359796" cy="1099865"/>
            </a:xfrm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77E36A7D-8AC6-4ED2-BE5E-A370753936F2}"/>
                  </a:ext>
                </a:extLst>
              </p:cNvPr>
              <p:cNvSpPr txBox="1"/>
              <p:nvPr/>
            </p:nvSpPr>
            <p:spPr>
              <a:xfrm>
                <a:off x="2081649" y="5247644"/>
                <a:ext cx="33597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DB3DEBFD-BCE6-46FD-BC15-E6AC78EF65DF}"/>
                  </a:ext>
                </a:extLst>
              </p:cNvPr>
              <p:cNvSpPr txBox="1"/>
              <p:nvPr/>
            </p:nvSpPr>
            <p:spPr>
              <a:xfrm>
                <a:off x="2081649" y="4978776"/>
                <a:ext cx="33597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541EDD48-3B3C-461D-8E7C-80D30CB12EB5}"/>
              </a:ext>
            </a:extLst>
          </p:cNvPr>
          <p:cNvGrpSpPr/>
          <p:nvPr/>
        </p:nvGrpSpPr>
        <p:grpSpPr>
          <a:xfrm>
            <a:off x="8136129" y="3435932"/>
            <a:ext cx="3359796" cy="2764802"/>
            <a:chOff x="8236948" y="3149139"/>
            <a:chExt cx="3359796" cy="2764802"/>
          </a:xfrm>
        </p:grpSpPr>
        <p:grpSp>
          <p:nvGrpSpPr>
            <p:cNvPr id="102" name="Group 3">
              <a:extLst>
                <a:ext uri="{FF2B5EF4-FFF2-40B4-BE49-F238E27FC236}">
                  <a16:creationId xmlns:a16="http://schemas.microsoft.com/office/drawing/2014/main" id="{7AFA67E4-1B25-4452-9188-F6271902C16B}"/>
                </a:ext>
              </a:extLst>
            </p:cNvPr>
            <p:cNvGrpSpPr/>
            <p:nvPr/>
          </p:nvGrpSpPr>
          <p:grpSpPr>
            <a:xfrm>
              <a:off x="8236948" y="4643939"/>
              <a:ext cx="3359796" cy="1270002"/>
              <a:chOff x="2081649" y="3313839"/>
              <a:chExt cx="3359796" cy="1270002"/>
            </a:xfrm>
          </p:grpSpPr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3597BE8-6B3F-4BC3-A7EE-E14F4DFD2AF4}"/>
                  </a:ext>
                </a:extLst>
              </p:cNvPr>
              <p:cNvSpPr txBox="1"/>
              <p:nvPr/>
            </p:nvSpPr>
            <p:spPr>
              <a:xfrm>
                <a:off x="2081649" y="3568178"/>
                <a:ext cx="335979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audience. </a:t>
                </a: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248B069-3343-4D2B-9112-C5379F6D70FC}"/>
                  </a:ext>
                </a:extLst>
              </p:cNvPr>
              <p:cNvSpPr txBox="1"/>
              <p:nvPr/>
            </p:nvSpPr>
            <p:spPr>
              <a:xfrm>
                <a:off x="2081649" y="3313839"/>
                <a:ext cx="33597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103" name="Group 4">
              <a:extLst>
                <a:ext uri="{FF2B5EF4-FFF2-40B4-BE49-F238E27FC236}">
                  <a16:creationId xmlns:a16="http://schemas.microsoft.com/office/drawing/2014/main" id="{05B2E32B-8E87-4839-8A26-00788097D74D}"/>
                </a:ext>
              </a:extLst>
            </p:cNvPr>
            <p:cNvGrpSpPr/>
            <p:nvPr/>
          </p:nvGrpSpPr>
          <p:grpSpPr>
            <a:xfrm>
              <a:off x="8236948" y="3149139"/>
              <a:ext cx="3359796" cy="1099865"/>
              <a:chOff x="2081649" y="4978776"/>
              <a:chExt cx="3359796" cy="1099865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91CCE022-6C27-46EB-AA0E-907FD5FCF524}"/>
                  </a:ext>
                </a:extLst>
              </p:cNvPr>
              <p:cNvSpPr txBox="1"/>
              <p:nvPr/>
            </p:nvSpPr>
            <p:spPr>
              <a:xfrm>
                <a:off x="2081649" y="5247644"/>
                <a:ext cx="33597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 algn="r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 algn="r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 algn="r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  <a:p>
                <a:pPr marL="171459" indent="-171459" algn="r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B309A81-2952-44E7-96C9-0942BDB3A943}"/>
                  </a:ext>
                </a:extLst>
              </p:cNvPr>
              <p:cNvSpPr txBox="1"/>
              <p:nvPr/>
            </p:nvSpPr>
            <p:spPr>
              <a:xfrm>
                <a:off x="2081649" y="4978776"/>
                <a:ext cx="33597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152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2022-10-24T02:10:32Z</dcterms:modified>
</cp:coreProperties>
</file>