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0" name="6-Point Star 6">
            <a:extLst>
              <a:ext uri="{FF2B5EF4-FFF2-40B4-BE49-F238E27FC236}">
                <a16:creationId xmlns:a16="http://schemas.microsoft.com/office/drawing/2014/main" id="{AC91587D-A62D-4FC4-82AA-C581B136F161}"/>
              </a:ext>
            </a:extLst>
          </p:cNvPr>
          <p:cNvSpPr/>
          <p:nvPr/>
        </p:nvSpPr>
        <p:spPr>
          <a:xfrm rot="18000000">
            <a:off x="5080215" y="2667946"/>
            <a:ext cx="2066684" cy="2480020"/>
          </a:xfrm>
          <a:prstGeom prst="star6">
            <a:avLst>
              <a:gd name="adj" fmla="val 24470"/>
              <a:gd name="hf" fmla="val 11547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11" name="Down Arrow Callout 11">
            <a:extLst>
              <a:ext uri="{FF2B5EF4-FFF2-40B4-BE49-F238E27FC236}">
                <a16:creationId xmlns:a16="http://schemas.microsoft.com/office/drawing/2014/main" id="{34B81B4E-675C-4424-99EE-B40163E2EC4F}"/>
              </a:ext>
            </a:extLst>
          </p:cNvPr>
          <p:cNvSpPr/>
          <p:nvPr/>
        </p:nvSpPr>
        <p:spPr>
          <a:xfrm rot="9000000">
            <a:off x="4581251" y="1880211"/>
            <a:ext cx="1568417" cy="1417418"/>
          </a:xfrm>
          <a:prstGeom prst="pentag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112" name="Down Arrow Callout 11">
            <a:extLst>
              <a:ext uri="{FF2B5EF4-FFF2-40B4-BE49-F238E27FC236}">
                <a16:creationId xmlns:a16="http://schemas.microsoft.com/office/drawing/2014/main" id="{86C27227-07D8-4C09-931D-85CB854E679A}"/>
              </a:ext>
            </a:extLst>
          </p:cNvPr>
          <p:cNvSpPr/>
          <p:nvPr/>
        </p:nvSpPr>
        <p:spPr>
          <a:xfrm rot="12600000">
            <a:off x="6076764" y="1880211"/>
            <a:ext cx="1568417" cy="1417418"/>
          </a:xfrm>
          <a:prstGeom prst="pent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113" name="Down Arrow Callout 11">
            <a:extLst>
              <a:ext uri="{FF2B5EF4-FFF2-40B4-BE49-F238E27FC236}">
                <a16:creationId xmlns:a16="http://schemas.microsoft.com/office/drawing/2014/main" id="{5299ED63-61BB-4760-8D29-8BD4BBA0AB2A}"/>
              </a:ext>
            </a:extLst>
          </p:cNvPr>
          <p:cNvSpPr/>
          <p:nvPr/>
        </p:nvSpPr>
        <p:spPr>
          <a:xfrm rot="16200000">
            <a:off x="6841457" y="3166012"/>
            <a:ext cx="1568416" cy="1417418"/>
          </a:xfrm>
          <a:prstGeom prst="pent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114" name="Down Arrow Callout 11">
            <a:extLst>
              <a:ext uri="{FF2B5EF4-FFF2-40B4-BE49-F238E27FC236}">
                <a16:creationId xmlns:a16="http://schemas.microsoft.com/office/drawing/2014/main" id="{2C1E5E90-DCAF-4B30-83EB-C47054917027}"/>
              </a:ext>
            </a:extLst>
          </p:cNvPr>
          <p:cNvSpPr/>
          <p:nvPr/>
        </p:nvSpPr>
        <p:spPr>
          <a:xfrm rot="19800000">
            <a:off x="6076764" y="4468445"/>
            <a:ext cx="1568417" cy="1417418"/>
          </a:xfrm>
          <a:prstGeom prst="pent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115" name="Down Arrow Callout 11">
            <a:extLst>
              <a:ext uri="{FF2B5EF4-FFF2-40B4-BE49-F238E27FC236}">
                <a16:creationId xmlns:a16="http://schemas.microsoft.com/office/drawing/2014/main" id="{5375AF22-FEAA-4B32-850A-573CB059C4EC}"/>
              </a:ext>
            </a:extLst>
          </p:cNvPr>
          <p:cNvSpPr/>
          <p:nvPr/>
        </p:nvSpPr>
        <p:spPr>
          <a:xfrm rot="1800000">
            <a:off x="4581251" y="4468445"/>
            <a:ext cx="1568417" cy="1417418"/>
          </a:xfrm>
          <a:prstGeom prst="pent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116" name="Down Arrow Callout 11">
            <a:extLst>
              <a:ext uri="{FF2B5EF4-FFF2-40B4-BE49-F238E27FC236}">
                <a16:creationId xmlns:a16="http://schemas.microsoft.com/office/drawing/2014/main" id="{32BF73FB-DB85-4A50-BF71-EB00784192DC}"/>
              </a:ext>
            </a:extLst>
          </p:cNvPr>
          <p:cNvSpPr/>
          <p:nvPr/>
        </p:nvSpPr>
        <p:spPr>
          <a:xfrm rot="5400000">
            <a:off x="3801179" y="3166012"/>
            <a:ext cx="1568416" cy="1417418"/>
          </a:xfrm>
          <a:prstGeom prst="pent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117" name="Oval 1">
            <a:extLst>
              <a:ext uri="{FF2B5EF4-FFF2-40B4-BE49-F238E27FC236}">
                <a16:creationId xmlns:a16="http://schemas.microsoft.com/office/drawing/2014/main" id="{6F0734AF-A8CA-407A-9FC9-3B622FED763F}"/>
              </a:ext>
            </a:extLst>
          </p:cNvPr>
          <p:cNvSpPr>
            <a:spLocks noChangeAspect="1"/>
          </p:cNvSpPr>
          <p:nvPr/>
        </p:nvSpPr>
        <p:spPr>
          <a:xfrm>
            <a:off x="5738845" y="3466588"/>
            <a:ext cx="714313" cy="865773"/>
          </a:xfrm>
          <a:custGeom>
            <a:avLst/>
            <a:gdLst/>
            <a:ahLst/>
            <a:cxnLst/>
            <a:rect l="l" t="t" r="r" b="b"/>
            <a:pathLst>
              <a:path w="3254409" h="3944462">
                <a:moveTo>
                  <a:pt x="1259449" y="3654708"/>
                </a:moveTo>
                <a:lnTo>
                  <a:pt x="2056275" y="3654708"/>
                </a:lnTo>
                <a:lnTo>
                  <a:pt x="2056275" y="3799585"/>
                </a:lnTo>
                <a:cubicBezTo>
                  <a:pt x="2056275" y="3879598"/>
                  <a:pt x="1877900" y="3944462"/>
                  <a:pt x="1657862" y="3944462"/>
                </a:cubicBezTo>
                <a:cubicBezTo>
                  <a:pt x="1437825" y="3944462"/>
                  <a:pt x="1259449" y="3879598"/>
                  <a:pt x="1259449" y="3799585"/>
                </a:cubicBezTo>
                <a:close/>
                <a:moveTo>
                  <a:pt x="1261196" y="3409579"/>
                </a:moveTo>
                <a:lnTo>
                  <a:pt x="2054529" y="3409579"/>
                </a:lnTo>
                <a:cubicBezTo>
                  <a:pt x="2095500" y="3409579"/>
                  <a:pt x="2128714" y="3442793"/>
                  <a:pt x="2128714" y="3483764"/>
                </a:cubicBezTo>
                <a:lnTo>
                  <a:pt x="2128714" y="3516511"/>
                </a:lnTo>
                <a:cubicBezTo>
                  <a:pt x="2128714" y="3557481"/>
                  <a:pt x="2095500" y="3590696"/>
                  <a:pt x="2054529" y="3590696"/>
                </a:cubicBezTo>
                <a:lnTo>
                  <a:pt x="1261196" y="3590696"/>
                </a:lnTo>
                <a:cubicBezTo>
                  <a:pt x="1220225" y="3590696"/>
                  <a:pt x="1187011" y="3557481"/>
                  <a:pt x="1187011" y="3516511"/>
                </a:cubicBezTo>
                <a:lnTo>
                  <a:pt x="1187011" y="3483764"/>
                </a:lnTo>
                <a:cubicBezTo>
                  <a:pt x="1187011" y="3442793"/>
                  <a:pt x="1220225" y="3409579"/>
                  <a:pt x="1261196" y="3409579"/>
                </a:cubicBezTo>
                <a:close/>
                <a:moveTo>
                  <a:pt x="1224976" y="3164451"/>
                </a:moveTo>
                <a:lnTo>
                  <a:pt x="2090747" y="3164451"/>
                </a:lnTo>
                <a:cubicBezTo>
                  <a:pt x="2131719" y="3164451"/>
                  <a:pt x="2164933" y="3197665"/>
                  <a:pt x="2164933" y="3238636"/>
                </a:cubicBezTo>
                <a:lnTo>
                  <a:pt x="2164933" y="3271382"/>
                </a:lnTo>
                <a:cubicBezTo>
                  <a:pt x="2164933" y="3312353"/>
                  <a:pt x="2131719" y="3345567"/>
                  <a:pt x="2090747" y="3345567"/>
                </a:cubicBezTo>
                <a:lnTo>
                  <a:pt x="1224976" y="3345567"/>
                </a:lnTo>
                <a:cubicBezTo>
                  <a:pt x="1184005" y="3345567"/>
                  <a:pt x="1150791" y="3312353"/>
                  <a:pt x="1150791" y="3271382"/>
                </a:cubicBezTo>
                <a:lnTo>
                  <a:pt x="1150791" y="3238636"/>
                </a:lnTo>
                <a:cubicBezTo>
                  <a:pt x="1150791" y="3197665"/>
                  <a:pt x="1184005" y="3164451"/>
                  <a:pt x="1224976" y="3164451"/>
                </a:cubicBezTo>
                <a:close/>
                <a:moveTo>
                  <a:pt x="1188757" y="2919322"/>
                </a:moveTo>
                <a:lnTo>
                  <a:pt x="2126967" y="2919322"/>
                </a:lnTo>
                <a:cubicBezTo>
                  <a:pt x="2167938" y="2919322"/>
                  <a:pt x="2201152" y="2952536"/>
                  <a:pt x="2201152" y="2993507"/>
                </a:cubicBezTo>
                <a:lnTo>
                  <a:pt x="2201152" y="3026254"/>
                </a:lnTo>
                <a:cubicBezTo>
                  <a:pt x="2201152" y="3067224"/>
                  <a:pt x="2167938" y="3100439"/>
                  <a:pt x="2126967" y="3100439"/>
                </a:cubicBezTo>
                <a:lnTo>
                  <a:pt x="1188757" y="3100439"/>
                </a:lnTo>
                <a:cubicBezTo>
                  <a:pt x="1147785" y="3100439"/>
                  <a:pt x="1114571" y="3067224"/>
                  <a:pt x="1114571" y="3026254"/>
                </a:cubicBezTo>
                <a:lnTo>
                  <a:pt x="1114571" y="2993507"/>
                </a:lnTo>
                <a:cubicBezTo>
                  <a:pt x="1114571" y="2952536"/>
                  <a:pt x="1147785" y="2919322"/>
                  <a:pt x="1188757" y="2919322"/>
                </a:cubicBezTo>
                <a:close/>
                <a:moveTo>
                  <a:pt x="1574533" y="1620510"/>
                </a:moveTo>
                <a:cubicBezTo>
                  <a:pt x="1552384" y="1644018"/>
                  <a:pt x="1521864" y="1658080"/>
                  <a:pt x="1488300" y="1658080"/>
                </a:cubicBezTo>
                <a:cubicBezTo>
                  <a:pt x="1460798" y="1658080"/>
                  <a:pt x="1435338" y="1648638"/>
                  <a:pt x="1416032" y="1630675"/>
                </a:cubicBezTo>
                <a:lnTo>
                  <a:pt x="1584647" y="2695264"/>
                </a:lnTo>
                <a:lnTo>
                  <a:pt x="1650915" y="2694732"/>
                </a:lnTo>
                <a:lnTo>
                  <a:pt x="1650915" y="2694695"/>
                </a:lnTo>
                <a:lnTo>
                  <a:pt x="1653298" y="2694714"/>
                </a:lnTo>
                <a:lnTo>
                  <a:pt x="1655679" y="2694695"/>
                </a:lnTo>
                <a:lnTo>
                  <a:pt x="1655679" y="2694732"/>
                </a:lnTo>
                <a:lnTo>
                  <a:pt x="1721162" y="2695258"/>
                </a:lnTo>
                <a:lnTo>
                  <a:pt x="1887727" y="1643609"/>
                </a:lnTo>
                <a:cubicBezTo>
                  <a:pt x="1871593" y="1653234"/>
                  <a:pt x="1852936" y="1658080"/>
                  <a:pt x="1833231" y="1658080"/>
                </a:cubicBezTo>
                <a:cubicBezTo>
                  <a:pt x="1799667" y="1658080"/>
                  <a:pt x="1769147" y="1644018"/>
                  <a:pt x="1746999" y="1620510"/>
                </a:cubicBezTo>
                <a:cubicBezTo>
                  <a:pt x="1724849" y="1644018"/>
                  <a:pt x="1694329" y="1658080"/>
                  <a:pt x="1660766" y="1658080"/>
                </a:cubicBezTo>
                <a:cubicBezTo>
                  <a:pt x="1627202" y="1658080"/>
                  <a:pt x="1596682" y="1644018"/>
                  <a:pt x="1574533" y="1620510"/>
                </a:cubicBezTo>
                <a:close/>
                <a:moveTo>
                  <a:pt x="3254409" y="1194373"/>
                </a:moveTo>
                <a:lnTo>
                  <a:pt x="3254409" y="1446373"/>
                </a:lnTo>
                <a:lnTo>
                  <a:pt x="2894409" y="1395973"/>
                </a:lnTo>
                <a:lnTo>
                  <a:pt x="2894409" y="1244773"/>
                </a:lnTo>
                <a:close/>
                <a:moveTo>
                  <a:pt x="0" y="1194373"/>
                </a:moveTo>
                <a:lnTo>
                  <a:pt x="360000" y="1244773"/>
                </a:lnTo>
                <a:lnTo>
                  <a:pt x="360000" y="1395973"/>
                </a:lnTo>
                <a:lnTo>
                  <a:pt x="0" y="1446373"/>
                </a:lnTo>
                <a:close/>
                <a:moveTo>
                  <a:pt x="1650915" y="686852"/>
                </a:moveTo>
                <a:cubicBezTo>
                  <a:pt x="1164505" y="687423"/>
                  <a:pt x="770387" y="1081929"/>
                  <a:pt x="770387" y="1568485"/>
                </a:cubicBezTo>
                <a:cubicBezTo>
                  <a:pt x="770387" y="1897865"/>
                  <a:pt x="1005466" y="2222947"/>
                  <a:pt x="1190556" y="2371462"/>
                </a:cubicBezTo>
                <a:cubicBezTo>
                  <a:pt x="1274950" y="2469103"/>
                  <a:pt x="1268259" y="2471104"/>
                  <a:pt x="1302554" y="2596072"/>
                </a:cubicBezTo>
                <a:cubicBezTo>
                  <a:pt x="1316217" y="2683697"/>
                  <a:pt x="1288538" y="2692455"/>
                  <a:pt x="1367056" y="2697010"/>
                </a:cubicBezTo>
                <a:lnTo>
                  <a:pt x="1424224" y="2696551"/>
                </a:lnTo>
                <a:lnTo>
                  <a:pt x="1231891" y="1482210"/>
                </a:lnTo>
                <a:cubicBezTo>
                  <a:pt x="1225156" y="1439688"/>
                  <a:pt x="1254167" y="1399758"/>
                  <a:pt x="1296689" y="1393023"/>
                </a:cubicBezTo>
                <a:lnTo>
                  <a:pt x="1299400" y="1392594"/>
                </a:lnTo>
                <a:cubicBezTo>
                  <a:pt x="1338047" y="1386473"/>
                  <a:pt x="1374553" y="1409880"/>
                  <a:pt x="1384555" y="1446557"/>
                </a:cubicBezTo>
                <a:cubicBezTo>
                  <a:pt x="1405249" y="1408365"/>
                  <a:pt x="1444141" y="1384022"/>
                  <a:pt x="1488300" y="1384022"/>
                </a:cubicBezTo>
                <a:cubicBezTo>
                  <a:pt x="1521864" y="1384022"/>
                  <a:pt x="1552384" y="1398085"/>
                  <a:pt x="1574533" y="1421593"/>
                </a:cubicBezTo>
                <a:cubicBezTo>
                  <a:pt x="1596682" y="1398085"/>
                  <a:pt x="1627202" y="1384022"/>
                  <a:pt x="1660766" y="1384022"/>
                </a:cubicBezTo>
                <a:cubicBezTo>
                  <a:pt x="1694329" y="1384022"/>
                  <a:pt x="1724849" y="1398085"/>
                  <a:pt x="1746999" y="1421593"/>
                </a:cubicBezTo>
                <a:cubicBezTo>
                  <a:pt x="1769147" y="1398085"/>
                  <a:pt x="1799667" y="1384022"/>
                  <a:pt x="1833231" y="1384022"/>
                </a:cubicBezTo>
                <a:cubicBezTo>
                  <a:pt x="1870523" y="1384022"/>
                  <a:pt x="1904060" y="1401383"/>
                  <a:pt x="1926459" y="1429718"/>
                </a:cubicBezTo>
                <a:cubicBezTo>
                  <a:pt x="1940429" y="1399945"/>
                  <a:pt x="1972972" y="1382212"/>
                  <a:pt x="2007193" y="1387633"/>
                </a:cubicBezTo>
                <a:lnTo>
                  <a:pt x="2009904" y="1388062"/>
                </a:lnTo>
                <a:cubicBezTo>
                  <a:pt x="2052427" y="1394797"/>
                  <a:pt x="2081437" y="1434727"/>
                  <a:pt x="2074703" y="1477248"/>
                </a:cubicBezTo>
                <a:lnTo>
                  <a:pt x="1881585" y="2696545"/>
                </a:lnTo>
                <a:lnTo>
                  <a:pt x="1939537" y="2697010"/>
                </a:lnTo>
                <a:cubicBezTo>
                  <a:pt x="2018055" y="2692455"/>
                  <a:pt x="1990377" y="2683697"/>
                  <a:pt x="2004039" y="2596072"/>
                </a:cubicBezTo>
                <a:cubicBezTo>
                  <a:pt x="2038334" y="2471104"/>
                  <a:pt x="2031644" y="2469103"/>
                  <a:pt x="2116037" y="2371462"/>
                </a:cubicBezTo>
                <a:cubicBezTo>
                  <a:pt x="2301127" y="2222947"/>
                  <a:pt x="2536206" y="1897865"/>
                  <a:pt x="2536206" y="1568485"/>
                </a:cubicBezTo>
                <a:cubicBezTo>
                  <a:pt x="2536206" y="1081929"/>
                  <a:pt x="2142089" y="687423"/>
                  <a:pt x="1655679" y="686852"/>
                </a:cubicBezTo>
                <a:lnTo>
                  <a:pt x="1655679" y="687071"/>
                </a:lnTo>
                <a:lnTo>
                  <a:pt x="1653298" y="686887"/>
                </a:lnTo>
                <a:lnTo>
                  <a:pt x="1650915" y="687071"/>
                </a:lnTo>
                <a:close/>
                <a:moveTo>
                  <a:pt x="1651270" y="468000"/>
                </a:moveTo>
                <a:lnTo>
                  <a:pt x="1653298" y="468156"/>
                </a:lnTo>
                <a:lnTo>
                  <a:pt x="1655324" y="468000"/>
                </a:lnTo>
                <a:cubicBezTo>
                  <a:pt x="2251596" y="468000"/>
                  <a:pt x="2734970" y="951374"/>
                  <a:pt x="2734970" y="1547647"/>
                </a:cubicBezTo>
                <a:cubicBezTo>
                  <a:pt x="2734970" y="1951147"/>
                  <a:pt x="2446871" y="2349377"/>
                  <a:pt x="2220195" y="2531148"/>
                </a:cubicBezTo>
                <a:cubicBezTo>
                  <a:pt x="2152664" y="2608950"/>
                  <a:pt x="2182466" y="2649832"/>
                  <a:pt x="2167955" y="2751256"/>
                </a:cubicBezTo>
                <a:cubicBezTo>
                  <a:pt x="2130228" y="2829553"/>
                  <a:pt x="2096483" y="2854590"/>
                  <a:pt x="2029795" y="2854590"/>
                </a:cubicBezTo>
                <a:lnTo>
                  <a:pt x="1653298" y="2853242"/>
                </a:lnTo>
                <a:lnTo>
                  <a:pt x="1276798" y="2854590"/>
                </a:lnTo>
                <a:cubicBezTo>
                  <a:pt x="1210112" y="2854590"/>
                  <a:pt x="1176366" y="2829553"/>
                  <a:pt x="1138638" y="2751256"/>
                </a:cubicBezTo>
                <a:cubicBezTo>
                  <a:pt x="1124127" y="2649832"/>
                  <a:pt x="1153930" y="2608950"/>
                  <a:pt x="1086399" y="2531148"/>
                </a:cubicBezTo>
                <a:cubicBezTo>
                  <a:pt x="859722" y="2349377"/>
                  <a:pt x="571623" y="1951147"/>
                  <a:pt x="571623" y="1547647"/>
                </a:cubicBezTo>
                <a:cubicBezTo>
                  <a:pt x="571623" y="951374"/>
                  <a:pt x="1054998" y="468000"/>
                  <a:pt x="1651270" y="468000"/>
                </a:cubicBezTo>
                <a:close/>
                <a:moveTo>
                  <a:pt x="2572549" y="249121"/>
                </a:moveTo>
                <a:lnTo>
                  <a:pt x="2765592" y="411103"/>
                </a:lnTo>
                <a:lnTo>
                  <a:pt x="2495580" y="654483"/>
                </a:lnTo>
                <a:lnTo>
                  <a:pt x="2379754" y="557293"/>
                </a:lnTo>
                <a:close/>
                <a:moveTo>
                  <a:pt x="663986" y="249121"/>
                </a:moveTo>
                <a:lnTo>
                  <a:pt x="856781" y="557293"/>
                </a:lnTo>
                <a:lnTo>
                  <a:pt x="740955" y="654483"/>
                </a:lnTo>
                <a:lnTo>
                  <a:pt x="470943" y="411103"/>
                </a:lnTo>
                <a:close/>
                <a:moveTo>
                  <a:pt x="1527296" y="0"/>
                </a:moveTo>
                <a:lnTo>
                  <a:pt x="1779296" y="0"/>
                </a:lnTo>
                <a:lnTo>
                  <a:pt x="1728896" y="360000"/>
                </a:lnTo>
                <a:lnTo>
                  <a:pt x="1577696" y="36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18" name="Group 47">
            <a:extLst>
              <a:ext uri="{FF2B5EF4-FFF2-40B4-BE49-F238E27FC236}">
                <a16:creationId xmlns:a16="http://schemas.microsoft.com/office/drawing/2014/main" id="{F45F3EDD-0CC6-4825-8B93-79D99743496D}"/>
              </a:ext>
            </a:extLst>
          </p:cNvPr>
          <p:cNvGrpSpPr/>
          <p:nvPr/>
        </p:nvGrpSpPr>
        <p:grpSpPr>
          <a:xfrm rot="19800000">
            <a:off x="4675653" y="2128350"/>
            <a:ext cx="1259867" cy="736394"/>
            <a:chOff x="3577845" y="1922412"/>
            <a:chExt cx="1461886" cy="673655"/>
          </a:xfrm>
          <a:noFill/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00176368-A93B-4550-9651-48F073492AFE}"/>
                </a:ext>
              </a:extLst>
            </p:cNvPr>
            <p:cNvSpPr txBox="1"/>
            <p:nvPr/>
          </p:nvSpPr>
          <p:spPr>
            <a:xfrm>
              <a:off x="3582783" y="1922412"/>
              <a:ext cx="1456948" cy="2533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EDDC57E9-1B54-4FB8-B61D-BE73A3B0DB1B}"/>
                </a:ext>
              </a:extLst>
            </p:cNvPr>
            <p:cNvSpPr txBox="1"/>
            <p:nvPr/>
          </p:nvSpPr>
          <p:spPr>
            <a:xfrm>
              <a:off x="3577845" y="2173735"/>
              <a:ext cx="1456951" cy="422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1" name="Group 32">
            <a:extLst>
              <a:ext uri="{FF2B5EF4-FFF2-40B4-BE49-F238E27FC236}">
                <a16:creationId xmlns:a16="http://schemas.microsoft.com/office/drawing/2014/main" id="{4EB32ED0-89CA-446F-978A-E80A69B3F40A}"/>
              </a:ext>
            </a:extLst>
          </p:cNvPr>
          <p:cNvGrpSpPr/>
          <p:nvPr/>
        </p:nvGrpSpPr>
        <p:grpSpPr>
          <a:xfrm rot="1800000">
            <a:off x="6254990" y="2128351"/>
            <a:ext cx="1259869" cy="736397"/>
            <a:chOff x="3577846" y="1922410"/>
            <a:chExt cx="1461888" cy="673658"/>
          </a:xfrm>
          <a:noFill/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7070FA75-10CD-452C-8F0E-A3DE5C571E4B}"/>
                </a:ext>
              </a:extLst>
            </p:cNvPr>
            <p:cNvSpPr txBox="1"/>
            <p:nvPr/>
          </p:nvSpPr>
          <p:spPr>
            <a:xfrm>
              <a:off x="3582785" y="1922410"/>
              <a:ext cx="1456949" cy="2533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7C96DB97-6951-493E-9BE9-EEC7797AABD1}"/>
                </a:ext>
              </a:extLst>
            </p:cNvPr>
            <p:cNvSpPr txBox="1"/>
            <p:nvPr/>
          </p:nvSpPr>
          <p:spPr>
            <a:xfrm>
              <a:off x="3577846" y="2173735"/>
              <a:ext cx="1456951" cy="42233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4" name="Group 35">
            <a:extLst>
              <a:ext uri="{FF2B5EF4-FFF2-40B4-BE49-F238E27FC236}">
                <a16:creationId xmlns:a16="http://schemas.microsoft.com/office/drawing/2014/main" id="{4C6BE4E1-ADDA-4F5B-803C-71A479D2E422}"/>
              </a:ext>
            </a:extLst>
          </p:cNvPr>
          <p:cNvGrpSpPr/>
          <p:nvPr/>
        </p:nvGrpSpPr>
        <p:grpSpPr>
          <a:xfrm>
            <a:off x="7134205" y="3522251"/>
            <a:ext cx="1259865" cy="736397"/>
            <a:chOff x="3577848" y="1922410"/>
            <a:chExt cx="1461884" cy="673658"/>
          </a:xfrm>
          <a:noFill/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3F34D28A-5320-417E-B948-418B9BB4D840}"/>
                </a:ext>
              </a:extLst>
            </p:cNvPr>
            <p:cNvSpPr txBox="1"/>
            <p:nvPr/>
          </p:nvSpPr>
          <p:spPr>
            <a:xfrm>
              <a:off x="3582784" y="1922410"/>
              <a:ext cx="1456948" cy="2533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F5C90A4E-9300-4D44-9598-2E539242A962}"/>
                </a:ext>
              </a:extLst>
            </p:cNvPr>
            <p:cNvSpPr txBox="1"/>
            <p:nvPr/>
          </p:nvSpPr>
          <p:spPr>
            <a:xfrm>
              <a:off x="3577848" y="2173735"/>
              <a:ext cx="1456951" cy="42233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7" name="Group 38">
            <a:extLst>
              <a:ext uri="{FF2B5EF4-FFF2-40B4-BE49-F238E27FC236}">
                <a16:creationId xmlns:a16="http://schemas.microsoft.com/office/drawing/2014/main" id="{B106EF93-BEEC-460F-AA94-F02AA93DFE5A}"/>
              </a:ext>
            </a:extLst>
          </p:cNvPr>
          <p:cNvGrpSpPr/>
          <p:nvPr/>
        </p:nvGrpSpPr>
        <p:grpSpPr>
          <a:xfrm rot="19800000">
            <a:off x="6254989" y="4929908"/>
            <a:ext cx="1259868" cy="736393"/>
            <a:chOff x="3577847" y="1922411"/>
            <a:chExt cx="1461887" cy="673654"/>
          </a:xfrm>
          <a:noFill/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AED6E1AE-75AA-49E0-8A80-ACE2D64EDBE6}"/>
                </a:ext>
              </a:extLst>
            </p:cNvPr>
            <p:cNvSpPr txBox="1"/>
            <p:nvPr/>
          </p:nvSpPr>
          <p:spPr>
            <a:xfrm>
              <a:off x="3582786" y="1922411"/>
              <a:ext cx="1456948" cy="2533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219D35E6-144A-4A21-84D2-56CCE35D9261}"/>
                </a:ext>
              </a:extLst>
            </p:cNvPr>
            <p:cNvSpPr txBox="1"/>
            <p:nvPr/>
          </p:nvSpPr>
          <p:spPr>
            <a:xfrm>
              <a:off x="3577847" y="2173733"/>
              <a:ext cx="1456951" cy="422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0" name="Group 41">
            <a:extLst>
              <a:ext uri="{FF2B5EF4-FFF2-40B4-BE49-F238E27FC236}">
                <a16:creationId xmlns:a16="http://schemas.microsoft.com/office/drawing/2014/main" id="{FC1FA6BE-0629-45DA-A186-753493C6CF02}"/>
              </a:ext>
            </a:extLst>
          </p:cNvPr>
          <p:cNvGrpSpPr/>
          <p:nvPr/>
        </p:nvGrpSpPr>
        <p:grpSpPr>
          <a:xfrm rot="1800000">
            <a:off x="4675653" y="4929907"/>
            <a:ext cx="1259868" cy="736395"/>
            <a:chOff x="3577846" y="1922409"/>
            <a:chExt cx="1461886" cy="673656"/>
          </a:xfrm>
          <a:noFill/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18C9FAA1-C59B-4841-93C9-CE19C9A17A5E}"/>
                </a:ext>
              </a:extLst>
            </p:cNvPr>
            <p:cNvSpPr txBox="1"/>
            <p:nvPr/>
          </p:nvSpPr>
          <p:spPr>
            <a:xfrm>
              <a:off x="3582784" y="1922409"/>
              <a:ext cx="1456948" cy="2533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AD2DA24E-87E5-4ACC-B2B2-9732833AB669}"/>
                </a:ext>
              </a:extLst>
            </p:cNvPr>
            <p:cNvSpPr txBox="1"/>
            <p:nvPr/>
          </p:nvSpPr>
          <p:spPr>
            <a:xfrm>
              <a:off x="3577846" y="2173733"/>
              <a:ext cx="1456951" cy="422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3" name="Group 44">
            <a:extLst>
              <a:ext uri="{FF2B5EF4-FFF2-40B4-BE49-F238E27FC236}">
                <a16:creationId xmlns:a16="http://schemas.microsoft.com/office/drawing/2014/main" id="{2D4813BE-94C0-446D-97E6-FA4B34B2BBEF}"/>
              </a:ext>
            </a:extLst>
          </p:cNvPr>
          <p:cNvGrpSpPr/>
          <p:nvPr/>
        </p:nvGrpSpPr>
        <p:grpSpPr>
          <a:xfrm>
            <a:off x="3831094" y="3522252"/>
            <a:ext cx="1259868" cy="736398"/>
            <a:chOff x="3577844" y="1922410"/>
            <a:chExt cx="1461887" cy="673659"/>
          </a:xfrm>
          <a:noFill/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73939E6B-9807-4B44-9C42-B3FF1616CA62}"/>
                </a:ext>
              </a:extLst>
            </p:cNvPr>
            <p:cNvSpPr txBox="1"/>
            <p:nvPr/>
          </p:nvSpPr>
          <p:spPr>
            <a:xfrm>
              <a:off x="3582782" y="1922410"/>
              <a:ext cx="1456949" cy="2534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51EEFBCA-56E6-404A-9ECF-B968C33429D7}"/>
                </a:ext>
              </a:extLst>
            </p:cNvPr>
            <p:cNvSpPr txBox="1"/>
            <p:nvPr/>
          </p:nvSpPr>
          <p:spPr>
            <a:xfrm>
              <a:off x="3577844" y="2173736"/>
              <a:ext cx="1456951" cy="42233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6" name="Group 13">
            <a:extLst>
              <a:ext uri="{FF2B5EF4-FFF2-40B4-BE49-F238E27FC236}">
                <a16:creationId xmlns:a16="http://schemas.microsoft.com/office/drawing/2014/main" id="{13149744-72CC-4704-AF28-CB8F398C3677}"/>
              </a:ext>
            </a:extLst>
          </p:cNvPr>
          <p:cNvGrpSpPr/>
          <p:nvPr/>
        </p:nvGrpSpPr>
        <p:grpSpPr>
          <a:xfrm>
            <a:off x="7822880" y="1761533"/>
            <a:ext cx="3009243" cy="856491"/>
            <a:chOff x="-740680" y="1129566"/>
            <a:chExt cx="2475552" cy="856491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0EBC810D-CE7D-4148-9C86-7634C0CCF883}"/>
                </a:ext>
              </a:extLst>
            </p:cNvPr>
            <p:cNvSpPr txBox="1"/>
            <p:nvPr/>
          </p:nvSpPr>
          <p:spPr>
            <a:xfrm>
              <a:off x="-740680" y="1129566"/>
              <a:ext cx="246953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FEC79698-589E-49E6-8901-AE505D02CBF5}"/>
                </a:ext>
              </a:extLst>
            </p:cNvPr>
            <p:cNvSpPr txBox="1"/>
            <p:nvPr/>
          </p:nvSpPr>
          <p:spPr>
            <a:xfrm>
              <a:off x="-725681" y="1339726"/>
              <a:ext cx="24605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139" name="Group 19">
            <a:extLst>
              <a:ext uri="{FF2B5EF4-FFF2-40B4-BE49-F238E27FC236}">
                <a16:creationId xmlns:a16="http://schemas.microsoft.com/office/drawing/2014/main" id="{07252784-F46A-488D-87C0-409FB092E916}"/>
              </a:ext>
            </a:extLst>
          </p:cNvPr>
          <p:cNvGrpSpPr/>
          <p:nvPr/>
        </p:nvGrpSpPr>
        <p:grpSpPr>
          <a:xfrm>
            <a:off x="7822880" y="5231055"/>
            <a:ext cx="3009243" cy="856491"/>
            <a:chOff x="-740680" y="1129566"/>
            <a:chExt cx="2475552" cy="856491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5F842917-36EC-4865-A50D-678E7789ADBD}"/>
                </a:ext>
              </a:extLst>
            </p:cNvPr>
            <p:cNvSpPr txBox="1"/>
            <p:nvPr/>
          </p:nvSpPr>
          <p:spPr>
            <a:xfrm>
              <a:off x="-740680" y="1129566"/>
              <a:ext cx="246953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34076CDD-0794-4A6C-84F6-230AEBAB2882}"/>
                </a:ext>
              </a:extLst>
            </p:cNvPr>
            <p:cNvSpPr txBox="1"/>
            <p:nvPr/>
          </p:nvSpPr>
          <p:spPr>
            <a:xfrm>
              <a:off x="-725681" y="1339726"/>
              <a:ext cx="24605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142" name="Group 22">
            <a:extLst>
              <a:ext uri="{FF2B5EF4-FFF2-40B4-BE49-F238E27FC236}">
                <a16:creationId xmlns:a16="http://schemas.microsoft.com/office/drawing/2014/main" id="{54A38F6D-3F5C-450F-8B25-8695B454E772}"/>
              </a:ext>
            </a:extLst>
          </p:cNvPr>
          <p:cNvGrpSpPr/>
          <p:nvPr/>
        </p:nvGrpSpPr>
        <p:grpSpPr>
          <a:xfrm>
            <a:off x="1359879" y="1761533"/>
            <a:ext cx="3017469" cy="856491"/>
            <a:chOff x="-740680" y="1129566"/>
            <a:chExt cx="2475552" cy="856491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97F050C8-8A4A-4B24-A416-FBC8859C2280}"/>
                </a:ext>
              </a:extLst>
            </p:cNvPr>
            <p:cNvSpPr txBox="1"/>
            <p:nvPr/>
          </p:nvSpPr>
          <p:spPr>
            <a:xfrm>
              <a:off x="-740680" y="1129566"/>
              <a:ext cx="246953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4541CA47-350B-4FEF-AF3D-D8B93C032605}"/>
                </a:ext>
              </a:extLst>
            </p:cNvPr>
            <p:cNvSpPr txBox="1"/>
            <p:nvPr/>
          </p:nvSpPr>
          <p:spPr>
            <a:xfrm>
              <a:off x="-725681" y="1339726"/>
              <a:ext cx="24605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145" name="Group 16">
            <a:extLst>
              <a:ext uri="{FF2B5EF4-FFF2-40B4-BE49-F238E27FC236}">
                <a16:creationId xmlns:a16="http://schemas.microsoft.com/office/drawing/2014/main" id="{3391035D-9194-4F37-8F7E-B6BEA5FF5B35}"/>
              </a:ext>
            </a:extLst>
          </p:cNvPr>
          <p:cNvGrpSpPr/>
          <p:nvPr/>
        </p:nvGrpSpPr>
        <p:grpSpPr>
          <a:xfrm>
            <a:off x="8604693" y="3496295"/>
            <a:ext cx="3009243" cy="856491"/>
            <a:chOff x="-740680" y="1129566"/>
            <a:chExt cx="2475552" cy="856491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32CF095E-808F-4280-A054-35D55A74283E}"/>
                </a:ext>
              </a:extLst>
            </p:cNvPr>
            <p:cNvSpPr txBox="1"/>
            <p:nvPr/>
          </p:nvSpPr>
          <p:spPr>
            <a:xfrm>
              <a:off x="-740680" y="1129566"/>
              <a:ext cx="246953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A5D6233F-42C7-4DF3-9A67-01AB4D30D3FC}"/>
                </a:ext>
              </a:extLst>
            </p:cNvPr>
            <p:cNvSpPr txBox="1"/>
            <p:nvPr/>
          </p:nvSpPr>
          <p:spPr>
            <a:xfrm>
              <a:off x="-725681" y="1339726"/>
              <a:ext cx="24605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148" name="Group 25">
            <a:extLst>
              <a:ext uri="{FF2B5EF4-FFF2-40B4-BE49-F238E27FC236}">
                <a16:creationId xmlns:a16="http://schemas.microsoft.com/office/drawing/2014/main" id="{74CCE507-946E-4307-96EA-16318AC1B033}"/>
              </a:ext>
            </a:extLst>
          </p:cNvPr>
          <p:cNvGrpSpPr/>
          <p:nvPr/>
        </p:nvGrpSpPr>
        <p:grpSpPr>
          <a:xfrm>
            <a:off x="578064" y="3496295"/>
            <a:ext cx="3017469" cy="856491"/>
            <a:chOff x="-740680" y="1129566"/>
            <a:chExt cx="2475552" cy="856491"/>
          </a:xfrm>
        </p:grpSpPr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67EAED3E-75F7-4D58-BFDE-1E5EAFA826E0}"/>
                </a:ext>
              </a:extLst>
            </p:cNvPr>
            <p:cNvSpPr txBox="1"/>
            <p:nvPr/>
          </p:nvSpPr>
          <p:spPr>
            <a:xfrm>
              <a:off x="-740680" y="1129566"/>
              <a:ext cx="246953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7C6E05C-4F10-42D4-BB06-747312E26F4A}"/>
                </a:ext>
              </a:extLst>
            </p:cNvPr>
            <p:cNvSpPr txBox="1"/>
            <p:nvPr/>
          </p:nvSpPr>
          <p:spPr>
            <a:xfrm>
              <a:off x="-725681" y="1339726"/>
              <a:ext cx="24605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151" name="Group 28">
            <a:extLst>
              <a:ext uri="{FF2B5EF4-FFF2-40B4-BE49-F238E27FC236}">
                <a16:creationId xmlns:a16="http://schemas.microsoft.com/office/drawing/2014/main" id="{1BB0EBC9-71E2-4DD5-909E-554B4C96563D}"/>
              </a:ext>
            </a:extLst>
          </p:cNvPr>
          <p:cNvGrpSpPr/>
          <p:nvPr/>
        </p:nvGrpSpPr>
        <p:grpSpPr>
          <a:xfrm>
            <a:off x="1359879" y="5231055"/>
            <a:ext cx="3017469" cy="856491"/>
            <a:chOff x="-740680" y="1129566"/>
            <a:chExt cx="2475552" cy="856491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7FC9739F-FFA0-4ED1-B6BA-C4137940D84A}"/>
                </a:ext>
              </a:extLst>
            </p:cNvPr>
            <p:cNvSpPr txBox="1"/>
            <p:nvPr/>
          </p:nvSpPr>
          <p:spPr>
            <a:xfrm>
              <a:off x="-740680" y="1129566"/>
              <a:ext cx="246953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9BE840EF-8756-48A3-9D02-BB9B2DF6937B}"/>
                </a:ext>
              </a:extLst>
            </p:cNvPr>
            <p:cNvSpPr txBox="1"/>
            <p:nvPr/>
          </p:nvSpPr>
          <p:spPr>
            <a:xfrm>
              <a:off x="-725681" y="1339726"/>
              <a:ext cx="24605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11162</TotalTime>
  <Words>158</Words>
  <Application>Microsoft Office PowerPoint</Application>
  <PresentationFormat>와이드스크린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16</cp:revision>
  <dcterms:created xsi:type="dcterms:W3CDTF">2018-02-18T19:39:47Z</dcterms:created>
  <dcterms:modified xsi:type="dcterms:W3CDTF">2022-10-24T05:37:40Z</dcterms:modified>
</cp:coreProperties>
</file>