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0" name="6-Point Star 6">
            <a:extLst>
              <a:ext uri="{FF2B5EF4-FFF2-40B4-BE49-F238E27FC236}">
                <a16:creationId xmlns:a16="http://schemas.microsoft.com/office/drawing/2014/main" id="{AC91587D-A62D-4FC4-82AA-C581B136F161}"/>
              </a:ext>
            </a:extLst>
          </p:cNvPr>
          <p:cNvSpPr/>
          <p:nvPr/>
        </p:nvSpPr>
        <p:spPr>
          <a:xfrm rot="18000000">
            <a:off x="5080215" y="2667946"/>
            <a:ext cx="2066684" cy="2480020"/>
          </a:xfrm>
          <a:prstGeom prst="star6">
            <a:avLst>
              <a:gd name="adj" fmla="val 24470"/>
              <a:gd name="hf" fmla="val 11547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11" name="Down Arrow Callout 11">
            <a:extLst>
              <a:ext uri="{FF2B5EF4-FFF2-40B4-BE49-F238E27FC236}">
                <a16:creationId xmlns:a16="http://schemas.microsoft.com/office/drawing/2014/main" id="{34B81B4E-675C-4424-99EE-B40163E2EC4F}"/>
              </a:ext>
            </a:extLst>
          </p:cNvPr>
          <p:cNvSpPr/>
          <p:nvPr/>
        </p:nvSpPr>
        <p:spPr>
          <a:xfrm rot="9000000">
            <a:off x="4581251" y="1880211"/>
            <a:ext cx="1568417" cy="1417418"/>
          </a:xfrm>
          <a:prstGeom prst="pent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2" name="Down Arrow Callout 11">
            <a:extLst>
              <a:ext uri="{FF2B5EF4-FFF2-40B4-BE49-F238E27FC236}">
                <a16:creationId xmlns:a16="http://schemas.microsoft.com/office/drawing/2014/main" id="{86C27227-07D8-4C09-931D-85CB854E679A}"/>
              </a:ext>
            </a:extLst>
          </p:cNvPr>
          <p:cNvSpPr/>
          <p:nvPr/>
        </p:nvSpPr>
        <p:spPr>
          <a:xfrm rot="12600000">
            <a:off x="6076764" y="1880211"/>
            <a:ext cx="1568417" cy="1417418"/>
          </a:xfrm>
          <a:prstGeom prst="pent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3" name="Down Arrow Callout 11">
            <a:extLst>
              <a:ext uri="{FF2B5EF4-FFF2-40B4-BE49-F238E27FC236}">
                <a16:creationId xmlns:a16="http://schemas.microsoft.com/office/drawing/2014/main" id="{5299ED63-61BB-4760-8D29-8BD4BBA0AB2A}"/>
              </a:ext>
            </a:extLst>
          </p:cNvPr>
          <p:cNvSpPr/>
          <p:nvPr/>
        </p:nvSpPr>
        <p:spPr>
          <a:xfrm rot="16200000">
            <a:off x="6841457" y="3166012"/>
            <a:ext cx="1568416" cy="1417418"/>
          </a:xfrm>
          <a:prstGeom prst="pen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4" name="Down Arrow Callout 11">
            <a:extLst>
              <a:ext uri="{FF2B5EF4-FFF2-40B4-BE49-F238E27FC236}">
                <a16:creationId xmlns:a16="http://schemas.microsoft.com/office/drawing/2014/main" id="{2C1E5E90-DCAF-4B30-83EB-C47054917027}"/>
              </a:ext>
            </a:extLst>
          </p:cNvPr>
          <p:cNvSpPr/>
          <p:nvPr/>
        </p:nvSpPr>
        <p:spPr>
          <a:xfrm rot="19800000">
            <a:off x="6076764" y="4468445"/>
            <a:ext cx="1568417" cy="1417418"/>
          </a:xfrm>
          <a:prstGeom prst="pent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5" name="Down Arrow Callout 11">
            <a:extLst>
              <a:ext uri="{FF2B5EF4-FFF2-40B4-BE49-F238E27FC236}">
                <a16:creationId xmlns:a16="http://schemas.microsoft.com/office/drawing/2014/main" id="{5375AF22-FEAA-4B32-850A-573CB059C4EC}"/>
              </a:ext>
            </a:extLst>
          </p:cNvPr>
          <p:cNvSpPr/>
          <p:nvPr/>
        </p:nvSpPr>
        <p:spPr>
          <a:xfrm rot="1800000">
            <a:off x="4581251" y="4468445"/>
            <a:ext cx="1568417" cy="1417418"/>
          </a:xfrm>
          <a:prstGeom prst="pen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6" name="Down Arrow Callout 11">
            <a:extLst>
              <a:ext uri="{FF2B5EF4-FFF2-40B4-BE49-F238E27FC236}">
                <a16:creationId xmlns:a16="http://schemas.microsoft.com/office/drawing/2014/main" id="{32BF73FB-DB85-4A50-BF71-EB00784192DC}"/>
              </a:ext>
            </a:extLst>
          </p:cNvPr>
          <p:cNvSpPr/>
          <p:nvPr/>
        </p:nvSpPr>
        <p:spPr>
          <a:xfrm rot="5400000">
            <a:off x="3801179" y="3166012"/>
            <a:ext cx="1568416" cy="1417418"/>
          </a:xfrm>
          <a:prstGeom prst="pen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/>
          </a:p>
        </p:txBody>
      </p:sp>
      <p:sp>
        <p:nvSpPr>
          <p:cNvPr id="117" name="Oval 1">
            <a:extLst>
              <a:ext uri="{FF2B5EF4-FFF2-40B4-BE49-F238E27FC236}">
                <a16:creationId xmlns:a16="http://schemas.microsoft.com/office/drawing/2014/main" id="{6F0734AF-A8CA-407A-9FC9-3B622FED763F}"/>
              </a:ext>
            </a:extLst>
          </p:cNvPr>
          <p:cNvSpPr>
            <a:spLocks noChangeAspect="1"/>
          </p:cNvSpPr>
          <p:nvPr/>
        </p:nvSpPr>
        <p:spPr>
          <a:xfrm>
            <a:off x="5738845" y="3466588"/>
            <a:ext cx="714313" cy="865773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18" name="Group 47">
            <a:extLst>
              <a:ext uri="{FF2B5EF4-FFF2-40B4-BE49-F238E27FC236}">
                <a16:creationId xmlns:a16="http://schemas.microsoft.com/office/drawing/2014/main" id="{F45F3EDD-0CC6-4825-8B93-79D99743496D}"/>
              </a:ext>
            </a:extLst>
          </p:cNvPr>
          <p:cNvGrpSpPr/>
          <p:nvPr/>
        </p:nvGrpSpPr>
        <p:grpSpPr>
          <a:xfrm rot="19800000">
            <a:off x="4675653" y="2128350"/>
            <a:ext cx="1259867" cy="736394"/>
            <a:chOff x="3577845" y="1922412"/>
            <a:chExt cx="1461886" cy="673655"/>
          </a:xfrm>
          <a:noFill/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00176368-A93B-4550-9651-48F073492AFE}"/>
                </a:ext>
              </a:extLst>
            </p:cNvPr>
            <p:cNvSpPr txBox="1"/>
            <p:nvPr/>
          </p:nvSpPr>
          <p:spPr>
            <a:xfrm>
              <a:off x="3582783" y="1922412"/>
              <a:ext cx="1456948" cy="253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EDDC57E9-1B54-4FB8-B61D-BE73A3B0DB1B}"/>
                </a:ext>
              </a:extLst>
            </p:cNvPr>
            <p:cNvSpPr txBox="1"/>
            <p:nvPr/>
          </p:nvSpPr>
          <p:spPr>
            <a:xfrm>
              <a:off x="3577845" y="2173735"/>
              <a:ext cx="1456951" cy="422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1" name="Group 32">
            <a:extLst>
              <a:ext uri="{FF2B5EF4-FFF2-40B4-BE49-F238E27FC236}">
                <a16:creationId xmlns:a16="http://schemas.microsoft.com/office/drawing/2014/main" id="{4EB32ED0-89CA-446F-978A-E80A69B3F40A}"/>
              </a:ext>
            </a:extLst>
          </p:cNvPr>
          <p:cNvGrpSpPr/>
          <p:nvPr/>
        </p:nvGrpSpPr>
        <p:grpSpPr>
          <a:xfrm rot="1800000">
            <a:off x="6254990" y="2128351"/>
            <a:ext cx="1259869" cy="736397"/>
            <a:chOff x="3577846" y="1922410"/>
            <a:chExt cx="1461888" cy="673658"/>
          </a:xfrm>
          <a:noFill/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7070FA75-10CD-452C-8F0E-A3DE5C571E4B}"/>
                </a:ext>
              </a:extLst>
            </p:cNvPr>
            <p:cNvSpPr txBox="1"/>
            <p:nvPr/>
          </p:nvSpPr>
          <p:spPr>
            <a:xfrm>
              <a:off x="3582785" y="1922410"/>
              <a:ext cx="1456949" cy="253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C96DB97-6951-493E-9BE9-EEC7797AABD1}"/>
                </a:ext>
              </a:extLst>
            </p:cNvPr>
            <p:cNvSpPr txBox="1"/>
            <p:nvPr/>
          </p:nvSpPr>
          <p:spPr>
            <a:xfrm>
              <a:off x="3577846" y="2173735"/>
              <a:ext cx="1456951" cy="4223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4" name="Group 35">
            <a:extLst>
              <a:ext uri="{FF2B5EF4-FFF2-40B4-BE49-F238E27FC236}">
                <a16:creationId xmlns:a16="http://schemas.microsoft.com/office/drawing/2014/main" id="{4C6BE4E1-ADDA-4F5B-803C-71A479D2E422}"/>
              </a:ext>
            </a:extLst>
          </p:cNvPr>
          <p:cNvGrpSpPr/>
          <p:nvPr/>
        </p:nvGrpSpPr>
        <p:grpSpPr>
          <a:xfrm>
            <a:off x="7134205" y="3522251"/>
            <a:ext cx="1259865" cy="736397"/>
            <a:chOff x="3577848" y="1922410"/>
            <a:chExt cx="1461884" cy="673658"/>
          </a:xfrm>
          <a:noFill/>
        </p:grpSpPr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3F34D28A-5320-417E-B948-418B9BB4D840}"/>
                </a:ext>
              </a:extLst>
            </p:cNvPr>
            <p:cNvSpPr txBox="1"/>
            <p:nvPr/>
          </p:nvSpPr>
          <p:spPr>
            <a:xfrm>
              <a:off x="3582784" y="1922410"/>
              <a:ext cx="1456948" cy="253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F5C90A4E-9300-4D44-9598-2E539242A962}"/>
                </a:ext>
              </a:extLst>
            </p:cNvPr>
            <p:cNvSpPr txBox="1"/>
            <p:nvPr/>
          </p:nvSpPr>
          <p:spPr>
            <a:xfrm>
              <a:off x="3577848" y="2173735"/>
              <a:ext cx="1456951" cy="4223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7" name="Group 38">
            <a:extLst>
              <a:ext uri="{FF2B5EF4-FFF2-40B4-BE49-F238E27FC236}">
                <a16:creationId xmlns:a16="http://schemas.microsoft.com/office/drawing/2014/main" id="{B106EF93-BEEC-460F-AA94-F02AA93DFE5A}"/>
              </a:ext>
            </a:extLst>
          </p:cNvPr>
          <p:cNvGrpSpPr/>
          <p:nvPr/>
        </p:nvGrpSpPr>
        <p:grpSpPr>
          <a:xfrm rot="19800000">
            <a:off x="6254989" y="4929908"/>
            <a:ext cx="1259868" cy="736393"/>
            <a:chOff x="3577847" y="1922411"/>
            <a:chExt cx="1461887" cy="673654"/>
          </a:xfrm>
          <a:noFill/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AED6E1AE-75AA-49E0-8A80-ACE2D64EDBE6}"/>
                </a:ext>
              </a:extLst>
            </p:cNvPr>
            <p:cNvSpPr txBox="1"/>
            <p:nvPr/>
          </p:nvSpPr>
          <p:spPr>
            <a:xfrm>
              <a:off x="3582786" y="1922411"/>
              <a:ext cx="1456948" cy="253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19D35E6-144A-4A21-84D2-56CCE35D9261}"/>
                </a:ext>
              </a:extLst>
            </p:cNvPr>
            <p:cNvSpPr txBox="1"/>
            <p:nvPr/>
          </p:nvSpPr>
          <p:spPr>
            <a:xfrm>
              <a:off x="3577847" y="2173733"/>
              <a:ext cx="1456951" cy="422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41">
            <a:extLst>
              <a:ext uri="{FF2B5EF4-FFF2-40B4-BE49-F238E27FC236}">
                <a16:creationId xmlns:a16="http://schemas.microsoft.com/office/drawing/2014/main" id="{FC1FA6BE-0629-45DA-A186-753493C6CF02}"/>
              </a:ext>
            </a:extLst>
          </p:cNvPr>
          <p:cNvGrpSpPr/>
          <p:nvPr/>
        </p:nvGrpSpPr>
        <p:grpSpPr>
          <a:xfrm rot="1800000">
            <a:off x="4675653" y="4929907"/>
            <a:ext cx="1259868" cy="736395"/>
            <a:chOff x="3577846" y="1922409"/>
            <a:chExt cx="1461886" cy="673656"/>
          </a:xfrm>
          <a:noFill/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18C9FAA1-C59B-4841-93C9-CE19C9A17A5E}"/>
                </a:ext>
              </a:extLst>
            </p:cNvPr>
            <p:cNvSpPr txBox="1"/>
            <p:nvPr/>
          </p:nvSpPr>
          <p:spPr>
            <a:xfrm>
              <a:off x="3582784" y="1922409"/>
              <a:ext cx="1456948" cy="2533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AD2DA24E-87E5-4ACC-B2B2-9732833AB669}"/>
                </a:ext>
              </a:extLst>
            </p:cNvPr>
            <p:cNvSpPr txBox="1"/>
            <p:nvPr/>
          </p:nvSpPr>
          <p:spPr>
            <a:xfrm>
              <a:off x="3577846" y="2173733"/>
              <a:ext cx="1456951" cy="422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44">
            <a:extLst>
              <a:ext uri="{FF2B5EF4-FFF2-40B4-BE49-F238E27FC236}">
                <a16:creationId xmlns:a16="http://schemas.microsoft.com/office/drawing/2014/main" id="{2D4813BE-94C0-446D-97E6-FA4B34B2BBEF}"/>
              </a:ext>
            </a:extLst>
          </p:cNvPr>
          <p:cNvGrpSpPr/>
          <p:nvPr/>
        </p:nvGrpSpPr>
        <p:grpSpPr>
          <a:xfrm>
            <a:off x="3831094" y="3522252"/>
            <a:ext cx="1259868" cy="736398"/>
            <a:chOff x="3577844" y="1922410"/>
            <a:chExt cx="1461887" cy="673659"/>
          </a:xfrm>
          <a:noFill/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73939E6B-9807-4B44-9C42-B3FF1616CA62}"/>
                </a:ext>
              </a:extLst>
            </p:cNvPr>
            <p:cNvSpPr txBox="1"/>
            <p:nvPr/>
          </p:nvSpPr>
          <p:spPr>
            <a:xfrm>
              <a:off x="3582782" y="1922410"/>
              <a:ext cx="1456949" cy="2534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51EEFBCA-56E6-404A-9ECF-B968C33429D7}"/>
                </a:ext>
              </a:extLst>
            </p:cNvPr>
            <p:cNvSpPr txBox="1"/>
            <p:nvPr/>
          </p:nvSpPr>
          <p:spPr>
            <a:xfrm>
              <a:off x="3577844" y="2173736"/>
              <a:ext cx="1456951" cy="4223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13">
            <a:extLst>
              <a:ext uri="{FF2B5EF4-FFF2-40B4-BE49-F238E27FC236}">
                <a16:creationId xmlns:a16="http://schemas.microsoft.com/office/drawing/2014/main" id="{13149744-72CC-4704-AF28-CB8F398C3677}"/>
              </a:ext>
            </a:extLst>
          </p:cNvPr>
          <p:cNvGrpSpPr/>
          <p:nvPr/>
        </p:nvGrpSpPr>
        <p:grpSpPr>
          <a:xfrm>
            <a:off x="7822880" y="1761533"/>
            <a:ext cx="3009243" cy="856491"/>
            <a:chOff x="-740680" y="1129566"/>
            <a:chExt cx="2475552" cy="856491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0EBC810D-CE7D-4148-9C86-7634C0CCF883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FEC79698-589E-49E6-8901-AE505D02CBF5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39" name="Group 19">
            <a:extLst>
              <a:ext uri="{FF2B5EF4-FFF2-40B4-BE49-F238E27FC236}">
                <a16:creationId xmlns:a16="http://schemas.microsoft.com/office/drawing/2014/main" id="{07252784-F46A-488D-87C0-409FB092E916}"/>
              </a:ext>
            </a:extLst>
          </p:cNvPr>
          <p:cNvGrpSpPr/>
          <p:nvPr/>
        </p:nvGrpSpPr>
        <p:grpSpPr>
          <a:xfrm>
            <a:off x="7822880" y="5231055"/>
            <a:ext cx="3009243" cy="856491"/>
            <a:chOff x="-740680" y="1129566"/>
            <a:chExt cx="2475552" cy="856491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F842917-36EC-4865-A50D-678E7789ADBD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34076CDD-0794-4A6C-84F6-230AEBAB2882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42" name="Group 22">
            <a:extLst>
              <a:ext uri="{FF2B5EF4-FFF2-40B4-BE49-F238E27FC236}">
                <a16:creationId xmlns:a16="http://schemas.microsoft.com/office/drawing/2014/main" id="{54A38F6D-3F5C-450F-8B25-8695B454E772}"/>
              </a:ext>
            </a:extLst>
          </p:cNvPr>
          <p:cNvGrpSpPr/>
          <p:nvPr/>
        </p:nvGrpSpPr>
        <p:grpSpPr>
          <a:xfrm>
            <a:off x="1359879" y="1761533"/>
            <a:ext cx="3017469" cy="856491"/>
            <a:chOff x="-740680" y="1129566"/>
            <a:chExt cx="2475552" cy="856491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97F050C8-8A4A-4B24-A416-FBC8859C2280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4541CA47-350B-4FEF-AF3D-D8B93C032605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45" name="Group 16">
            <a:extLst>
              <a:ext uri="{FF2B5EF4-FFF2-40B4-BE49-F238E27FC236}">
                <a16:creationId xmlns:a16="http://schemas.microsoft.com/office/drawing/2014/main" id="{3391035D-9194-4F37-8F7E-B6BEA5FF5B35}"/>
              </a:ext>
            </a:extLst>
          </p:cNvPr>
          <p:cNvGrpSpPr/>
          <p:nvPr/>
        </p:nvGrpSpPr>
        <p:grpSpPr>
          <a:xfrm>
            <a:off x="8604693" y="3496295"/>
            <a:ext cx="3009243" cy="856491"/>
            <a:chOff x="-740680" y="1129566"/>
            <a:chExt cx="2475552" cy="856491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32CF095E-808F-4280-A054-35D55A74283E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A5D6233F-42C7-4DF3-9A67-01AB4D30D3FC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48" name="Group 25">
            <a:extLst>
              <a:ext uri="{FF2B5EF4-FFF2-40B4-BE49-F238E27FC236}">
                <a16:creationId xmlns:a16="http://schemas.microsoft.com/office/drawing/2014/main" id="{74CCE507-946E-4307-96EA-16318AC1B033}"/>
              </a:ext>
            </a:extLst>
          </p:cNvPr>
          <p:cNvGrpSpPr/>
          <p:nvPr/>
        </p:nvGrpSpPr>
        <p:grpSpPr>
          <a:xfrm>
            <a:off x="578064" y="3496295"/>
            <a:ext cx="3017469" cy="856491"/>
            <a:chOff x="-740680" y="1129566"/>
            <a:chExt cx="2475552" cy="856491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67EAED3E-75F7-4D58-BFDE-1E5EAFA826E0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7C6E05C-4F10-42D4-BB06-747312E26F4A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151" name="Group 28">
            <a:extLst>
              <a:ext uri="{FF2B5EF4-FFF2-40B4-BE49-F238E27FC236}">
                <a16:creationId xmlns:a16="http://schemas.microsoft.com/office/drawing/2014/main" id="{1BB0EBC9-71E2-4DD5-909E-554B4C96563D}"/>
              </a:ext>
            </a:extLst>
          </p:cNvPr>
          <p:cNvGrpSpPr/>
          <p:nvPr/>
        </p:nvGrpSpPr>
        <p:grpSpPr>
          <a:xfrm>
            <a:off x="1359879" y="5231055"/>
            <a:ext cx="3017469" cy="856491"/>
            <a:chOff x="-740680" y="1129566"/>
            <a:chExt cx="2475552" cy="856491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FC9739F-FFA0-4ED1-B6BA-C4137940D84A}"/>
                </a:ext>
              </a:extLst>
            </p:cNvPr>
            <p:cNvSpPr txBox="1"/>
            <p:nvPr/>
          </p:nvSpPr>
          <p:spPr>
            <a:xfrm>
              <a:off x="-740680" y="1129566"/>
              <a:ext cx="246953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9BE840EF-8756-48A3-9D02-BB9B2DF6937B}"/>
                </a:ext>
              </a:extLst>
            </p:cNvPr>
            <p:cNvSpPr txBox="1"/>
            <p:nvPr/>
          </p:nvSpPr>
          <p:spPr>
            <a:xfrm>
              <a:off x="-725681" y="1339726"/>
              <a:ext cx="24605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158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2022-10-24T05:37:40Z</dcterms:modified>
</cp:coreProperties>
</file>